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4" r:id="rId1"/>
  </p:sldMasterIdLst>
  <p:notesMasterIdLst>
    <p:notesMasterId r:id="rId19"/>
  </p:notesMasterIdLst>
  <p:handoutMasterIdLst>
    <p:handoutMasterId r:id="rId20"/>
  </p:handoutMasterIdLst>
  <p:sldIdLst>
    <p:sldId id="284" r:id="rId2"/>
    <p:sldId id="312" r:id="rId3"/>
    <p:sldId id="314" r:id="rId4"/>
    <p:sldId id="327" r:id="rId5"/>
    <p:sldId id="325" r:id="rId6"/>
    <p:sldId id="324" r:id="rId7"/>
    <p:sldId id="317" r:id="rId8"/>
    <p:sldId id="318" r:id="rId9"/>
    <p:sldId id="328" r:id="rId10"/>
    <p:sldId id="332" r:id="rId11"/>
    <p:sldId id="329" r:id="rId12"/>
    <p:sldId id="321" r:id="rId13"/>
    <p:sldId id="333" r:id="rId14"/>
    <p:sldId id="322" r:id="rId15"/>
    <p:sldId id="323" r:id="rId16"/>
    <p:sldId id="335" r:id="rId17"/>
    <p:sldId id="334" r:id="rId18"/>
  </p:sldIdLst>
  <p:sldSz cx="12192000" cy="6858000"/>
  <p:notesSz cx="6784975" cy="985678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A0000"/>
    <a:srgbClr val="E8EBF0"/>
    <a:srgbClr val="FEE5FF"/>
    <a:srgbClr val="990033"/>
    <a:srgbClr val="F9B88B"/>
    <a:srgbClr val="E59E0F"/>
    <a:srgbClr val="EC3308"/>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150" autoAdjust="0"/>
    <p:restoredTop sz="94660"/>
  </p:normalViewPr>
  <p:slideViewPr>
    <p:cSldViewPr>
      <p:cViewPr varScale="1">
        <p:scale>
          <a:sx n="64" d="100"/>
          <a:sy n="64" d="100"/>
        </p:scale>
        <p:origin x="518" y="117"/>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22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5_4">
  <dgm:title val=""/>
  <dgm:desc val=""/>
  <dgm:catLst>
    <dgm:cat type="accent5" pri="11400"/>
  </dgm:catLst>
  <dgm:styleLbl name="node0">
    <dgm:fillClrLst meth="cycle">
      <a:schemeClr val="accent5">
        <a:shade val="60000"/>
      </a:schemeClr>
    </dgm:fillClrLst>
    <dgm:linClrLst meth="repeat">
      <a:schemeClr val="lt1"/>
    </dgm:linClrLst>
    <dgm:effectClrLst/>
    <dgm:txLinClrLst/>
    <dgm:txFillClrLst/>
    <dgm:txEffectClrLst/>
  </dgm:styleLbl>
  <dgm:styleLbl name="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alignNode1">
    <dgm:fillClrLst meth="cycle">
      <a:schemeClr val="accent5">
        <a:shade val="50000"/>
      </a:schemeClr>
      <a:schemeClr val="accent5">
        <a:tint val="55000"/>
      </a:schemeClr>
    </dgm:fillClrLst>
    <dgm:linClrLst meth="cycle">
      <a:schemeClr val="accent5">
        <a:shade val="50000"/>
      </a:schemeClr>
      <a:schemeClr val="accent5">
        <a:tint val="55000"/>
      </a:schemeClr>
    </dgm:linClrLst>
    <dgm:effectClrLst/>
    <dgm:txLinClrLst/>
    <dgm:txFillClrLst/>
    <dgm:txEffectClrLst/>
  </dgm:styleLbl>
  <dgm:styleLbl name="lnNode1">
    <dgm:fillClrLst meth="cycle">
      <a:schemeClr val="accent5">
        <a:shade val="50000"/>
      </a:schemeClr>
      <a:schemeClr val="accent5">
        <a:tint val="55000"/>
      </a:schemeClr>
    </dgm:fillClrLst>
    <dgm:linClrLst meth="repeat">
      <a:schemeClr val="lt1"/>
    </dgm:linClrLst>
    <dgm:effectClrLst/>
    <dgm:txLinClrLst/>
    <dgm:txFillClrLst/>
    <dgm:txEffectClrLst/>
  </dgm:styleLbl>
  <dgm:styleLbl name="vennNode1">
    <dgm:fillClrLst meth="cycle">
      <a:schemeClr val="accent5">
        <a:shade val="80000"/>
        <a:alpha val="50000"/>
      </a:schemeClr>
      <a:schemeClr val="accent5">
        <a:tint val="50000"/>
        <a:alpha val="50000"/>
      </a:schemeClr>
    </dgm:fillClrLst>
    <dgm:linClrLst meth="repeat">
      <a:schemeClr val="lt1"/>
    </dgm:linClrLst>
    <dgm:effectClrLst/>
    <dgm:txLinClrLst/>
    <dgm:txFillClrLst/>
    <dgm:txEffectClrLst/>
  </dgm:styleLbl>
  <dgm:styleLbl name="node2">
    <dgm:fillClrLst>
      <a:schemeClr val="accent5">
        <a:shade val="80000"/>
      </a:schemeClr>
    </dgm:fillClrLst>
    <dgm:linClrLst meth="repeat">
      <a:schemeClr val="lt1"/>
    </dgm:linClrLst>
    <dgm:effectClrLst/>
    <dgm:txLinClrLst/>
    <dgm:txFillClrLst/>
    <dgm:txEffectClrLst/>
  </dgm:styleLbl>
  <dgm:styleLbl name="node3">
    <dgm:fillClrLst>
      <a:schemeClr val="accent5">
        <a:tint val="99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b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fgSibTrans2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dgm:txEffectClrLst/>
  </dgm:styleLbl>
  <dgm:styleLbl name="sibTrans1D1">
    <dgm:fillClrLst meth="cycle">
      <a:schemeClr val="accent5">
        <a:shade val="90000"/>
      </a:schemeClr>
      <a:schemeClr val="accent5">
        <a:tint val="50000"/>
      </a:schemeClr>
    </dgm:fillClrLst>
    <dgm:linClrLst meth="cycle">
      <a:schemeClr val="accent5">
        <a:shade val="90000"/>
      </a:schemeClr>
      <a:schemeClr val="accent5">
        <a:tint val="5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0000"/>
      </a:schemeClr>
    </dgm:fillClrLst>
    <dgm:linClrLst meth="repeat">
      <a:schemeClr val="lt1"/>
    </dgm:linClrLst>
    <dgm:effectClrLst/>
    <dgm:txLinClrLst/>
    <dgm:txFillClrLst/>
    <dgm:txEffectClrLst/>
  </dgm:styleLbl>
  <dgm:styleLbl name="asst3">
    <dgm:fillClrLst>
      <a:schemeClr val="accent5">
        <a:tint val="70000"/>
      </a:schemeClr>
    </dgm:fillClrLst>
    <dgm:linClrLst meth="repeat">
      <a:schemeClr val="lt1"/>
    </dgm:linClrLst>
    <dgm:effectClrLst/>
    <dgm:txLinClrLst/>
    <dgm:txFillClrLst/>
    <dgm:txEffectClrLst/>
  </dgm:styleLbl>
  <dgm:styleLbl name="asst4">
    <dgm:fillClrLst>
      <a:schemeClr val="accent5">
        <a:tint val="5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shade val="80000"/>
      </a:schemeClr>
    </dgm:linClrLst>
    <dgm:effectClrLst/>
    <dgm:txLinClrLst/>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dk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0000"/>
      </a:schemeClr>
    </dgm:fillClrLst>
    <dgm:linClrLst meth="repeat">
      <a:schemeClr val="accent5">
        <a:tint val="90000"/>
      </a:schemeClr>
    </dgm:linClrLst>
    <dgm:effectClrLst/>
    <dgm:txLinClrLst/>
    <dgm:txFillClrLst meth="repeat">
      <a:schemeClr val="tx1"/>
    </dgm:txFillClrLst>
    <dgm:txEffectClrLst/>
  </dgm:styleLbl>
  <dgm:styleLbl name="parChTrans1D3">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5">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5">
        <a:shade val="50000"/>
      </a:schemeClr>
      <a:schemeClr val="accent5">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alignAccFollowNode1">
    <dgm:fillClrLst meth="repeat">
      <a:schemeClr val="accent5">
        <a:alpha val="90000"/>
        <a:tint val="55000"/>
      </a:schemeClr>
    </dgm:fillClrLst>
    <dgm:linClrLst meth="repeat">
      <a:schemeClr val="accent5">
        <a:alpha val="90000"/>
        <a:tint val="55000"/>
      </a:schemeClr>
    </dgm:linClrLst>
    <dgm:effectClrLst/>
    <dgm:txLinClrLst/>
    <dgm:txFillClrLst meth="repeat">
      <a:schemeClr val="dk1"/>
    </dgm:txFillClrLst>
    <dgm:txEffectClrLst/>
  </dgm:styleLbl>
  <dgm:styleLbl name="bgAccFollowNode1">
    <dgm:fillClrLst meth="repeat">
      <a:schemeClr val="accent5">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50000"/>
      </a:schemeClr>
    </dgm:linClrLst>
    <dgm:effectClrLst/>
    <dgm:txLinClrLst/>
    <dgm:txFillClrLst meth="repeat">
      <a:schemeClr val="dk1"/>
    </dgm:txFillClrLst>
    <dgm:txEffectClrLst/>
  </dgm:styleLbl>
  <dgm:styleLbl name="bgShp">
    <dgm:fillClrLst meth="repeat">
      <a:schemeClr val="accent5">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55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713EAD-053C-41B9-A4F4-095004B435FD}" type="doc">
      <dgm:prSet loTypeId="urn:microsoft.com/office/officeart/2005/8/layout/vList2" loCatId="list" qsTypeId="urn:microsoft.com/office/officeart/2005/8/quickstyle/3d2#1" qsCatId="3D" csTypeId="urn:microsoft.com/office/officeart/2005/8/colors/accent5_4" csCatId="accent5" phldr="1"/>
      <dgm:spPr/>
      <dgm:t>
        <a:bodyPr/>
        <a:lstStyle/>
        <a:p>
          <a:endParaRPr lang="en-US"/>
        </a:p>
      </dgm:t>
    </dgm:pt>
    <dgm:pt modelId="{4D2680EF-8EC2-4D01-A9C2-72B42FCAE280}">
      <dgm:prSet phldrT="[Text]" custT="1"/>
      <dgm:spPr/>
      <dgm:t>
        <a:bodyPr/>
        <a:lstStyle/>
        <a:p>
          <a:r>
            <a:rPr lang="az-Latn-AZ" altLang="en-US" sz="2000" dirty="0">
              <a:latin typeface="Arial" panose="020B0604020202020204" pitchFamily="34" charset="0"/>
              <a:cs typeface="Arial" panose="020B0604020202020204" pitchFamily="34" charset="0"/>
            </a:rPr>
            <a:t>Kisədə </a:t>
          </a:r>
          <a:r>
            <a:rPr lang="ru-RU" altLang="en-US" sz="2000" dirty="0">
              <a:latin typeface="Arial" panose="020B0604020202020204" pitchFamily="34" charset="0"/>
              <a:cs typeface="Arial" panose="020B0604020202020204" pitchFamily="34" charset="0"/>
            </a:rPr>
            <a:t>daş və ya çöküntünün olmaması</a:t>
          </a:r>
          <a:endParaRPr lang="en-US" sz="2000" dirty="0">
            <a:latin typeface="Arial" panose="020B0604020202020204" pitchFamily="34" charset="0"/>
            <a:cs typeface="Arial" panose="020B0604020202020204" pitchFamily="34" charset="0"/>
          </a:endParaRPr>
        </a:p>
      </dgm:t>
    </dgm:pt>
    <dgm:pt modelId="{84114332-B352-457D-B5BF-ADE0E4D9928C}" type="parTrans" cxnId="{5CFAEB3B-9680-40C8-9753-F72EC7AD9BBD}">
      <dgm:prSet/>
      <dgm:spPr/>
      <dgm:t>
        <a:bodyPr/>
        <a:lstStyle/>
        <a:p>
          <a:endParaRPr lang="en-US"/>
        </a:p>
      </dgm:t>
    </dgm:pt>
    <dgm:pt modelId="{428D4B1A-11B1-4C9F-BCF9-2046AECEE41B}" type="sibTrans" cxnId="{5CFAEB3B-9680-40C8-9753-F72EC7AD9BBD}">
      <dgm:prSet/>
      <dgm:spPr/>
      <dgm:t>
        <a:bodyPr/>
        <a:lstStyle/>
        <a:p>
          <a:endParaRPr lang="en-US"/>
        </a:p>
      </dgm:t>
    </dgm:pt>
    <dgm:pt modelId="{A06B9F62-7F29-4A74-AF4E-1A3C586F9B6E}">
      <dgm:prSet phldrT="[Text]" custT="1"/>
      <dgm:spPr>
        <a:scene3d>
          <a:camera prst="orthographicFront">
            <a:rot lat="0" lon="0" rev="0"/>
          </a:camera>
          <a:lightRig rig="balanced" dir="t">
            <a:rot lat="0" lon="0" rev="8700000"/>
          </a:lightRig>
        </a:scene3d>
        <a:sp3d>
          <a:bevelT w="190500" h="38100"/>
        </a:sp3d>
      </dgm:spPr>
      <dgm:t>
        <a:bodyPr/>
        <a:lstStyle/>
        <a:p>
          <a:r>
            <a:rPr lang="ru-RU" altLang="en-US" sz="2400" b="1" dirty="0">
              <a:latin typeface="Arial" panose="020B0604020202020204" pitchFamily="34" charset="0"/>
              <a:cs typeface="Arial" panose="020B0604020202020204" pitchFamily="34" charset="0"/>
            </a:rPr>
            <a:t>KT</a:t>
          </a:r>
          <a:endParaRPr lang="en-US" sz="2400" b="1" dirty="0">
            <a:latin typeface="Arial" panose="020B0604020202020204" pitchFamily="34" charset="0"/>
            <a:cs typeface="Arial" panose="020B0604020202020204" pitchFamily="34" charset="0"/>
          </a:endParaRPr>
        </a:p>
      </dgm:t>
    </dgm:pt>
    <dgm:pt modelId="{A1BFE1C9-7770-42B8-8145-FBA7054EB1E1}" type="parTrans" cxnId="{E3456BCE-1BE1-4D40-9E56-D1E8852B948B}">
      <dgm:prSet/>
      <dgm:spPr/>
      <dgm:t>
        <a:bodyPr/>
        <a:lstStyle/>
        <a:p>
          <a:endParaRPr lang="en-US"/>
        </a:p>
      </dgm:t>
    </dgm:pt>
    <dgm:pt modelId="{E6C5F88E-8A07-4227-9C09-C81A68121AAF}" type="sibTrans" cxnId="{E3456BCE-1BE1-4D40-9E56-D1E8852B948B}">
      <dgm:prSet/>
      <dgm:spPr/>
      <dgm:t>
        <a:bodyPr/>
        <a:lstStyle/>
        <a:p>
          <a:endParaRPr lang="en-US"/>
        </a:p>
      </dgm:t>
    </dgm:pt>
    <dgm:pt modelId="{7C850FDB-F061-4EE2-945F-383D314FA3BD}">
      <dgm:prSet phldrT="[Text]" custT="1"/>
      <dgm:spPr/>
      <dgm:t>
        <a:bodyPr/>
        <a:lstStyle/>
        <a:p>
          <a:r>
            <a:rPr lang="az-Latn-AZ" altLang="en-US" sz="2000" dirty="0">
              <a:latin typeface="Arial" panose="020B0604020202020204" pitchFamily="34" charset="0"/>
              <a:cs typeface="Arial" panose="020B0604020202020204" pitchFamily="34" charset="0"/>
            </a:rPr>
            <a:t>K</a:t>
          </a:r>
          <a:r>
            <a:rPr lang="ru-RU" altLang="en-US" sz="2000" dirty="0">
              <a:latin typeface="Arial" panose="020B0604020202020204" pitchFamily="34" charset="0"/>
              <a:cs typeface="Arial" panose="020B0604020202020204" pitchFamily="34" charset="0"/>
            </a:rPr>
            <a:t>isənin bloku</a:t>
          </a:r>
          <a:endParaRPr lang="en-US" sz="2000" dirty="0">
            <a:latin typeface="Arial" panose="020B0604020202020204" pitchFamily="34" charset="0"/>
            <a:cs typeface="Arial" panose="020B0604020202020204" pitchFamily="34" charset="0"/>
          </a:endParaRPr>
        </a:p>
      </dgm:t>
    </dgm:pt>
    <dgm:pt modelId="{C702F029-6948-411F-8340-7F091CB49DA6}" type="parTrans" cxnId="{C665FD01-BAE9-4F39-9B17-3D6BD4E6F066}">
      <dgm:prSet/>
      <dgm:spPr/>
      <dgm:t>
        <a:bodyPr/>
        <a:lstStyle/>
        <a:p>
          <a:endParaRPr lang="en-US"/>
        </a:p>
      </dgm:t>
    </dgm:pt>
    <dgm:pt modelId="{53945B9D-CF43-4585-BBFD-5B078A489200}" type="sibTrans" cxnId="{C665FD01-BAE9-4F39-9B17-3D6BD4E6F066}">
      <dgm:prSet/>
      <dgm:spPr/>
      <dgm:t>
        <a:bodyPr/>
        <a:lstStyle/>
        <a:p>
          <a:endParaRPr lang="en-US"/>
        </a:p>
      </dgm:t>
    </dgm:pt>
    <dgm:pt modelId="{7461366D-05F5-4EA8-AFC6-99DB8DA445B7}">
      <dgm:prSet custT="1"/>
      <dgm:spPr/>
      <dgm:t>
        <a:bodyPr/>
        <a:lstStyle/>
        <a:p>
          <a:r>
            <a:rPr lang="az-Latn-AZ" altLang="en-US" sz="2000" dirty="0">
              <a:latin typeface="Arial" panose="020B0604020202020204" pitchFamily="34" charset="0"/>
              <a:cs typeface="Arial" panose="020B0604020202020204" pitchFamily="34" charset="0"/>
            </a:rPr>
            <a:t>D</a:t>
          </a:r>
          <a:r>
            <a:rPr lang="ru-RU" altLang="en-US" sz="2000" dirty="0">
              <a:latin typeface="Arial" panose="020B0604020202020204" pitchFamily="34" charset="0"/>
              <a:cs typeface="Arial" panose="020B0604020202020204" pitchFamily="34" charset="0"/>
            </a:rPr>
            <a:t>ivar qalınlaşması (˃5 mm) və perixolesistik maye</a:t>
          </a:r>
        </a:p>
      </dgm:t>
    </dgm:pt>
    <dgm:pt modelId="{152A5275-9FD0-4E61-A6DC-B62AA462F9B8}" type="parTrans" cxnId="{C8223BDF-2655-4808-9FEE-6C7F65C82BF6}">
      <dgm:prSet/>
      <dgm:spPr/>
      <dgm:t>
        <a:bodyPr/>
        <a:lstStyle/>
        <a:p>
          <a:endParaRPr lang="en-US"/>
        </a:p>
      </dgm:t>
    </dgm:pt>
    <dgm:pt modelId="{2F3A7005-7CC4-4249-8429-448F47073A48}" type="sibTrans" cxnId="{C8223BDF-2655-4808-9FEE-6C7F65C82BF6}">
      <dgm:prSet/>
      <dgm:spPr/>
      <dgm:t>
        <a:bodyPr/>
        <a:lstStyle/>
        <a:p>
          <a:endParaRPr lang="en-US"/>
        </a:p>
      </dgm:t>
    </dgm:pt>
    <dgm:pt modelId="{A291EBB7-117F-434E-ACA0-C82C0FA4F459}">
      <dgm:prSet custT="1"/>
      <dgm:spPr/>
      <dgm:t>
        <a:bodyPr/>
        <a:lstStyle/>
        <a:p>
          <a:r>
            <a:rPr lang="ru-RU" altLang="en-US" sz="2000" dirty="0">
              <a:latin typeface="Arial" panose="020B0604020202020204" pitchFamily="34" charset="0"/>
              <a:cs typeface="Arial" panose="020B0604020202020204" pitchFamily="34" charset="0"/>
            </a:rPr>
            <a:t>U</a:t>
          </a:r>
          <a:r>
            <a:rPr lang="az-Latn-AZ" altLang="en-US" sz="2000" dirty="0">
              <a:latin typeface="Arial" panose="020B0604020202020204" pitchFamily="34" charset="0"/>
              <a:cs typeface="Arial" panose="020B0604020202020204" pitchFamily="34" charset="0"/>
            </a:rPr>
            <a:t>SM</a:t>
          </a:r>
          <a:r>
            <a:rPr lang="ru-RU" altLang="en-US" sz="2000" dirty="0">
              <a:latin typeface="Arial" panose="020B0604020202020204" pitchFamily="34" charset="0"/>
              <a:cs typeface="Arial" panose="020B0604020202020204" pitchFamily="34" charset="0"/>
            </a:rPr>
            <a:t> ilə kəskin Murphy simptomu</a:t>
          </a:r>
        </a:p>
      </dgm:t>
    </dgm:pt>
    <dgm:pt modelId="{2D21BE3B-E41E-495B-992D-62A4CEC7506B}" type="parTrans" cxnId="{36CD9E2D-3589-40A2-B14C-C45E66C64F1D}">
      <dgm:prSet/>
      <dgm:spPr/>
      <dgm:t>
        <a:bodyPr/>
        <a:lstStyle/>
        <a:p>
          <a:endParaRPr lang="en-US"/>
        </a:p>
      </dgm:t>
    </dgm:pt>
    <dgm:pt modelId="{AC61B268-63E8-4C2B-B613-BE15DAC9B3BD}" type="sibTrans" cxnId="{36CD9E2D-3589-40A2-B14C-C45E66C64F1D}">
      <dgm:prSet/>
      <dgm:spPr/>
      <dgm:t>
        <a:bodyPr/>
        <a:lstStyle/>
        <a:p>
          <a:endParaRPr lang="en-US"/>
        </a:p>
      </dgm:t>
    </dgm:pt>
    <dgm:pt modelId="{DDC06EF3-0718-45A7-802F-C8F42514CF78}">
      <dgm:prSet custT="1"/>
      <dgm:spPr/>
      <dgm:t>
        <a:bodyPr/>
        <a:lstStyle/>
        <a:p>
          <a:r>
            <a:rPr lang="ru-RU" altLang="en-US" sz="2000" dirty="0">
              <a:latin typeface="Arial" panose="020B0604020202020204" pitchFamily="34" charset="0"/>
              <a:cs typeface="Arial" panose="020B0604020202020204" pitchFamily="34" charset="0"/>
            </a:rPr>
            <a:t>Emfizematoz öd kisəsi və qaz qabarıcıqlarının fundusa qədər uzanması (şampan simptomu)</a:t>
          </a:r>
          <a:endParaRPr lang="en-US" sz="2000" dirty="0">
            <a:latin typeface="Arial" panose="020B0604020202020204" pitchFamily="34" charset="0"/>
            <a:cs typeface="Arial" panose="020B0604020202020204" pitchFamily="34" charset="0"/>
          </a:endParaRPr>
        </a:p>
      </dgm:t>
    </dgm:pt>
    <dgm:pt modelId="{026BE45C-D4F4-44AE-817E-AE14E4787A74}" type="parTrans" cxnId="{5595CA6B-D8FA-4768-A2F4-839D8198238A}">
      <dgm:prSet/>
      <dgm:spPr/>
      <dgm:t>
        <a:bodyPr/>
        <a:lstStyle/>
        <a:p>
          <a:endParaRPr lang="en-US"/>
        </a:p>
      </dgm:t>
    </dgm:pt>
    <dgm:pt modelId="{7143060D-B299-455F-81D6-46254C83E7EC}" type="sibTrans" cxnId="{5595CA6B-D8FA-4768-A2F4-839D8198238A}">
      <dgm:prSet/>
      <dgm:spPr/>
      <dgm:t>
        <a:bodyPr/>
        <a:lstStyle/>
        <a:p>
          <a:endParaRPr lang="en-US"/>
        </a:p>
      </dgm:t>
    </dgm:pt>
    <dgm:pt modelId="{61601349-56A2-434D-9B15-2FCAC999B1F3}">
      <dgm:prSet phldrT="[Text]" custT="1"/>
      <dgm:spPr>
        <a:scene3d>
          <a:camera prst="orthographicFront">
            <a:rot lat="0" lon="0" rev="0"/>
          </a:camera>
          <a:lightRig rig="balanced" dir="t">
            <a:rot lat="0" lon="0" rev="8700000"/>
          </a:lightRig>
        </a:scene3d>
        <a:sp3d>
          <a:bevelT w="190500" h="38100"/>
        </a:sp3d>
      </dgm:spPr>
      <dgm:t>
        <a:bodyPr/>
        <a:lstStyle/>
        <a:p>
          <a:r>
            <a:rPr lang="az-Latn-AZ" altLang="en-US" sz="2400" b="1" dirty="0">
              <a:latin typeface="Arial" panose="020B0604020202020204" pitchFamily="34" charset="0"/>
              <a:cs typeface="Arial" panose="020B0604020202020204" pitchFamily="34" charset="0"/>
            </a:rPr>
            <a:t>S</a:t>
          </a:r>
          <a:r>
            <a:rPr lang="ru-RU" altLang="en-US" sz="2400" b="1" dirty="0">
              <a:latin typeface="Arial" panose="020B0604020202020204" pitchFamily="34" charset="0"/>
              <a:cs typeface="Arial" panose="020B0604020202020204" pitchFamily="34" charset="0"/>
            </a:rPr>
            <a:t>sintoqrafiy</a:t>
          </a:r>
          <a:r>
            <a:rPr lang="az-Latn-AZ" altLang="en-US" sz="2400" b="1" dirty="0">
              <a:latin typeface="Arial" panose="020B0604020202020204" pitchFamily="34" charset="0"/>
              <a:cs typeface="Arial" panose="020B0604020202020204" pitchFamily="34" charset="0"/>
            </a:rPr>
            <a:t>a</a:t>
          </a:r>
          <a:endParaRPr lang="en-US" sz="2400" b="1" dirty="0">
            <a:latin typeface="Arial" panose="020B0604020202020204" pitchFamily="34" charset="0"/>
            <a:cs typeface="Arial" panose="020B0604020202020204" pitchFamily="34" charset="0"/>
          </a:endParaRPr>
        </a:p>
      </dgm:t>
    </dgm:pt>
    <dgm:pt modelId="{E52316B6-C7DB-4BD0-8A50-8EA1BCE9FF45}" type="parTrans" cxnId="{F376B604-73EB-4371-A9D5-2D0D5A31AD97}">
      <dgm:prSet/>
      <dgm:spPr/>
      <dgm:t>
        <a:bodyPr/>
        <a:lstStyle/>
        <a:p>
          <a:endParaRPr lang="en-US"/>
        </a:p>
      </dgm:t>
    </dgm:pt>
    <dgm:pt modelId="{C33591CB-90C7-4816-BD4D-B5F8F351A850}" type="sibTrans" cxnId="{F376B604-73EB-4371-A9D5-2D0D5A31AD97}">
      <dgm:prSet/>
      <dgm:spPr/>
      <dgm:t>
        <a:bodyPr/>
        <a:lstStyle/>
        <a:p>
          <a:endParaRPr lang="en-US"/>
        </a:p>
      </dgm:t>
    </dgm:pt>
    <dgm:pt modelId="{48868534-97B1-4281-97CF-284AF9E83372}">
      <dgm:prSet phldrT="[Text]" custT="1"/>
      <dgm:spPr/>
      <dgm:t>
        <a:bodyPr/>
        <a:lstStyle/>
        <a:p>
          <a:endParaRPr lang="en-US" sz="2000" dirty="0">
            <a:latin typeface="Arial" panose="020B0604020202020204" pitchFamily="34" charset="0"/>
            <a:cs typeface="Arial" panose="020B0604020202020204" pitchFamily="34" charset="0"/>
          </a:endParaRPr>
        </a:p>
      </dgm:t>
    </dgm:pt>
    <dgm:pt modelId="{74EBC948-338C-4527-93EF-378CC2811B89}" type="parTrans" cxnId="{BD6B2DA9-4E06-4D13-A34D-06DB4ACA0154}">
      <dgm:prSet/>
      <dgm:spPr/>
      <dgm:t>
        <a:bodyPr/>
        <a:lstStyle/>
        <a:p>
          <a:endParaRPr lang="en-US"/>
        </a:p>
      </dgm:t>
    </dgm:pt>
    <dgm:pt modelId="{A85F884F-2C7D-402A-A07C-3EFEF49C2FEF}" type="sibTrans" cxnId="{BD6B2DA9-4E06-4D13-A34D-06DB4ACA0154}">
      <dgm:prSet/>
      <dgm:spPr/>
      <dgm:t>
        <a:bodyPr/>
        <a:lstStyle/>
        <a:p>
          <a:endParaRPr lang="en-US"/>
        </a:p>
      </dgm:t>
    </dgm:pt>
    <dgm:pt modelId="{1C1F0494-C49F-47A6-9B7B-D1F4F40276F5}">
      <dgm:prSet custT="1"/>
      <dgm:spPr/>
      <dgm:t>
        <a:bodyPr/>
        <a:lstStyle/>
        <a:p>
          <a:r>
            <a:rPr lang="az-Latn-AZ" altLang="en-US" sz="2000" dirty="0">
              <a:latin typeface="Arial" panose="020B0604020202020204" pitchFamily="34" charset="0"/>
              <a:cs typeface="Arial" panose="020B0604020202020204" pitchFamily="34" charset="0"/>
            </a:rPr>
            <a:t>Kisə</a:t>
          </a:r>
          <a:r>
            <a:rPr lang="ru-RU" altLang="en-US" sz="2000" dirty="0">
              <a:latin typeface="Arial" panose="020B0604020202020204" pitchFamily="34" charset="0"/>
              <a:cs typeface="Arial" panose="020B0604020202020204" pitchFamily="34" charset="0"/>
            </a:rPr>
            <a:t> perforasiyası və perixolesistik abses</a:t>
          </a:r>
          <a:endParaRPr lang="en-US" sz="2000" dirty="0">
            <a:latin typeface="Arial" panose="020B0604020202020204" pitchFamily="34" charset="0"/>
            <a:cs typeface="Arial" panose="020B0604020202020204" pitchFamily="34" charset="0"/>
          </a:endParaRPr>
        </a:p>
      </dgm:t>
    </dgm:pt>
    <dgm:pt modelId="{01D81653-D497-4C4F-8F2A-CEB60976BF7E}" type="parTrans" cxnId="{A92F25DE-1CD1-4804-ABBF-A473B9CA8929}">
      <dgm:prSet/>
      <dgm:spPr/>
      <dgm:t>
        <a:bodyPr/>
        <a:lstStyle/>
        <a:p>
          <a:endParaRPr lang="en-US"/>
        </a:p>
      </dgm:t>
    </dgm:pt>
    <dgm:pt modelId="{FC0BF13E-3189-45D8-9F02-007DA9658A66}" type="sibTrans" cxnId="{A92F25DE-1CD1-4804-ABBF-A473B9CA8929}">
      <dgm:prSet/>
      <dgm:spPr/>
      <dgm:t>
        <a:bodyPr/>
        <a:lstStyle/>
        <a:p>
          <a:endParaRPr lang="en-US"/>
        </a:p>
      </dgm:t>
    </dgm:pt>
    <dgm:pt modelId="{F61FCAC7-8840-4779-B016-3EC563CEC670}">
      <dgm:prSet phldrT="[Text]" custT="1"/>
      <dgm:spPr/>
      <dgm:t>
        <a:bodyPr/>
        <a:lstStyle/>
        <a:p>
          <a:r>
            <a:rPr lang="ru-RU" altLang="en-US" sz="2000" dirty="0">
              <a:latin typeface="Arial" panose="020B0604020202020204" pitchFamily="34" charset="0"/>
              <a:cs typeface="Arial" panose="020B0604020202020204" pitchFamily="34" charset="0"/>
            </a:rPr>
            <a:t>daha çox </a:t>
          </a:r>
          <a:r>
            <a:rPr lang="az-Latn-AZ" altLang="en-US" sz="2000" dirty="0">
              <a:latin typeface="Arial" panose="020B0604020202020204" pitchFamily="34" charset="0"/>
              <a:cs typeface="Arial" panose="020B0604020202020204" pitchFamily="34" charset="0"/>
            </a:rPr>
            <a:t>kəskin xolesistiti </a:t>
          </a:r>
          <a:r>
            <a:rPr lang="ru-RU" altLang="en-US" sz="2000" dirty="0">
              <a:latin typeface="Arial" panose="020B0604020202020204" pitchFamily="34" charset="0"/>
              <a:cs typeface="Arial" panose="020B0604020202020204" pitchFamily="34" charset="0"/>
            </a:rPr>
            <a:t>inkar etmək üçün faydalıdır</a:t>
          </a:r>
          <a:endParaRPr lang="en-US" sz="2000" dirty="0">
            <a:latin typeface="Arial" panose="020B0604020202020204" pitchFamily="34" charset="0"/>
            <a:cs typeface="Arial" panose="020B0604020202020204" pitchFamily="34" charset="0"/>
          </a:endParaRPr>
        </a:p>
      </dgm:t>
    </dgm:pt>
    <dgm:pt modelId="{2E6502FA-64D7-4986-B0E9-FCC2F33AA167}" type="parTrans" cxnId="{A6AE2B92-0DF9-4A2F-8D51-62183E8DCEA1}">
      <dgm:prSet/>
      <dgm:spPr/>
      <dgm:t>
        <a:bodyPr/>
        <a:lstStyle/>
        <a:p>
          <a:endParaRPr lang="en-US"/>
        </a:p>
      </dgm:t>
    </dgm:pt>
    <dgm:pt modelId="{5AECCBFC-5768-4C04-9E70-D0712D16557D}" type="sibTrans" cxnId="{A6AE2B92-0DF9-4A2F-8D51-62183E8DCEA1}">
      <dgm:prSet/>
      <dgm:spPr/>
      <dgm:t>
        <a:bodyPr/>
        <a:lstStyle/>
        <a:p>
          <a:endParaRPr lang="en-US"/>
        </a:p>
      </dgm:t>
    </dgm:pt>
    <dgm:pt modelId="{44C430A6-E0D9-45D5-BAA2-E1A649D0D979}">
      <dgm:prSet phldrT="[Text]" custT="1"/>
      <dgm:spPr>
        <a:scene3d>
          <a:camera prst="orthographicFront">
            <a:rot lat="0" lon="0" rev="0"/>
          </a:camera>
          <a:lightRig rig="balanced" dir="t">
            <a:rot lat="0" lon="0" rev="8700000"/>
          </a:lightRig>
        </a:scene3d>
        <a:sp3d>
          <a:bevelT w="190500" h="38100"/>
        </a:sp3d>
      </dgm:spPr>
      <dgm:t>
        <a:bodyPr/>
        <a:lstStyle/>
        <a:p>
          <a:r>
            <a:rPr lang="ru-RU" altLang="en-US" sz="2400" b="1" dirty="0">
              <a:latin typeface="Arial" panose="020B0604020202020204" pitchFamily="34" charset="0"/>
              <a:cs typeface="Arial" panose="020B0604020202020204" pitchFamily="34" charset="0"/>
            </a:rPr>
            <a:t>USM</a:t>
          </a:r>
          <a:endParaRPr lang="en-US" sz="2400" b="1" dirty="0">
            <a:latin typeface="Arial" panose="020B0604020202020204" pitchFamily="34" charset="0"/>
            <a:cs typeface="Arial" panose="020B0604020202020204" pitchFamily="34" charset="0"/>
          </a:endParaRPr>
        </a:p>
      </dgm:t>
    </dgm:pt>
    <dgm:pt modelId="{382F45EB-EAC9-41F7-BBC9-90422930BBE5}" type="sibTrans" cxnId="{4275B069-8EAE-44C1-A0BB-6F6654ABAD8C}">
      <dgm:prSet/>
      <dgm:spPr/>
      <dgm:t>
        <a:bodyPr/>
        <a:lstStyle/>
        <a:p>
          <a:endParaRPr lang="en-US"/>
        </a:p>
      </dgm:t>
    </dgm:pt>
    <dgm:pt modelId="{E45432C7-59CC-4F52-9F78-021CD1201C08}" type="parTrans" cxnId="{4275B069-8EAE-44C1-A0BB-6F6654ABAD8C}">
      <dgm:prSet/>
      <dgm:spPr/>
      <dgm:t>
        <a:bodyPr/>
        <a:lstStyle/>
        <a:p>
          <a:endParaRPr lang="en-US"/>
        </a:p>
      </dgm:t>
    </dgm:pt>
    <dgm:pt modelId="{3B800F88-6A4A-4714-B68A-29B8A148CC82}" type="pres">
      <dgm:prSet presAssocID="{75713EAD-053C-41B9-A4F4-095004B435FD}" presName="linear" presStyleCnt="0">
        <dgm:presLayoutVars>
          <dgm:animLvl val="lvl"/>
          <dgm:resizeHandles val="exact"/>
        </dgm:presLayoutVars>
      </dgm:prSet>
      <dgm:spPr/>
    </dgm:pt>
    <dgm:pt modelId="{1FDDFD9B-E94E-4316-83F7-5FEB039A3C99}" type="pres">
      <dgm:prSet presAssocID="{44C430A6-E0D9-45D5-BAA2-E1A649D0D979}" presName="parentText" presStyleLbl="node1" presStyleIdx="0" presStyleCnt="3" custScaleY="100000" custLinFactNeighborY="-2079">
        <dgm:presLayoutVars>
          <dgm:chMax val="0"/>
          <dgm:bulletEnabled val="1"/>
        </dgm:presLayoutVars>
      </dgm:prSet>
      <dgm:spPr/>
    </dgm:pt>
    <dgm:pt modelId="{0F4F105D-F2D9-4BD8-983B-47F733BBE164}" type="pres">
      <dgm:prSet presAssocID="{44C430A6-E0D9-45D5-BAA2-E1A649D0D979}" presName="childText" presStyleLbl="revTx" presStyleIdx="0" presStyleCnt="3" custLinFactNeighborY="14164">
        <dgm:presLayoutVars>
          <dgm:bulletEnabled val="1"/>
        </dgm:presLayoutVars>
      </dgm:prSet>
      <dgm:spPr/>
    </dgm:pt>
    <dgm:pt modelId="{BE3E8FC8-4D32-4306-8E90-9EF42D21E624}" type="pres">
      <dgm:prSet presAssocID="{A06B9F62-7F29-4A74-AF4E-1A3C586F9B6E}" presName="parentText" presStyleLbl="node1" presStyleIdx="1" presStyleCnt="3" custLinFactNeighborY="36727">
        <dgm:presLayoutVars>
          <dgm:chMax val="0"/>
          <dgm:bulletEnabled val="1"/>
        </dgm:presLayoutVars>
      </dgm:prSet>
      <dgm:spPr/>
    </dgm:pt>
    <dgm:pt modelId="{F94BEC6C-A7C0-4BD5-B2BD-B85D78441B92}" type="pres">
      <dgm:prSet presAssocID="{A06B9F62-7F29-4A74-AF4E-1A3C586F9B6E}" presName="childText" presStyleLbl="revTx" presStyleIdx="1" presStyleCnt="3">
        <dgm:presLayoutVars>
          <dgm:bulletEnabled val="1"/>
        </dgm:presLayoutVars>
      </dgm:prSet>
      <dgm:spPr/>
    </dgm:pt>
    <dgm:pt modelId="{A7E63C47-A875-4C1E-B6FC-C93E67B97273}" type="pres">
      <dgm:prSet presAssocID="{61601349-56A2-434D-9B15-2FCAC999B1F3}" presName="parentText" presStyleLbl="node1" presStyleIdx="2" presStyleCnt="3" custLinFactNeighborY="-19116">
        <dgm:presLayoutVars>
          <dgm:chMax val="0"/>
          <dgm:bulletEnabled val="1"/>
        </dgm:presLayoutVars>
      </dgm:prSet>
      <dgm:spPr/>
    </dgm:pt>
    <dgm:pt modelId="{8C8568B0-5726-45D4-89DC-F37017737475}" type="pres">
      <dgm:prSet presAssocID="{61601349-56A2-434D-9B15-2FCAC999B1F3}" presName="childText" presStyleLbl="revTx" presStyleIdx="2" presStyleCnt="3" custLinFactNeighborY="-10254">
        <dgm:presLayoutVars>
          <dgm:bulletEnabled val="1"/>
        </dgm:presLayoutVars>
      </dgm:prSet>
      <dgm:spPr/>
    </dgm:pt>
  </dgm:ptLst>
  <dgm:cxnLst>
    <dgm:cxn modelId="{C665FD01-BAE9-4F39-9B17-3D6BD4E6F066}" srcId="{61601349-56A2-434D-9B15-2FCAC999B1F3}" destId="{7C850FDB-F061-4EE2-945F-383D314FA3BD}" srcOrd="0" destOrd="0" parTransId="{C702F029-6948-411F-8340-7F091CB49DA6}" sibTransId="{53945B9D-CF43-4585-BBFD-5B078A489200}"/>
    <dgm:cxn modelId="{F376B604-73EB-4371-A9D5-2D0D5A31AD97}" srcId="{75713EAD-053C-41B9-A4F4-095004B435FD}" destId="{61601349-56A2-434D-9B15-2FCAC999B1F3}" srcOrd="2" destOrd="0" parTransId="{E52316B6-C7DB-4BD0-8A50-8EA1BCE9FF45}" sibTransId="{C33591CB-90C7-4816-BD4D-B5F8F351A850}"/>
    <dgm:cxn modelId="{36CD9E2D-3589-40A2-B14C-C45E66C64F1D}" srcId="{44C430A6-E0D9-45D5-BAA2-E1A649D0D979}" destId="{A291EBB7-117F-434E-ACA0-C82C0FA4F459}" srcOrd="2" destOrd="0" parTransId="{2D21BE3B-E41E-495B-992D-62A4CEC7506B}" sibTransId="{AC61B268-63E8-4C2B-B613-BE15DAC9B3BD}"/>
    <dgm:cxn modelId="{BE656132-933A-40F2-B1FD-83D0F597BA9B}" type="presOf" srcId="{7461366D-05F5-4EA8-AFC6-99DB8DA445B7}" destId="{0F4F105D-F2D9-4BD8-983B-47F733BBE164}" srcOrd="0" destOrd="1" presId="urn:microsoft.com/office/officeart/2005/8/layout/vList2"/>
    <dgm:cxn modelId="{5CFAEB3B-9680-40C8-9753-F72EC7AD9BBD}" srcId="{44C430A6-E0D9-45D5-BAA2-E1A649D0D979}" destId="{4D2680EF-8EC2-4D01-A9C2-72B42FCAE280}" srcOrd="0" destOrd="0" parTransId="{84114332-B352-457D-B5BF-ADE0E4D9928C}" sibTransId="{428D4B1A-11B1-4C9F-BCF9-2046AECEE41B}"/>
    <dgm:cxn modelId="{E8EB4F5E-8DCF-4560-B366-09D7203F3725}" type="presOf" srcId="{1C1F0494-C49F-47A6-9B7B-D1F4F40276F5}" destId="{0F4F105D-F2D9-4BD8-983B-47F733BBE164}" srcOrd="0" destOrd="4" presId="urn:microsoft.com/office/officeart/2005/8/layout/vList2"/>
    <dgm:cxn modelId="{48E4AC44-9A7A-4EDA-82BA-9FFF84BE6FB1}" type="presOf" srcId="{A291EBB7-117F-434E-ACA0-C82C0FA4F459}" destId="{0F4F105D-F2D9-4BD8-983B-47F733BBE164}" srcOrd="0" destOrd="2" presId="urn:microsoft.com/office/officeart/2005/8/layout/vList2"/>
    <dgm:cxn modelId="{4275B069-8EAE-44C1-A0BB-6F6654ABAD8C}" srcId="{75713EAD-053C-41B9-A4F4-095004B435FD}" destId="{44C430A6-E0D9-45D5-BAA2-E1A649D0D979}" srcOrd="0" destOrd="0" parTransId="{E45432C7-59CC-4F52-9F78-021CD1201C08}" sibTransId="{382F45EB-EAC9-41F7-BBC9-90422930BBE5}"/>
    <dgm:cxn modelId="{5595CA6B-D8FA-4768-A2F4-839D8198238A}" srcId="{44C430A6-E0D9-45D5-BAA2-E1A649D0D979}" destId="{DDC06EF3-0718-45A7-802F-C8F42514CF78}" srcOrd="3" destOrd="0" parTransId="{026BE45C-D4F4-44AE-817E-AE14E4787A74}" sibTransId="{7143060D-B299-455F-81D6-46254C83E7EC}"/>
    <dgm:cxn modelId="{B9757870-0836-48F9-A81E-C119DE3FCA04}" type="presOf" srcId="{F61FCAC7-8840-4779-B016-3EC563CEC670}" destId="{8C8568B0-5726-45D4-89DC-F37017737475}" srcOrd="0" destOrd="1" presId="urn:microsoft.com/office/officeart/2005/8/layout/vList2"/>
    <dgm:cxn modelId="{FCC5CD70-7F5B-4AEE-A3B3-2083E8829C32}" type="presOf" srcId="{75713EAD-053C-41B9-A4F4-095004B435FD}" destId="{3B800F88-6A4A-4714-B68A-29B8A148CC82}" srcOrd="0" destOrd="0" presId="urn:microsoft.com/office/officeart/2005/8/layout/vList2"/>
    <dgm:cxn modelId="{BEC87A86-6AA1-493F-A08C-7CB9B66F523E}" type="presOf" srcId="{61601349-56A2-434D-9B15-2FCAC999B1F3}" destId="{A7E63C47-A875-4C1E-B6FC-C93E67B97273}" srcOrd="0" destOrd="0" presId="urn:microsoft.com/office/officeart/2005/8/layout/vList2"/>
    <dgm:cxn modelId="{A6AE2B92-0DF9-4A2F-8D51-62183E8DCEA1}" srcId="{61601349-56A2-434D-9B15-2FCAC999B1F3}" destId="{F61FCAC7-8840-4779-B016-3EC563CEC670}" srcOrd="1" destOrd="0" parTransId="{2E6502FA-64D7-4986-B0E9-FCC2F33AA167}" sibTransId="{5AECCBFC-5768-4C04-9E70-D0712D16557D}"/>
    <dgm:cxn modelId="{FC9C7A97-AD34-4BDD-9F6F-361B6CE74E33}" type="presOf" srcId="{44C430A6-E0D9-45D5-BAA2-E1A649D0D979}" destId="{1FDDFD9B-E94E-4316-83F7-5FEB039A3C99}" srcOrd="0" destOrd="0" presId="urn:microsoft.com/office/officeart/2005/8/layout/vList2"/>
    <dgm:cxn modelId="{656A9599-33D8-4732-B28C-6DF4039E556E}" type="presOf" srcId="{4D2680EF-8EC2-4D01-A9C2-72B42FCAE280}" destId="{0F4F105D-F2D9-4BD8-983B-47F733BBE164}" srcOrd="0" destOrd="0" presId="urn:microsoft.com/office/officeart/2005/8/layout/vList2"/>
    <dgm:cxn modelId="{BD6B2DA9-4E06-4D13-A34D-06DB4ACA0154}" srcId="{A06B9F62-7F29-4A74-AF4E-1A3C586F9B6E}" destId="{48868534-97B1-4281-97CF-284AF9E83372}" srcOrd="0" destOrd="0" parTransId="{74EBC948-338C-4527-93EF-378CC2811B89}" sibTransId="{A85F884F-2C7D-402A-A07C-3EFEF49C2FEF}"/>
    <dgm:cxn modelId="{164108AD-D89B-4A2D-B5B8-1E91E51D3846}" type="presOf" srcId="{A06B9F62-7F29-4A74-AF4E-1A3C586F9B6E}" destId="{BE3E8FC8-4D32-4306-8E90-9EF42D21E624}" srcOrd="0" destOrd="0" presId="urn:microsoft.com/office/officeart/2005/8/layout/vList2"/>
    <dgm:cxn modelId="{E3456BCE-1BE1-4D40-9E56-D1E8852B948B}" srcId="{75713EAD-053C-41B9-A4F4-095004B435FD}" destId="{A06B9F62-7F29-4A74-AF4E-1A3C586F9B6E}" srcOrd="1" destOrd="0" parTransId="{A1BFE1C9-7770-42B8-8145-FBA7054EB1E1}" sibTransId="{E6C5F88E-8A07-4227-9C09-C81A68121AAF}"/>
    <dgm:cxn modelId="{A92F25DE-1CD1-4804-ABBF-A473B9CA8929}" srcId="{44C430A6-E0D9-45D5-BAA2-E1A649D0D979}" destId="{1C1F0494-C49F-47A6-9B7B-D1F4F40276F5}" srcOrd="4" destOrd="0" parTransId="{01D81653-D497-4C4F-8F2A-CEB60976BF7E}" sibTransId="{FC0BF13E-3189-45D8-9F02-007DA9658A66}"/>
    <dgm:cxn modelId="{C8223BDF-2655-4808-9FEE-6C7F65C82BF6}" srcId="{44C430A6-E0D9-45D5-BAA2-E1A649D0D979}" destId="{7461366D-05F5-4EA8-AFC6-99DB8DA445B7}" srcOrd="1" destOrd="0" parTransId="{152A5275-9FD0-4E61-A6DC-B62AA462F9B8}" sibTransId="{2F3A7005-7CC4-4249-8429-448F47073A48}"/>
    <dgm:cxn modelId="{62CA60E5-FF57-4138-BDE0-D147B5A3FE47}" type="presOf" srcId="{DDC06EF3-0718-45A7-802F-C8F42514CF78}" destId="{0F4F105D-F2D9-4BD8-983B-47F733BBE164}" srcOrd="0" destOrd="3" presId="urn:microsoft.com/office/officeart/2005/8/layout/vList2"/>
    <dgm:cxn modelId="{114826F1-4A75-4E61-8BD9-C6C90CFA8F67}" type="presOf" srcId="{48868534-97B1-4281-97CF-284AF9E83372}" destId="{F94BEC6C-A7C0-4BD5-B2BD-B85D78441B92}" srcOrd="0" destOrd="0" presId="urn:microsoft.com/office/officeart/2005/8/layout/vList2"/>
    <dgm:cxn modelId="{9FE98EF2-C49F-4B8F-85AA-2C272396D2FB}" type="presOf" srcId="{7C850FDB-F061-4EE2-945F-383D314FA3BD}" destId="{8C8568B0-5726-45D4-89DC-F37017737475}" srcOrd="0" destOrd="0" presId="urn:microsoft.com/office/officeart/2005/8/layout/vList2"/>
    <dgm:cxn modelId="{CCDC2C6E-3AD3-4B87-90FB-685D0BCA57AC}" type="presParOf" srcId="{3B800F88-6A4A-4714-B68A-29B8A148CC82}" destId="{1FDDFD9B-E94E-4316-83F7-5FEB039A3C99}" srcOrd="0" destOrd="0" presId="urn:microsoft.com/office/officeart/2005/8/layout/vList2"/>
    <dgm:cxn modelId="{BF4E481C-4E27-42AF-9F29-65B5C5A72900}" type="presParOf" srcId="{3B800F88-6A4A-4714-B68A-29B8A148CC82}" destId="{0F4F105D-F2D9-4BD8-983B-47F733BBE164}" srcOrd="1" destOrd="0" presId="urn:microsoft.com/office/officeart/2005/8/layout/vList2"/>
    <dgm:cxn modelId="{55216A8E-C8BF-4EE5-AA54-E791657110AC}" type="presParOf" srcId="{3B800F88-6A4A-4714-B68A-29B8A148CC82}" destId="{BE3E8FC8-4D32-4306-8E90-9EF42D21E624}" srcOrd="2" destOrd="0" presId="urn:microsoft.com/office/officeart/2005/8/layout/vList2"/>
    <dgm:cxn modelId="{A2DEE2EC-003E-4D2D-9F33-0B425E7ADB77}" type="presParOf" srcId="{3B800F88-6A4A-4714-B68A-29B8A148CC82}" destId="{F94BEC6C-A7C0-4BD5-B2BD-B85D78441B92}" srcOrd="3" destOrd="0" presId="urn:microsoft.com/office/officeart/2005/8/layout/vList2"/>
    <dgm:cxn modelId="{3E04B0D5-43B0-4707-8DE8-3807B36C72C0}" type="presParOf" srcId="{3B800F88-6A4A-4714-B68A-29B8A148CC82}" destId="{A7E63C47-A875-4C1E-B6FC-C93E67B97273}" srcOrd="4" destOrd="0" presId="urn:microsoft.com/office/officeart/2005/8/layout/vList2"/>
    <dgm:cxn modelId="{E2B51001-DF9C-4E1C-AFD4-101CDB5AF989}" type="presParOf" srcId="{3B800F88-6A4A-4714-B68A-29B8A148CC82}" destId="{8C8568B0-5726-45D4-89DC-F37017737475}" srcOrd="5"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0C0F754-1C2E-4377-994F-FFF81EC2A942}" type="doc">
      <dgm:prSet loTypeId="urn:microsoft.com/office/officeart/2005/8/layout/hList1" loCatId="list" qsTypeId="urn:microsoft.com/office/officeart/2005/8/quickstyle/simple5" qsCatId="simple" csTypeId="urn:microsoft.com/office/officeart/2005/8/colors/colorful4" csCatId="colorful" phldr="1"/>
      <dgm:spPr/>
      <dgm:t>
        <a:bodyPr/>
        <a:lstStyle/>
        <a:p>
          <a:endParaRPr lang="en-US"/>
        </a:p>
      </dgm:t>
    </dgm:pt>
    <dgm:pt modelId="{13BF9513-F98E-4610-9AE3-8DD8C299AE16}">
      <dgm:prSet phldrT="[Text]"/>
      <dgm:spPr/>
      <dgm:t>
        <a:bodyPr/>
        <a:lstStyle/>
        <a:p>
          <a:r>
            <a:rPr lang="ru-RU" altLang="en-US" b="1" i="1" dirty="0">
              <a:latin typeface="Arial" panose="020B0604020202020204" pitchFamily="34" charset="0"/>
              <a:cs typeface="Arial" panose="020B0604020202020204" pitchFamily="34" charset="0"/>
            </a:rPr>
            <a:t>Klinik əlamətlər (yüksək şübhə əlamətləri</a:t>
          </a:r>
          <a:r>
            <a:rPr lang="ru-RU" altLang="en-US" b="1" dirty="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dgm:t>
    </dgm:pt>
    <dgm:pt modelId="{22FB624D-51BF-4F81-8494-48237A50196E}" type="parTrans" cxnId="{E4F38097-04E9-4F51-B4B4-BAF06CEABCF7}">
      <dgm:prSet/>
      <dgm:spPr/>
      <dgm:t>
        <a:bodyPr/>
        <a:lstStyle/>
        <a:p>
          <a:endParaRPr lang="en-US"/>
        </a:p>
      </dgm:t>
    </dgm:pt>
    <dgm:pt modelId="{88CF7739-742A-4605-9E75-D41ECC8FF19C}" type="sibTrans" cxnId="{E4F38097-04E9-4F51-B4B4-BAF06CEABCF7}">
      <dgm:prSet/>
      <dgm:spPr/>
      <dgm:t>
        <a:bodyPr/>
        <a:lstStyle/>
        <a:p>
          <a:endParaRPr lang="en-US"/>
        </a:p>
      </dgm:t>
    </dgm:pt>
    <dgm:pt modelId="{0463B71A-D162-4551-88C0-8FD24E16CBA4}">
      <dgm:prSet phldrT="[Text]"/>
      <dgm:spPr/>
      <dgm:t>
        <a:bodyPr/>
        <a:lstStyle/>
        <a:p>
          <a:r>
            <a:rPr lang="ru-RU" altLang="en-US" b="0" dirty="0">
              <a:latin typeface="Arial" panose="020B0604020202020204" pitchFamily="34" charset="0"/>
              <a:cs typeface="Arial" panose="020B0604020202020204" pitchFamily="34" charset="0"/>
            </a:rPr>
            <a:t>sağ qabırğaaltında ağrı</a:t>
          </a:r>
          <a:endParaRPr lang="en-US" b="0" dirty="0">
            <a:latin typeface="Arial" panose="020B0604020202020204" pitchFamily="34" charset="0"/>
            <a:cs typeface="Arial" panose="020B0604020202020204" pitchFamily="34" charset="0"/>
          </a:endParaRPr>
        </a:p>
      </dgm:t>
    </dgm:pt>
    <dgm:pt modelId="{28F1332B-2FA2-4FD7-9D61-036C1796D542}" type="parTrans" cxnId="{87B200A1-EFB5-497C-9AF7-DB9BC076717E}">
      <dgm:prSet/>
      <dgm:spPr/>
      <dgm:t>
        <a:bodyPr/>
        <a:lstStyle/>
        <a:p>
          <a:endParaRPr lang="en-US"/>
        </a:p>
      </dgm:t>
    </dgm:pt>
    <dgm:pt modelId="{9DF9E169-28CA-4E49-B5E7-FED028E4793A}" type="sibTrans" cxnId="{87B200A1-EFB5-497C-9AF7-DB9BC076717E}">
      <dgm:prSet/>
      <dgm:spPr/>
      <dgm:t>
        <a:bodyPr/>
        <a:lstStyle/>
        <a:p>
          <a:endParaRPr lang="en-US"/>
        </a:p>
      </dgm:t>
    </dgm:pt>
    <dgm:pt modelId="{A793BB1C-F263-4B05-AFAB-26E3E54EE66B}">
      <dgm:prSet phldrT="[Text]"/>
      <dgm:spPr/>
      <dgm:t>
        <a:bodyPr/>
        <a:lstStyle/>
        <a:p>
          <a:r>
            <a:rPr lang="ru-RU" altLang="en-US" b="1" i="1" dirty="0">
              <a:latin typeface="Arial" panose="020B0604020202020204" pitchFamily="34" charset="0"/>
              <a:cs typeface="Arial" panose="020B0604020202020204" pitchFamily="34" charset="0"/>
            </a:rPr>
            <a:t>Laborator əlamətlər</a:t>
          </a:r>
          <a:endParaRPr lang="en-US" i="1" dirty="0">
            <a:latin typeface="Arial" panose="020B0604020202020204" pitchFamily="34" charset="0"/>
            <a:cs typeface="Arial" panose="020B0604020202020204" pitchFamily="34" charset="0"/>
          </a:endParaRPr>
        </a:p>
      </dgm:t>
    </dgm:pt>
    <dgm:pt modelId="{7453FD29-2FF6-47B9-B1E9-D2AF966C3A2E}" type="parTrans" cxnId="{AB6E8AA2-50C8-4CF6-B99B-78F86AF6C546}">
      <dgm:prSet/>
      <dgm:spPr/>
      <dgm:t>
        <a:bodyPr/>
        <a:lstStyle/>
        <a:p>
          <a:endParaRPr lang="en-US"/>
        </a:p>
      </dgm:t>
    </dgm:pt>
    <dgm:pt modelId="{0149F1D4-EFF3-4970-9B41-A6B6F4595262}" type="sibTrans" cxnId="{AB6E8AA2-50C8-4CF6-B99B-78F86AF6C546}">
      <dgm:prSet/>
      <dgm:spPr/>
      <dgm:t>
        <a:bodyPr/>
        <a:lstStyle/>
        <a:p>
          <a:endParaRPr lang="en-US"/>
        </a:p>
      </dgm:t>
    </dgm:pt>
    <dgm:pt modelId="{073E00DB-9A19-4C81-AC3E-11300403DDDC}">
      <dgm:prSet phldrT="[Text]"/>
      <dgm:spPr/>
      <dgm:t>
        <a:bodyPr/>
        <a:lstStyle/>
        <a:p>
          <a:r>
            <a:rPr lang="ru-RU" altLang="en-US" b="0" dirty="0">
              <a:latin typeface="Arial" panose="020B0604020202020204" pitchFamily="34" charset="0"/>
              <a:cs typeface="Arial" panose="020B0604020202020204" pitchFamily="34" charset="0"/>
            </a:rPr>
            <a:t>leykositoz və hiperamilazemiya (kritik xəstələrdə və ya əməliyyatdan sonrakı 6-7-ci günlərdə</a:t>
          </a:r>
          <a:r>
            <a:rPr lang="az-Latn-AZ" altLang="en-US" b="0" dirty="0">
              <a:latin typeface="Arial" panose="020B0604020202020204" pitchFamily="34" charset="0"/>
              <a:cs typeface="Arial" panose="020B0604020202020204" pitchFamily="34" charset="0"/>
            </a:rPr>
            <a:t>)</a:t>
          </a:r>
          <a:endParaRPr lang="en-US" b="0" dirty="0">
            <a:latin typeface="Arial" panose="020B0604020202020204" pitchFamily="34" charset="0"/>
            <a:cs typeface="Arial" panose="020B0604020202020204" pitchFamily="34" charset="0"/>
          </a:endParaRPr>
        </a:p>
      </dgm:t>
    </dgm:pt>
    <dgm:pt modelId="{70F6872E-DBEC-488D-95FA-0C8DE8CCAFC6}" type="parTrans" cxnId="{076F7FF6-241D-48AA-84DB-6601006CF0FC}">
      <dgm:prSet/>
      <dgm:spPr/>
      <dgm:t>
        <a:bodyPr/>
        <a:lstStyle/>
        <a:p>
          <a:endParaRPr lang="en-US"/>
        </a:p>
      </dgm:t>
    </dgm:pt>
    <dgm:pt modelId="{B5B2A966-2E7C-443C-8259-9C314B3C9293}" type="sibTrans" cxnId="{076F7FF6-241D-48AA-84DB-6601006CF0FC}">
      <dgm:prSet/>
      <dgm:spPr/>
      <dgm:t>
        <a:bodyPr/>
        <a:lstStyle/>
        <a:p>
          <a:endParaRPr lang="en-US"/>
        </a:p>
      </dgm:t>
    </dgm:pt>
    <dgm:pt modelId="{ED0AC35C-8E48-4E04-BED1-7C6FAD3AFFDB}">
      <dgm:prSet phldrT="[Text]"/>
      <dgm:spPr/>
      <dgm:t>
        <a:bodyPr/>
        <a:lstStyle/>
        <a:p>
          <a:r>
            <a:rPr lang="ru-RU" altLang="en-US" b="1" i="1" dirty="0">
              <a:latin typeface="Arial" panose="020B0604020202020204" pitchFamily="34" charset="0"/>
              <a:cs typeface="Arial" panose="020B0604020202020204" pitchFamily="34" charset="0"/>
            </a:rPr>
            <a:t>Görüntüləmə</a:t>
          </a:r>
          <a:r>
            <a:rPr lang="az-Latn-AZ" altLang="en-US" b="1" i="1" dirty="0">
              <a:latin typeface="Arial" panose="020B0604020202020204" pitchFamily="34" charset="0"/>
              <a:cs typeface="Arial" panose="020B0604020202020204" pitchFamily="34" charset="0"/>
            </a:rPr>
            <a:t> </a:t>
          </a:r>
          <a:r>
            <a:rPr lang="ru-RU" altLang="en-US" b="1" i="1" dirty="0">
              <a:latin typeface="Arial" panose="020B0604020202020204" pitchFamily="34" charset="0"/>
              <a:cs typeface="Arial" panose="020B0604020202020204" pitchFamily="34" charset="0"/>
            </a:rPr>
            <a:t>- USM, KT, ssintoqrafiya (dəqiqləşdirmə kriteriyaları</a:t>
          </a:r>
          <a:r>
            <a:rPr lang="ru-RU" altLang="en-US" b="1" dirty="0">
              <a:latin typeface="Arial" panose="020B0604020202020204" pitchFamily="34" charset="0"/>
              <a:cs typeface="Arial" panose="020B0604020202020204" pitchFamily="34" charset="0"/>
            </a:rPr>
            <a:t>)</a:t>
          </a:r>
          <a:endParaRPr lang="en-US" dirty="0">
            <a:latin typeface="Arial" panose="020B0604020202020204" pitchFamily="34" charset="0"/>
            <a:cs typeface="Arial" panose="020B0604020202020204" pitchFamily="34" charset="0"/>
          </a:endParaRPr>
        </a:p>
      </dgm:t>
    </dgm:pt>
    <dgm:pt modelId="{8AAE55AD-97E3-4AFE-A0DA-11CA64BF7104}" type="parTrans" cxnId="{D1D0E891-49BB-4C75-B14B-FC0F2163E5FE}">
      <dgm:prSet/>
      <dgm:spPr/>
      <dgm:t>
        <a:bodyPr/>
        <a:lstStyle/>
        <a:p>
          <a:endParaRPr lang="en-US"/>
        </a:p>
      </dgm:t>
    </dgm:pt>
    <dgm:pt modelId="{0BB71F65-0254-4818-A7AE-9C2A41103514}" type="sibTrans" cxnId="{D1D0E891-49BB-4C75-B14B-FC0F2163E5FE}">
      <dgm:prSet/>
      <dgm:spPr/>
      <dgm:t>
        <a:bodyPr/>
        <a:lstStyle/>
        <a:p>
          <a:endParaRPr lang="en-US"/>
        </a:p>
      </dgm:t>
    </dgm:pt>
    <dgm:pt modelId="{E6928BAE-2E25-43B3-A27F-501AD602CF0D}">
      <dgm:prSet phldrT="[Text]"/>
      <dgm:spPr/>
      <dgm:t>
        <a:bodyPr/>
        <a:lstStyle/>
        <a:p>
          <a:r>
            <a:rPr lang="az-Latn-AZ" altLang="en-US" dirty="0">
              <a:latin typeface="Arial" panose="020B0604020202020204" pitchFamily="34" charset="0"/>
              <a:cs typeface="Arial" panose="020B0604020202020204" pitchFamily="34" charset="0"/>
            </a:rPr>
            <a:t>K</a:t>
          </a:r>
          <a:r>
            <a:rPr lang="ru-RU" altLang="en-US" dirty="0">
              <a:latin typeface="Arial" panose="020B0604020202020204" pitchFamily="34" charset="0"/>
              <a:cs typeface="Arial" panose="020B0604020202020204" pitchFamily="34" charset="0"/>
            </a:rPr>
            <a:t>isədə daş və ya çöküntünün olmaması</a:t>
          </a:r>
          <a:endParaRPr lang="en-US" dirty="0">
            <a:latin typeface="Arial" panose="020B0604020202020204" pitchFamily="34" charset="0"/>
            <a:cs typeface="Arial" panose="020B0604020202020204" pitchFamily="34" charset="0"/>
          </a:endParaRPr>
        </a:p>
      </dgm:t>
    </dgm:pt>
    <dgm:pt modelId="{6BA53061-8703-4884-999C-7575C46DE003}" type="parTrans" cxnId="{AE52E91D-1F26-45D5-A86A-CF2DCE76C22E}">
      <dgm:prSet/>
      <dgm:spPr/>
      <dgm:t>
        <a:bodyPr/>
        <a:lstStyle/>
        <a:p>
          <a:endParaRPr lang="en-US"/>
        </a:p>
      </dgm:t>
    </dgm:pt>
    <dgm:pt modelId="{9206EDEC-1527-475E-8927-E7C01E7F1415}" type="sibTrans" cxnId="{AE52E91D-1F26-45D5-A86A-CF2DCE76C22E}">
      <dgm:prSet/>
      <dgm:spPr/>
      <dgm:t>
        <a:bodyPr/>
        <a:lstStyle/>
        <a:p>
          <a:endParaRPr lang="en-US"/>
        </a:p>
      </dgm:t>
    </dgm:pt>
    <dgm:pt modelId="{B392DD7C-50EF-4D92-B954-B80ACEF771E8}">
      <dgm:prSet phldrT="[Text]"/>
      <dgm:spPr/>
      <dgm:t>
        <a:bodyPr/>
        <a:lstStyle/>
        <a:p>
          <a:r>
            <a:rPr lang="ru-RU" altLang="en-US" b="0" dirty="0">
              <a:latin typeface="Arial" panose="020B0604020202020204" pitchFamily="34" charset="0"/>
              <a:cs typeface="Arial" panose="020B0604020202020204" pitchFamily="34" charset="0"/>
            </a:rPr>
            <a:t>Merfi s</a:t>
          </a:r>
          <a:r>
            <a:rPr lang="az-Latn-AZ" altLang="en-US" b="0" dirty="0">
              <a:latin typeface="Arial" panose="020B0604020202020204" pitchFamily="34" charset="0"/>
              <a:cs typeface="Arial" panose="020B0604020202020204" pitchFamily="34" charset="0"/>
            </a:rPr>
            <a:t>i</a:t>
          </a:r>
          <a:r>
            <a:rPr lang="ru-RU" altLang="en-US" b="0" dirty="0">
              <a:latin typeface="Arial" panose="020B0604020202020204" pitchFamily="34" charset="0"/>
              <a:cs typeface="Arial" panose="020B0604020202020204" pitchFamily="34" charset="0"/>
            </a:rPr>
            <a:t>mptomu</a:t>
          </a:r>
          <a:endParaRPr lang="en-US" b="0" dirty="0">
            <a:latin typeface="Arial" panose="020B0604020202020204" pitchFamily="34" charset="0"/>
            <a:cs typeface="Arial" panose="020B0604020202020204" pitchFamily="34" charset="0"/>
          </a:endParaRPr>
        </a:p>
      </dgm:t>
    </dgm:pt>
    <dgm:pt modelId="{057AC0A9-B582-450A-AFD2-D0E97CA0B1FE}" type="parTrans" cxnId="{DF48F979-7098-43F1-8681-D6A81DD7C7C9}">
      <dgm:prSet/>
      <dgm:spPr/>
      <dgm:t>
        <a:bodyPr/>
        <a:lstStyle/>
        <a:p>
          <a:endParaRPr lang="en-US"/>
        </a:p>
      </dgm:t>
    </dgm:pt>
    <dgm:pt modelId="{99B6E1E5-C6A9-4094-AF6E-C20FAF15B665}" type="sibTrans" cxnId="{DF48F979-7098-43F1-8681-D6A81DD7C7C9}">
      <dgm:prSet/>
      <dgm:spPr/>
      <dgm:t>
        <a:bodyPr/>
        <a:lstStyle/>
        <a:p>
          <a:endParaRPr lang="en-US"/>
        </a:p>
      </dgm:t>
    </dgm:pt>
    <dgm:pt modelId="{0A8AAB0E-0B90-46F4-8C11-4998BA8F5641}">
      <dgm:prSet phldrT="[Text]"/>
      <dgm:spPr/>
      <dgm:t>
        <a:bodyPr/>
        <a:lstStyle/>
        <a:p>
          <a:r>
            <a:rPr lang="az-Latn-AZ" altLang="en-US" b="0" dirty="0">
              <a:latin typeface="Arial" panose="020B0604020202020204" pitchFamily="34" charset="0"/>
              <a:cs typeface="Arial" panose="020B0604020202020204" pitchFamily="34" charset="0"/>
            </a:rPr>
            <a:t>İ</a:t>
          </a:r>
          <a:r>
            <a:rPr lang="ru-RU" altLang="en-US" b="0" dirty="0">
              <a:latin typeface="Arial" panose="020B0604020202020204" pitchFamily="34" charset="0"/>
              <a:cs typeface="Arial" panose="020B0604020202020204" pitchFamily="34" charset="0"/>
            </a:rPr>
            <a:t>zah olunmayan hərarət</a:t>
          </a:r>
          <a:endParaRPr lang="en-US" b="0" dirty="0">
            <a:latin typeface="Arial" panose="020B0604020202020204" pitchFamily="34" charset="0"/>
            <a:cs typeface="Arial" panose="020B0604020202020204" pitchFamily="34" charset="0"/>
          </a:endParaRPr>
        </a:p>
      </dgm:t>
    </dgm:pt>
    <dgm:pt modelId="{4D522433-9284-43BC-BE05-9D72B0A2A32B}" type="parTrans" cxnId="{3E0E127B-A786-49A6-884A-D7C3BC989A8C}">
      <dgm:prSet/>
      <dgm:spPr/>
      <dgm:t>
        <a:bodyPr/>
        <a:lstStyle/>
        <a:p>
          <a:endParaRPr lang="en-US"/>
        </a:p>
      </dgm:t>
    </dgm:pt>
    <dgm:pt modelId="{361365DE-3083-4E4E-B40E-3FD9A47610EE}" type="sibTrans" cxnId="{3E0E127B-A786-49A6-884A-D7C3BC989A8C}">
      <dgm:prSet/>
      <dgm:spPr/>
      <dgm:t>
        <a:bodyPr/>
        <a:lstStyle/>
        <a:p>
          <a:endParaRPr lang="en-US"/>
        </a:p>
      </dgm:t>
    </dgm:pt>
    <dgm:pt modelId="{DA400AB0-F257-4B26-9810-820A03C8008B}">
      <dgm:prSet/>
      <dgm:spPr/>
      <dgm:t>
        <a:bodyPr/>
        <a:lstStyle/>
        <a:p>
          <a:r>
            <a:rPr lang="az-Latn-AZ" altLang="en-US" dirty="0">
              <a:latin typeface="Arial" panose="020B0604020202020204" pitchFamily="34" charset="0"/>
              <a:cs typeface="Arial" panose="020B0604020202020204" pitchFamily="34" charset="0"/>
            </a:rPr>
            <a:t>D</a:t>
          </a:r>
          <a:r>
            <a:rPr lang="ru-RU" altLang="en-US" dirty="0">
              <a:latin typeface="Arial" panose="020B0604020202020204" pitchFamily="34" charset="0"/>
              <a:cs typeface="Arial" panose="020B0604020202020204" pitchFamily="34" charset="0"/>
            </a:rPr>
            <a:t>ivar qalınlaşması (˃4-5 mm) və perixolesistik maye</a:t>
          </a:r>
          <a:endParaRPr lang="az-Latn-AZ" altLang="en-US" dirty="0">
            <a:latin typeface="Arial" panose="020B0604020202020204" pitchFamily="34" charset="0"/>
            <a:cs typeface="Arial" panose="020B0604020202020204" pitchFamily="34" charset="0"/>
          </a:endParaRPr>
        </a:p>
      </dgm:t>
    </dgm:pt>
    <dgm:pt modelId="{19C131B4-E624-4285-B488-66456986318B}" type="parTrans" cxnId="{2DE890E3-4F49-4621-8E3B-78479CB942BE}">
      <dgm:prSet/>
      <dgm:spPr/>
      <dgm:t>
        <a:bodyPr/>
        <a:lstStyle/>
        <a:p>
          <a:endParaRPr lang="en-US"/>
        </a:p>
      </dgm:t>
    </dgm:pt>
    <dgm:pt modelId="{32043D04-FE07-43AD-A023-570DDEF6C6E6}" type="sibTrans" cxnId="{2DE890E3-4F49-4621-8E3B-78479CB942BE}">
      <dgm:prSet/>
      <dgm:spPr/>
      <dgm:t>
        <a:bodyPr/>
        <a:lstStyle/>
        <a:p>
          <a:endParaRPr lang="en-US"/>
        </a:p>
      </dgm:t>
    </dgm:pt>
    <dgm:pt modelId="{4B7D4F9B-8367-495C-BAB3-8DBA051859D4}">
      <dgm:prSet/>
      <dgm:spPr/>
      <dgm:t>
        <a:bodyPr/>
        <a:lstStyle/>
        <a:p>
          <a:r>
            <a:rPr lang="az-Latn-AZ" altLang="en-US" dirty="0">
              <a:latin typeface="Arial" panose="020B0604020202020204" pitchFamily="34" charset="0"/>
              <a:cs typeface="Arial" panose="020B0604020202020204" pitchFamily="34" charset="0"/>
            </a:rPr>
            <a:t>K</a:t>
          </a:r>
          <a:r>
            <a:rPr lang="ru-RU" altLang="en-US" dirty="0">
              <a:latin typeface="Arial" panose="020B0604020202020204" pitchFamily="34" charset="0"/>
              <a:cs typeface="Arial" panose="020B0604020202020204" pitchFamily="34" charset="0"/>
            </a:rPr>
            <a:t>isə perforasiyası və perixolesistik abses</a:t>
          </a:r>
        </a:p>
      </dgm:t>
    </dgm:pt>
    <dgm:pt modelId="{52B366F0-16C1-444D-9580-5A06FA7D8F05}" type="parTrans" cxnId="{4A767AFC-205C-4CB5-9484-5E0F2B4A836B}">
      <dgm:prSet/>
      <dgm:spPr/>
      <dgm:t>
        <a:bodyPr/>
        <a:lstStyle/>
        <a:p>
          <a:endParaRPr lang="en-US"/>
        </a:p>
      </dgm:t>
    </dgm:pt>
    <dgm:pt modelId="{41008B88-FEEB-4CAF-9167-626A9D35BA67}" type="sibTrans" cxnId="{4A767AFC-205C-4CB5-9484-5E0F2B4A836B}">
      <dgm:prSet/>
      <dgm:spPr/>
      <dgm:t>
        <a:bodyPr/>
        <a:lstStyle/>
        <a:p>
          <a:endParaRPr lang="en-US"/>
        </a:p>
      </dgm:t>
    </dgm:pt>
    <dgm:pt modelId="{3A4B0E1A-5F9B-42B6-B44A-C22B80BE3E22}">
      <dgm:prSet/>
      <dgm:spPr/>
      <dgm:t>
        <a:bodyPr/>
        <a:lstStyle/>
        <a:p>
          <a:r>
            <a:rPr lang="az-Latn-AZ" altLang="en-US" dirty="0">
              <a:latin typeface="Arial" panose="020B0604020202020204" pitchFamily="34" charset="0"/>
              <a:cs typeface="Arial" panose="020B0604020202020204" pitchFamily="34" charset="0"/>
            </a:rPr>
            <a:t>Ş</a:t>
          </a:r>
          <a:r>
            <a:rPr lang="ru-RU" altLang="en-US" dirty="0">
              <a:latin typeface="Arial" panose="020B0604020202020204" pitchFamily="34" charset="0"/>
              <a:cs typeface="Arial" panose="020B0604020202020204" pitchFamily="34" charset="0"/>
            </a:rPr>
            <a:t>ampan simptomu</a:t>
          </a:r>
          <a:endParaRPr lang="az-Latn-AZ" altLang="en-US" dirty="0">
            <a:latin typeface="Arial" panose="020B0604020202020204" pitchFamily="34" charset="0"/>
            <a:cs typeface="Arial" panose="020B0604020202020204" pitchFamily="34" charset="0"/>
          </a:endParaRPr>
        </a:p>
      </dgm:t>
    </dgm:pt>
    <dgm:pt modelId="{F6A832D4-E0F5-43E1-9ACC-704D1275B31A}" type="parTrans" cxnId="{03A0F004-2A66-4D62-8812-BDD66563184C}">
      <dgm:prSet/>
      <dgm:spPr/>
      <dgm:t>
        <a:bodyPr/>
        <a:lstStyle/>
        <a:p>
          <a:endParaRPr lang="en-US"/>
        </a:p>
      </dgm:t>
    </dgm:pt>
    <dgm:pt modelId="{74595E11-134A-41ED-B086-738EAB54FF31}" type="sibTrans" cxnId="{03A0F004-2A66-4D62-8812-BDD66563184C}">
      <dgm:prSet/>
      <dgm:spPr/>
      <dgm:t>
        <a:bodyPr/>
        <a:lstStyle/>
        <a:p>
          <a:endParaRPr lang="en-US"/>
        </a:p>
      </dgm:t>
    </dgm:pt>
    <dgm:pt modelId="{B2C5EB06-470E-4DE1-9F67-0687FC4479C7}" type="pres">
      <dgm:prSet presAssocID="{F0C0F754-1C2E-4377-994F-FFF81EC2A942}" presName="Name0" presStyleCnt="0">
        <dgm:presLayoutVars>
          <dgm:dir/>
          <dgm:animLvl val="lvl"/>
          <dgm:resizeHandles val="exact"/>
        </dgm:presLayoutVars>
      </dgm:prSet>
      <dgm:spPr/>
    </dgm:pt>
    <dgm:pt modelId="{DEF09FBC-BE8B-4DB6-8329-60D60DA7F052}" type="pres">
      <dgm:prSet presAssocID="{13BF9513-F98E-4610-9AE3-8DD8C299AE16}" presName="composite" presStyleCnt="0"/>
      <dgm:spPr/>
    </dgm:pt>
    <dgm:pt modelId="{84AD6451-F7E0-42EE-8AF8-A0DC17091A9F}" type="pres">
      <dgm:prSet presAssocID="{13BF9513-F98E-4610-9AE3-8DD8C299AE16}" presName="parTx" presStyleLbl="alignNode1" presStyleIdx="0" presStyleCnt="3">
        <dgm:presLayoutVars>
          <dgm:chMax val="0"/>
          <dgm:chPref val="0"/>
          <dgm:bulletEnabled val="1"/>
        </dgm:presLayoutVars>
      </dgm:prSet>
      <dgm:spPr/>
    </dgm:pt>
    <dgm:pt modelId="{D26BF252-CE76-4EE0-B45E-530F6AD26748}" type="pres">
      <dgm:prSet presAssocID="{13BF9513-F98E-4610-9AE3-8DD8C299AE16}" presName="desTx" presStyleLbl="alignAccFollowNode1" presStyleIdx="0" presStyleCnt="3">
        <dgm:presLayoutVars>
          <dgm:bulletEnabled val="1"/>
        </dgm:presLayoutVars>
      </dgm:prSet>
      <dgm:spPr/>
    </dgm:pt>
    <dgm:pt modelId="{7E95A1C7-39A5-4123-BFF0-17C404CB3E36}" type="pres">
      <dgm:prSet presAssocID="{88CF7739-742A-4605-9E75-D41ECC8FF19C}" presName="space" presStyleCnt="0"/>
      <dgm:spPr/>
    </dgm:pt>
    <dgm:pt modelId="{B3C5D096-9A33-447A-B6CF-EAB8BAE442D3}" type="pres">
      <dgm:prSet presAssocID="{A793BB1C-F263-4B05-AFAB-26E3E54EE66B}" presName="composite" presStyleCnt="0"/>
      <dgm:spPr/>
    </dgm:pt>
    <dgm:pt modelId="{21BF9B85-A7BA-4F92-B5DE-79ACBFC66F93}" type="pres">
      <dgm:prSet presAssocID="{A793BB1C-F263-4B05-AFAB-26E3E54EE66B}" presName="parTx" presStyleLbl="alignNode1" presStyleIdx="1" presStyleCnt="3">
        <dgm:presLayoutVars>
          <dgm:chMax val="0"/>
          <dgm:chPref val="0"/>
          <dgm:bulletEnabled val="1"/>
        </dgm:presLayoutVars>
      </dgm:prSet>
      <dgm:spPr/>
    </dgm:pt>
    <dgm:pt modelId="{9944F1EC-A978-4FE1-9497-19EDEE49A2BF}" type="pres">
      <dgm:prSet presAssocID="{A793BB1C-F263-4B05-AFAB-26E3E54EE66B}" presName="desTx" presStyleLbl="alignAccFollowNode1" presStyleIdx="1" presStyleCnt="3">
        <dgm:presLayoutVars>
          <dgm:bulletEnabled val="1"/>
        </dgm:presLayoutVars>
      </dgm:prSet>
      <dgm:spPr/>
    </dgm:pt>
    <dgm:pt modelId="{AD6337FB-8B32-4EAA-BAE4-D97F7F515E03}" type="pres">
      <dgm:prSet presAssocID="{0149F1D4-EFF3-4970-9B41-A6B6F4595262}" presName="space" presStyleCnt="0"/>
      <dgm:spPr/>
    </dgm:pt>
    <dgm:pt modelId="{01FAA0A3-FF11-4626-A5B0-3321DFDBBB43}" type="pres">
      <dgm:prSet presAssocID="{ED0AC35C-8E48-4E04-BED1-7C6FAD3AFFDB}" presName="composite" presStyleCnt="0"/>
      <dgm:spPr/>
    </dgm:pt>
    <dgm:pt modelId="{8954D3E7-171E-43F0-BDD8-1DC93AE1D8E1}" type="pres">
      <dgm:prSet presAssocID="{ED0AC35C-8E48-4E04-BED1-7C6FAD3AFFDB}" presName="parTx" presStyleLbl="alignNode1" presStyleIdx="2" presStyleCnt="3">
        <dgm:presLayoutVars>
          <dgm:chMax val="0"/>
          <dgm:chPref val="0"/>
          <dgm:bulletEnabled val="1"/>
        </dgm:presLayoutVars>
      </dgm:prSet>
      <dgm:spPr/>
    </dgm:pt>
    <dgm:pt modelId="{222F5590-79C3-47EE-8F39-FBB42D3289D0}" type="pres">
      <dgm:prSet presAssocID="{ED0AC35C-8E48-4E04-BED1-7C6FAD3AFFDB}" presName="desTx" presStyleLbl="alignAccFollowNode1" presStyleIdx="2" presStyleCnt="3">
        <dgm:presLayoutVars>
          <dgm:bulletEnabled val="1"/>
        </dgm:presLayoutVars>
      </dgm:prSet>
      <dgm:spPr/>
    </dgm:pt>
  </dgm:ptLst>
  <dgm:cxnLst>
    <dgm:cxn modelId="{03A0F004-2A66-4D62-8812-BDD66563184C}" srcId="{ED0AC35C-8E48-4E04-BED1-7C6FAD3AFFDB}" destId="{3A4B0E1A-5F9B-42B6-B44A-C22B80BE3E22}" srcOrd="2" destOrd="0" parTransId="{F6A832D4-E0F5-43E1-9ACC-704D1275B31A}" sibTransId="{74595E11-134A-41ED-B086-738EAB54FF31}"/>
    <dgm:cxn modelId="{B734460A-0688-457B-ACE6-24ABFBC5530C}" type="presOf" srcId="{3A4B0E1A-5F9B-42B6-B44A-C22B80BE3E22}" destId="{222F5590-79C3-47EE-8F39-FBB42D3289D0}" srcOrd="0" destOrd="2" presId="urn:microsoft.com/office/officeart/2005/8/layout/hList1"/>
    <dgm:cxn modelId="{BD265E0C-BC86-46DB-AB21-90D0F44CCF90}" type="presOf" srcId="{13BF9513-F98E-4610-9AE3-8DD8C299AE16}" destId="{84AD6451-F7E0-42EE-8AF8-A0DC17091A9F}" srcOrd="0" destOrd="0" presId="urn:microsoft.com/office/officeart/2005/8/layout/hList1"/>
    <dgm:cxn modelId="{DEC69219-AD06-4834-8828-0584B89C2939}" type="presOf" srcId="{B392DD7C-50EF-4D92-B954-B80ACEF771E8}" destId="{D26BF252-CE76-4EE0-B45E-530F6AD26748}" srcOrd="0" destOrd="1" presId="urn:microsoft.com/office/officeart/2005/8/layout/hList1"/>
    <dgm:cxn modelId="{AE52E91D-1F26-45D5-A86A-CF2DCE76C22E}" srcId="{ED0AC35C-8E48-4E04-BED1-7C6FAD3AFFDB}" destId="{E6928BAE-2E25-43B3-A27F-501AD602CF0D}" srcOrd="0" destOrd="0" parTransId="{6BA53061-8703-4884-999C-7575C46DE003}" sibTransId="{9206EDEC-1527-475E-8927-E7C01E7F1415}"/>
    <dgm:cxn modelId="{9AC6BD20-FC69-48CE-B039-987C87A78F82}" type="presOf" srcId="{4B7D4F9B-8367-495C-BAB3-8DBA051859D4}" destId="{222F5590-79C3-47EE-8F39-FBB42D3289D0}" srcOrd="0" destOrd="3" presId="urn:microsoft.com/office/officeart/2005/8/layout/hList1"/>
    <dgm:cxn modelId="{996DA044-A1FE-4D98-B893-6EEB117EA265}" type="presOf" srcId="{E6928BAE-2E25-43B3-A27F-501AD602CF0D}" destId="{222F5590-79C3-47EE-8F39-FBB42D3289D0}" srcOrd="0" destOrd="0" presId="urn:microsoft.com/office/officeart/2005/8/layout/hList1"/>
    <dgm:cxn modelId="{21F2ED50-3F24-484C-BE72-16C068E9F43D}" type="presOf" srcId="{073E00DB-9A19-4C81-AC3E-11300403DDDC}" destId="{9944F1EC-A978-4FE1-9497-19EDEE49A2BF}" srcOrd="0" destOrd="0" presId="urn:microsoft.com/office/officeart/2005/8/layout/hList1"/>
    <dgm:cxn modelId="{DF48F979-7098-43F1-8681-D6A81DD7C7C9}" srcId="{13BF9513-F98E-4610-9AE3-8DD8C299AE16}" destId="{B392DD7C-50EF-4D92-B954-B80ACEF771E8}" srcOrd="1" destOrd="0" parTransId="{057AC0A9-B582-450A-AFD2-D0E97CA0B1FE}" sibTransId="{99B6E1E5-C6A9-4094-AF6E-C20FAF15B665}"/>
    <dgm:cxn modelId="{AB4BF85A-23BF-47AF-ADFD-F8DCEABA7B15}" type="presOf" srcId="{DA400AB0-F257-4B26-9810-820A03C8008B}" destId="{222F5590-79C3-47EE-8F39-FBB42D3289D0}" srcOrd="0" destOrd="1" presId="urn:microsoft.com/office/officeart/2005/8/layout/hList1"/>
    <dgm:cxn modelId="{3E0E127B-A786-49A6-884A-D7C3BC989A8C}" srcId="{13BF9513-F98E-4610-9AE3-8DD8C299AE16}" destId="{0A8AAB0E-0B90-46F4-8C11-4998BA8F5641}" srcOrd="2" destOrd="0" parTransId="{4D522433-9284-43BC-BE05-9D72B0A2A32B}" sibTransId="{361365DE-3083-4E4E-B40E-3FD9A47610EE}"/>
    <dgm:cxn modelId="{BE6C408F-F2E7-46DA-9692-DCD6F1A34985}" type="presOf" srcId="{0A8AAB0E-0B90-46F4-8C11-4998BA8F5641}" destId="{D26BF252-CE76-4EE0-B45E-530F6AD26748}" srcOrd="0" destOrd="2" presId="urn:microsoft.com/office/officeart/2005/8/layout/hList1"/>
    <dgm:cxn modelId="{D1D0E891-49BB-4C75-B14B-FC0F2163E5FE}" srcId="{F0C0F754-1C2E-4377-994F-FFF81EC2A942}" destId="{ED0AC35C-8E48-4E04-BED1-7C6FAD3AFFDB}" srcOrd="2" destOrd="0" parTransId="{8AAE55AD-97E3-4AFE-A0DA-11CA64BF7104}" sibTransId="{0BB71F65-0254-4818-A7AE-9C2A41103514}"/>
    <dgm:cxn modelId="{E4F38097-04E9-4F51-B4B4-BAF06CEABCF7}" srcId="{F0C0F754-1C2E-4377-994F-FFF81EC2A942}" destId="{13BF9513-F98E-4610-9AE3-8DD8C299AE16}" srcOrd="0" destOrd="0" parTransId="{22FB624D-51BF-4F81-8494-48237A50196E}" sibTransId="{88CF7739-742A-4605-9E75-D41ECC8FF19C}"/>
    <dgm:cxn modelId="{87B200A1-EFB5-497C-9AF7-DB9BC076717E}" srcId="{13BF9513-F98E-4610-9AE3-8DD8C299AE16}" destId="{0463B71A-D162-4551-88C0-8FD24E16CBA4}" srcOrd="0" destOrd="0" parTransId="{28F1332B-2FA2-4FD7-9D61-036C1796D542}" sibTransId="{9DF9E169-28CA-4E49-B5E7-FED028E4793A}"/>
    <dgm:cxn modelId="{AB6E8AA2-50C8-4CF6-B99B-78F86AF6C546}" srcId="{F0C0F754-1C2E-4377-994F-FFF81EC2A942}" destId="{A793BB1C-F263-4B05-AFAB-26E3E54EE66B}" srcOrd="1" destOrd="0" parTransId="{7453FD29-2FF6-47B9-B1E9-D2AF966C3A2E}" sibTransId="{0149F1D4-EFF3-4970-9B41-A6B6F4595262}"/>
    <dgm:cxn modelId="{AB6DE5CA-F488-4334-A65E-982D6C2BAB5E}" type="presOf" srcId="{F0C0F754-1C2E-4377-994F-FFF81EC2A942}" destId="{B2C5EB06-470E-4DE1-9F67-0687FC4479C7}" srcOrd="0" destOrd="0" presId="urn:microsoft.com/office/officeart/2005/8/layout/hList1"/>
    <dgm:cxn modelId="{BFF879D6-08F5-40DC-A95C-DA220F535190}" type="presOf" srcId="{A793BB1C-F263-4B05-AFAB-26E3E54EE66B}" destId="{21BF9B85-A7BA-4F92-B5DE-79ACBFC66F93}" srcOrd="0" destOrd="0" presId="urn:microsoft.com/office/officeart/2005/8/layout/hList1"/>
    <dgm:cxn modelId="{10C3FEE1-3C99-4C22-B9D1-4C47B9032EB4}" type="presOf" srcId="{ED0AC35C-8E48-4E04-BED1-7C6FAD3AFFDB}" destId="{8954D3E7-171E-43F0-BDD8-1DC93AE1D8E1}" srcOrd="0" destOrd="0" presId="urn:microsoft.com/office/officeart/2005/8/layout/hList1"/>
    <dgm:cxn modelId="{2DE890E3-4F49-4621-8E3B-78479CB942BE}" srcId="{ED0AC35C-8E48-4E04-BED1-7C6FAD3AFFDB}" destId="{DA400AB0-F257-4B26-9810-820A03C8008B}" srcOrd="1" destOrd="0" parTransId="{19C131B4-E624-4285-B488-66456986318B}" sibTransId="{32043D04-FE07-43AD-A023-570DDEF6C6E6}"/>
    <dgm:cxn modelId="{076F7FF6-241D-48AA-84DB-6601006CF0FC}" srcId="{A793BB1C-F263-4B05-AFAB-26E3E54EE66B}" destId="{073E00DB-9A19-4C81-AC3E-11300403DDDC}" srcOrd="0" destOrd="0" parTransId="{70F6872E-DBEC-488D-95FA-0C8DE8CCAFC6}" sibTransId="{B5B2A966-2E7C-443C-8259-9C314B3C9293}"/>
    <dgm:cxn modelId="{0A5F55F9-7E4C-45B4-ABED-622B3C2563F5}" type="presOf" srcId="{0463B71A-D162-4551-88C0-8FD24E16CBA4}" destId="{D26BF252-CE76-4EE0-B45E-530F6AD26748}" srcOrd="0" destOrd="0" presId="urn:microsoft.com/office/officeart/2005/8/layout/hList1"/>
    <dgm:cxn modelId="{4A767AFC-205C-4CB5-9484-5E0F2B4A836B}" srcId="{ED0AC35C-8E48-4E04-BED1-7C6FAD3AFFDB}" destId="{4B7D4F9B-8367-495C-BAB3-8DBA051859D4}" srcOrd="3" destOrd="0" parTransId="{52B366F0-16C1-444D-9580-5A06FA7D8F05}" sibTransId="{41008B88-FEEB-4CAF-9167-626A9D35BA67}"/>
    <dgm:cxn modelId="{9AC0B4CA-53DE-419B-AEBA-1332F16C323A}" type="presParOf" srcId="{B2C5EB06-470E-4DE1-9F67-0687FC4479C7}" destId="{DEF09FBC-BE8B-4DB6-8329-60D60DA7F052}" srcOrd="0" destOrd="0" presId="urn:microsoft.com/office/officeart/2005/8/layout/hList1"/>
    <dgm:cxn modelId="{28BDDD63-99B7-4667-8999-E03CC3C05F4B}" type="presParOf" srcId="{DEF09FBC-BE8B-4DB6-8329-60D60DA7F052}" destId="{84AD6451-F7E0-42EE-8AF8-A0DC17091A9F}" srcOrd="0" destOrd="0" presId="urn:microsoft.com/office/officeart/2005/8/layout/hList1"/>
    <dgm:cxn modelId="{0BD8E804-1932-4C6A-B503-A14AF0D5308D}" type="presParOf" srcId="{DEF09FBC-BE8B-4DB6-8329-60D60DA7F052}" destId="{D26BF252-CE76-4EE0-B45E-530F6AD26748}" srcOrd="1" destOrd="0" presId="urn:microsoft.com/office/officeart/2005/8/layout/hList1"/>
    <dgm:cxn modelId="{9E3D4953-868A-4BF8-A542-73695EF555E4}" type="presParOf" srcId="{B2C5EB06-470E-4DE1-9F67-0687FC4479C7}" destId="{7E95A1C7-39A5-4123-BFF0-17C404CB3E36}" srcOrd="1" destOrd="0" presId="urn:microsoft.com/office/officeart/2005/8/layout/hList1"/>
    <dgm:cxn modelId="{DC896363-6262-42EA-A08F-C3652B7FE52B}" type="presParOf" srcId="{B2C5EB06-470E-4DE1-9F67-0687FC4479C7}" destId="{B3C5D096-9A33-447A-B6CF-EAB8BAE442D3}" srcOrd="2" destOrd="0" presId="urn:microsoft.com/office/officeart/2005/8/layout/hList1"/>
    <dgm:cxn modelId="{7D2AE88E-12B9-4F15-8D71-DD573184CF70}" type="presParOf" srcId="{B3C5D096-9A33-447A-B6CF-EAB8BAE442D3}" destId="{21BF9B85-A7BA-4F92-B5DE-79ACBFC66F93}" srcOrd="0" destOrd="0" presId="urn:microsoft.com/office/officeart/2005/8/layout/hList1"/>
    <dgm:cxn modelId="{829ADDDE-8BC4-497A-836A-DF7074469925}" type="presParOf" srcId="{B3C5D096-9A33-447A-B6CF-EAB8BAE442D3}" destId="{9944F1EC-A978-4FE1-9497-19EDEE49A2BF}" srcOrd="1" destOrd="0" presId="urn:microsoft.com/office/officeart/2005/8/layout/hList1"/>
    <dgm:cxn modelId="{57E3DE3E-4C26-4B92-B799-38D45B09F6BB}" type="presParOf" srcId="{B2C5EB06-470E-4DE1-9F67-0687FC4479C7}" destId="{AD6337FB-8B32-4EAA-BAE4-D97F7F515E03}" srcOrd="3" destOrd="0" presId="urn:microsoft.com/office/officeart/2005/8/layout/hList1"/>
    <dgm:cxn modelId="{1C3945B7-0AF7-4309-84FF-9658AE3B3803}" type="presParOf" srcId="{B2C5EB06-470E-4DE1-9F67-0687FC4479C7}" destId="{01FAA0A3-FF11-4626-A5B0-3321DFDBBB43}" srcOrd="4" destOrd="0" presId="urn:microsoft.com/office/officeart/2005/8/layout/hList1"/>
    <dgm:cxn modelId="{1AC9A60C-EA4B-4539-BA2C-77FC1792DE7D}" type="presParOf" srcId="{01FAA0A3-FF11-4626-A5B0-3321DFDBBB43}" destId="{8954D3E7-171E-43F0-BDD8-1DC93AE1D8E1}" srcOrd="0" destOrd="0" presId="urn:microsoft.com/office/officeart/2005/8/layout/hList1"/>
    <dgm:cxn modelId="{99435368-A94A-4CF4-A813-441CBA05A567}" type="presParOf" srcId="{01FAA0A3-FF11-4626-A5B0-3321DFDBBB43}" destId="{222F5590-79C3-47EE-8F39-FBB42D3289D0}"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DDFD9B-E94E-4316-83F7-5FEB039A3C99}">
      <dsp:nvSpPr>
        <dsp:cNvPr id="0" name=""/>
        <dsp:cNvSpPr/>
      </dsp:nvSpPr>
      <dsp:spPr>
        <a:xfrm>
          <a:off x="0" y="0"/>
          <a:ext cx="8128000" cy="730080"/>
        </a:xfrm>
        <a:prstGeom prst="roundRect">
          <a:avLst/>
        </a:prstGeom>
        <a:gradFill rotWithShape="0">
          <a:gsLst>
            <a:gs pos="0">
              <a:schemeClr val="accent5">
                <a:shade val="50000"/>
                <a:hueOff val="0"/>
                <a:satOff val="0"/>
                <a:lumOff val="0"/>
                <a:alphaOff val="0"/>
                <a:satMod val="103000"/>
                <a:lumMod val="102000"/>
                <a:tint val="94000"/>
              </a:schemeClr>
            </a:gs>
            <a:gs pos="50000">
              <a:schemeClr val="accent5">
                <a:shade val="50000"/>
                <a:hueOff val="0"/>
                <a:satOff val="0"/>
                <a:lumOff val="0"/>
                <a:alphaOff val="0"/>
                <a:satMod val="110000"/>
                <a:lumMod val="100000"/>
                <a:shade val="100000"/>
              </a:schemeClr>
            </a:gs>
            <a:gs pos="100000">
              <a:schemeClr val="accent5">
                <a:shade val="50000"/>
                <a:hueOff val="0"/>
                <a:satOff val="0"/>
                <a:lumOff val="0"/>
                <a:alphaOff val="0"/>
                <a:lumMod val="99000"/>
                <a:satMod val="120000"/>
                <a:shade val="78000"/>
              </a:schemeClr>
            </a:gs>
          </a:gsLst>
          <a:lin ang="5400000" scaled="0"/>
        </a:gradFill>
        <a:ln>
          <a:noFill/>
        </a:ln>
        <a:effectLst/>
        <a:scene3d>
          <a:camera prst="orthographicFront">
            <a:rot lat="0" lon="0" rev="0"/>
          </a:camera>
          <a:lightRig rig="balanced" dir="t">
            <a:rot lat="0" lon="0" rev="8700000"/>
          </a:lightRig>
        </a:scene3d>
        <a:sp3d>
          <a:bevelT w="190500" h="38100"/>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ru-RU" altLang="en-US" sz="2400" b="1" kern="1200" dirty="0">
              <a:latin typeface="Arial" panose="020B0604020202020204" pitchFamily="34" charset="0"/>
              <a:cs typeface="Arial" panose="020B0604020202020204" pitchFamily="34" charset="0"/>
            </a:rPr>
            <a:t>USM</a:t>
          </a:r>
          <a:endParaRPr lang="en-US" sz="2400" b="1" kern="1200" dirty="0">
            <a:latin typeface="Arial" panose="020B0604020202020204" pitchFamily="34" charset="0"/>
            <a:cs typeface="Arial" panose="020B0604020202020204" pitchFamily="34" charset="0"/>
          </a:endParaRPr>
        </a:p>
      </dsp:txBody>
      <dsp:txXfrm>
        <a:off x="35640" y="35640"/>
        <a:ext cx="8056720" cy="658800"/>
      </dsp:txXfrm>
    </dsp:sp>
    <dsp:sp modelId="{0F4F105D-F2D9-4BD8-983B-47F733BBE164}">
      <dsp:nvSpPr>
        <dsp:cNvPr id="0" name=""/>
        <dsp:cNvSpPr/>
      </dsp:nvSpPr>
      <dsp:spPr>
        <a:xfrm>
          <a:off x="0" y="853284"/>
          <a:ext cx="8128000" cy="18971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25400" rIns="142240" bIns="25400" numCol="1" spcCol="1270" anchor="t" anchorCtr="0">
          <a:noAutofit/>
        </a:bodyPr>
        <a:lstStyle/>
        <a:p>
          <a:pPr marL="228600" lvl="1" indent="-228600" algn="l" defTabSz="889000">
            <a:lnSpc>
              <a:spcPct val="90000"/>
            </a:lnSpc>
            <a:spcBef>
              <a:spcPct val="0"/>
            </a:spcBef>
            <a:spcAft>
              <a:spcPct val="20000"/>
            </a:spcAft>
            <a:buChar char="•"/>
          </a:pPr>
          <a:r>
            <a:rPr lang="az-Latn-AZ" altLang="en-US" sz="2000" kern="1200" dirty="0">
              <a:latin typeface="Arial" panose="020B0604020202020204" pitchFamily="34" charset="0"/>
              <a:cs typeface="Arial" panose="020B0604020202020204" pitchFamily="34" charset="0"/>
            </a:rPr>
            <a:t>Kisədə </a:t>
          </a:r>
          <a:r>
            <a:rPr lang="ru-RU" altLang="en-US" sz="2000" kern="1200" dirty="0">
              <a:latin typeface="Arial" panose="020B0604020202020204" pitchFamily="34" charset="0"/>
              <a:cs typeface="Arial" panose="020B0604020202020204" pitchFamily="34" charset="0"/>
            </a:rPr>
            <a:t>daş və ya çöküntünün olmaması</a:t>
          </a:r>
          <a:endParaRPr lang="en-US" sz="2000" kern="1200" dirty="0">
            <a:latin typeface="Arial" panose="020B0604020202020204" pitchFamily="34" charset="0"/>
            <a:cs typeface="Arial" panose="020B0604020202020204" pitchFamily="34" charset="0"/>
          </a:endParaRPr>
        </a:p>
        <a:p>
          <a:pPr marL="228600" lvl="1" indent="-228600" algn="l" defTabSz="889000">
            <a:lnSpc>
              <a:spcPct val="90000"/>
            </a:lnSpc>
            <a:spcBef>
              <a:spcPct val="0"/>
            </a:spcBef>
            <a:spcAft>
              <a:spcPct val="20000"/>
            </a:spcAft>
            <a:buChar char="•"/>
          </a:pPr>
          <a:r>
            <a:rPr lang="az-Latn-AZ" altLang="en-US" sz="2000" kern="1200" dirty="0">
              <a:latin typeface="Arial" panose="020B0604020202020204" pitchFamily="34" charset="0"/>
              <a:cs typeface="Arial" panose="020B0604020202020204" pitchFamily="34" charset="0"/>
            </a:rPr>
            <a:t>D</a:t>
          </a:r>
          <a:r>
            <a:rPr lang="ru-RU" altLang="en-US" sz="2000" kern="1200" dirty="0">
              <a:latin typeface="Arial" panose="020B0604020202020204" pitchFamily="34" charset="0"/>
              <a:cs typeface="Arial" panose="020B0604020202020204" pitchFamily="34" charset="0"/>
            </a:rPr>
            <a:t>ivar qalınlaşması (˃5 mm) və perixolesistik maye</a:t>
          </a:r>
        </a:p>
        <a:p>
          <a:pPr marL="228600" lvl="1" indent="-228600" algn="l" defTabSz="889000">
            <a:lnSpc>
              <a:spcPct val="90000"/>
            </a:lnSpc>
            <a:spcBef>
              <a:spcPct val="0"/>
            </a:spcBef>
            <a:spcAft>
              <a:spcPct val="20000"/>
            </a:spcAft>
            <a:buChar char="•"/>
          </a:pPr>
          <a:r>
            <a:rPr lang="ru-RU" altLang="en-US" sz="2000" kern="1200" dirty="0">
              <a:latin typeface="Arial" panose="020B0604020202020204" pitchFamily="34" charset="0"/>
              <a:cs typeface="Arial" panose="020B0604020202020204" pitchFamily="34" charset="0"/>
            </a:rPr>
            <a:t>U</a:t>
          </a:r>
          <a:r>
            <a:rPr lang="az-Latn-AZ" altLang="en-US" sz="2000" kern="1200" dirty="0">
              <a:latin typeface="Arial" panose="020B0604020202020204" pitchFamily="34" charset="0"/>
              <a:cs typeface="Arial" panose="020B0604020202020204" pitchFamily="34" charset="0"/>
            </a:rPr>
            <a:t>SM</a:t>
          </a:r>
          <a:r>
            <a:rPr lang="ru-RU" altLang="en-US" sz="2000" kern="1200" dirty="0">
              <a:latin typeface="Arial" panose="020B0604020202020204" pitchFamily="34" charset="0"/>
              <a:cs typeface="Arial" panose="020B0604020202020204" pitchFamily="34" charset="0"/>
            </a:rPr>
            <a:t> ilə kəskin Murphy simptomu</a:t>
          </a:r>
        </a:p>
        <a:p>
          <a:pPr marL="228600" lvl="1" indent="-228600" algn="l" defTabSz="889000">
            <a:lnSpc>
              <a:spcPct val="90000"/>
            </a:lnSpc>
            <a:spcBef>
              <a:spcPct val="0"/>
            </a:spcBef>
            <a:spcAft>
              <a:spcPct val="20000"/>
            </a:spcAft>
            <a:buChar char="•"/>
          </a:pPr>
          <a:r>
            <a:rPr lang="ru-RU" altLang="en-US" sz="2000" kern="1200" dirty="0">
              <a:latin typeface="Arial" panose="020B0604020202020204" pitchFamily="34" charset="0"/>
              <a:cs typeface="Arial" panose="020B0604020202020204" pitchFamily="34" charset="0"/>
            </a:rPr>
            <a:t>Emfizematoz öd kisəsi və qaz qabarıcıqlarının fundusa qədər uzanması (şampan simptomu)</a:t>
          </a:r>
          <a:endParaRPr lang="en-US" sz="2000" kern="1200" dirty="0">
            <a:latin typeface="Arial" panose="020B0604020202020204" pitchFamily="34" charset="0"/>
            <a:cs typeface="Arial" panose="020B0604020202020204" pitchFamily="34" charset="0"/>
          </a:endParaRPr>
        </a:p>
        <a:p>
          <a:pPr marL="228600" lvl="1" indent="-228600" algn="l" defTabSz="889000">
            <a:lnSpc>
              <a:spcPct val="90000"/>
            </a:lnSpc>
            <a:spcBef>
              <a:spcPct val="0"/>
            </a:spcBef>
            <a:spcAft>
              <a:spcPct val="20000"/>
            </a:spcAft>
            <a:buChar char="•"/>
          </a:pPr>
          <a:r>
            <a:rPr lang="az-Latn-AZ" altLang="en-US" sz="2000" kern="1200" dirty="0">
              <a:latin typeface="Arial" panose="020B0604020202020204" pitchFamily="34" charset="0"/>
              <a:cs typeface="Arial" panose="020B0604020202020204" pitchFamily="34" charset="0"/>
            </a:rPr>
            <a:t>Kisə</a:t>
          </a:r>
          <a:r>
            <a:rPr lang="ru-RU" altLang="en-US" sz="2000" kern="1200" dirty="0">
              <a:latin typeface="Arial" panose="020B0604020202020204" pitchFamily="34" charset="0"/>
              <a:cs typeface="Arial" panose="020B0604020202020204" pitchFamily="34" charset="0"/>
            </a:rPr>
            <a:t> perforasiyası və perixolesistik abses</a:t>
          </a:r>
          <a:endParaRPr lang="en-US" sz="2000" kern="1200" dirty="0">
            <a:latin typeface="Arial" panose="020B0604020202020204" pitchFamily="34" charset="0"/>
            <a:cs typeface="Arial" panose="020B0604020202020204" pitchFamily="34" charset="0"/>
          </a:endParaRPr>
        </a:p>
      </dsp:txBody>
      <dsp:txXfrm>
        <a:off x="0" y="853284"/>
        <a:ext cx="8128000" cy="1897155"/>
      </dsp:txXfrm>
    </dsp:sp>
    <dsp:sp modelId="{BE3E8FC8-4D32-4306-8E90-9EF42D21E624}">
      <dsp:nvSpPr>
        <dsp:cNvPr id="0" name=""/>
        <dsp:cNvSpPr/>
      </dsp:nvSpPr>
      <dsp:spPr>
        <a:xfrm>
          <a:off x="0" y="2884228"/>
          <a:ext cx="8128000" cy="730080"/>
        </a:xfrm>
        <a:prstGeom prst="roundRect">
          <a:avLst/>
        </a:prstGeom>
        <a:gradFill rotWithShape="0">
          <a:gsLst>
            <a:gs pos="0">
              <a:schemeClr val="accent5">
                <a:shade val="50000"/>
                <a:hueOff val="54526"/>
                <a:satOff val="2904"/>
                <a:lumOff val="24908"/>
                <a:alphaOff val="0"/>
                <a:satMod val="103000"/>
                <a:lumMod val="102000"/>
                <a:tint val="94000"/>
              </a:schemeClr>
            </a:gs>
            <a:gs pos="50000">
              <a:schemeClr val="accent5">
                <a:shade val="50000"/>
                <a:hueOff val="54526"/>
                <a:satOff val="2904"/>
                <a:lumOff val="24908"/>
                <a:alphaOff val="0"/>
                <a:satMod val="110000"/>
                <a:lumMod val="100000"/>
                <a:shade val="100000"/>
              </a:schemeClr>
            </a:gs>
            <a:gs pos="100000">
              <a:schemeClr val="accent5">
                <a:shade val="50000"/>
                <a:hueOff val="54526"/>
                <a:satOff val="2904"/>
                <a:lumOff val="24908"/>
                <a:alphaOff val="0"/>
                <a:lumMod val="99000"/>
                <a:satMod val="120000"/>
                <a:shade val="78000"/>
              </a:schemeClr>
            </a:gs>
          </a:gsLst>
          <a:lin ang="5400000" scaled="0"/>
        </a:gradFill>
        <a:ln>
          <a:noFill/>
        </a:ln>
        <a:effectLst/>
        <a:scene3d>
          <a:camera prst="orthographicFront">
            <a:rot lat="0" lon="0" rev="0"/>
          </a:camera>
          <a:lightRig rig="balanced" dir="t">
            <a:rot lat="0" lon="0" rev="8700000"/>
          </a:lightRig>
        </a:scene3d>
        <a:sp3d>
          <a:bevelT w="190500" h="38100"/>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ru-RU" altLang="en-US" sz="2400" b="1" kern="1200" dirty="0">
              <a:latin typeface="Arial" panose="020B0604020202020204" pitchFamily="34" charset="0"/>
              <a:cs typeface="Arial" panose="020B0604020202020204" pitchFamily="34" charset="0"/>
            </a:rPr>
            <a:t>KT</a:t>
          </a:r>
          <a:endParaRPr lang="en-US" sz="2400" b="1" kern="1200" dirty="0">
            <a:latin typeface="Arial" panose="020B0604020202020204" pitchFamily="34" charset="0"/>
            <a:cs typeface="Arial" panose="020B0604020202020204" pitchFamily="34" charset="0"/>
          </a:endParaRPr>
        </a:p>
      </dsp:txBody>
      <dsp:txXfrm>
        <a:off x="35640" y="2919868"/>
        <a:ext cx="8056720" cy="658800"/>
      </dsp:txXfrm>
    </dsp:sp>
    <dsp:sp modelId="{F94BEC6C-A7C0-4BD5-B2BD-B85D78441B92}">
      <dsp:nvSpPr>
        <dsp:cNvPr id="0" name=""/>
        <dsp:cNvSpPr/>
      </dsp:nvSpPr>
      <dsp:spPr>
        <a:xfrm>
          <a:off x="0" y="3377111"/>
          <a:ext cx="8128000" cy="645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25400" rIns="142240" bIns="25400" numCol="1" spcCol="1270" anchor="t" anchorCtr="0">
          <a:noAutofit/>
        </a:bodyPr>
        <a:lstStyle/>
        <a:p>
          <a:pPr marL="228600" lvl="1" indent="-228600" algn="l" defTabSz="889000">
            <a:lnSpc>
              <a:spcPct val="90000"/>
            </a:lnSpc>
            <a:spcBef>
              <a:spcPct val="0"/>
            </a:spcBef>
            <a:spcAft>
              <a:spcPct val="20000"/>
            </a:spcAft>
            <a:buChar char="•"/>
          </a:pPr>
          <a:endParaRPr lang="en-US" sz="2000" kern="1200" dirty="0">
            <a:latin typeface="Arial" panose="020B0604020202020204" pitchFamily="34" charset="0"/>
            <a:cs typeface="Arial" panose="020B0604020202020204" pitchFamily="34" charset="0"/>
          </a:endParaRPr>
        </a:p>
      </dsp:txBody>
      <dsp:txXfrm>
        <a:off x="0" y="3377111"/>
        <a:ext cx="8128000" cy="645840"/>
      </dsp:txXfrm>
    </dsp:sp>
    <dsp:sp modelId="{A7E63C47-A875-4C1E-B6FC-C93E67B97273}">
      <dsp:nvSpPr>
        <dsp:cNvPr id="0" name=""/>
        <dsp:cNvSpPr/>
      </dsp:nvSpPr>
      <dsp:spPr>
        <a:xfrm>
          <a:off x="0" y="3899492"/>
          <a:ext cx="8128000" cy="730080"/>
        </a:xfrm>
        <a:prstGeom prst="roundRect">
          <a:avLst/>
        </a:prstGeom>
        <a:gradFill rotWithShape="0">
          <a:gsLst>
            <a:gs pos="0">
              <a:schemeClr val="accent5">
                <a:shade val="50000"/>
                <a:hueOff val="54526"/>
                <a:satOff val="2904"/>
                <a:lumOff val="24908"/>
                <a:alphaOff val="0"/>
                <a:satMod val="103000"/>
                <a:lumMod val="102000"/>
                <a:tint val="94000"/>
              </a:schemeClr>
            </a:gs>
            <a:gs pos="50000">
              <a:schemeClr val="accent5">
                <a:shade val="50000"/>
                <a:hueOff val="54526"/>
                <a:satOff val="2904"/>
                <a:lumOff val="24908"/>
                <a:alphaOff val="0"/>
                <a:satMod val="110000"/>
                <a:lumMod val="100000"/>
                <a:shade val="100000"/>
              </a:schemeClr>
            </a:gs>
            <a:gs pos="100000">
              <a:schemeClr val="accent5">
                <a:shade val="50000"/>
                <a:hueOff val="54526"/>
                <a:satOff val="2904"/>
                <a:lumOff val="24908"/>
                <a:alphaOff val="0"/>
                <a:lumMod val="99000"/>
                <a:satMod val="120000"/>
                <a:shade val="78000"/>
              </a:schemeClr>
            </a:gs>
          </a:gsLst>
          <a:lin ang="5400000" scaled="0"/>
        </a:gradFill>
        <a:ln>
          <a:noFill/>
        </a:ln>
        <a:effectLst/>
        <a:scene3d>
          <a:camera prst="orthographicFront">
            <a:rot lat="0" lon="0" rev="0"/>
          </a:camera>
          <a:lightRig rig="balanced" dir="t">
            <a:rot lat="0" lon="0" rev="8700000"/>
          </a:lightRig>
        </a:scene3d>
        <a:sp3d>
          <a:bevelT w="190500" h="38100"/>
        </a:sp3d>
      </dsp:spPr>
      <dsp:style>
        <a:lnRef idx="0">
          <a:scrgbClr r="0" g="0" b="0"/>
        </a:lnRef>
        <a:fillRef idx="3">
          <a:scrgbClr r="0" g="0" b="0"/>
        </a:fillRef>
        <a:effectRef idx="2">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az-Latn-AZ" altLang="en-US" sz="2400" b="1" kern="1200" dirty="0">
              <a:latin typeface="Arial" panose="020B0604020202020204" pitchFamily="34" charset="0"/>
              <a:cs typeface="Arial" panose="020B0604020202020204" pitchFamily="34" charset="0"/>
            </a:rPr>
            <a:t>S</a:t>
          </a:r>
          <a:r>
            <a:rPr lang="ru-RU" altLang="en-US" sz="2400" b="1" kern="1200" dirty="0">
              <a:latin typeface="Arial" panose="020B0604020202020204" pitchFamily="34" charset="0"/>
              <a:cs typeface="Arial" panose="020B0604020202020204" pitchFamily="34" charset="0"/>
            </a:rPr>
            <a:t>sintoqrafiy</a:t>
          </a:r>
          <a:r>
            <a:rPr lang="az-Latn-AZ" altLang="en-US" sz="2400" b="1" kern="1200" dirty="0">
              <a:latin typeface="Arial" panose="020B0604020202020204" pitchFamily="34" charset="0"/>
              <a:cs typeface="Arial" panose="020B0604020202020204" pitchFamily="34" charset="0"/>
            </a:rPr>
            <a:t>a</a:t>
          </a:r>
          <a:endParaRPr lang="en-US" sz="2400" b="1" kern="1200" dirty="0">
            <a:latin typeface="Arial" panose="020B0604020202020204" pitchFamily="34" charset="0"/>
            <a:cs typeface="Arial" panose="020B0604020202020204" pitchFamily="34" charset="0"/>
          </a:endParaRPr>
        </a:p>
      </dsp:txBody>
      <dsp:txXfrm>
        <a:off x="35640" y="3935132"/>
        <a:ext cx="8056720" cy="658800"/>
      </dsp:txXfrm>
    </dsp:sp>
    <dsp:sp modelId="{8C8568B0-5726-45D4-89DC-F37017737475}">
      <dsp:nvSpPr>
        <dsp:cNvPr id="0" name=""/>
        <dsp:cNvSpPr/>
      </dsp:nvSpPr>
      <dsp:spPr>
        <a:xfrm>
          <a:off x="0" y="4678168"/>
          <a:ext cx="8128000" cy="645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25400" rIns="142240" bIns="25400" numCol="1" spcCol="1270" anchor="t" anchorCtr="0">
          <a:noAutofit/>
        </a:bodyPr>
        <a:lstStyle/>
        <a:p>
          <a:pPr marL="228600" lvl="1" indent="-228600" algn="l" defTabSz="889000">
            <a:lnSpc>
              <a:spcPct val="90000"/>
            </a:lnSpc>
            <a:spcBef>
              <a:spcPct val="0"/>
            </a:spcBef>
            <a:spcAft>
              <a:spcPct val="20000"/>
            </a:spcAft>
            <a:buChar char="•"/>
          </a:pPr>
          <a:r>
            <a:rPr lang="az-Latn-AZ" altLang="en-US" sz="2000" kern="1200" dirty="0">
              <a:latin typeface="Arial" panose="020B0604020202020204" pitchFamily="34" charset="0"/>
              <a:cs typeface="Arial" panose="020B0604020202020204" pitchFamily="34" charset="0"/>
            </a:rPr>
            <a:t>K</a:t>
          </a:r>
          <a:r>
            <a:rPr lang="ru-RU" altLang="en-US" sz="2000" kern="1200" dirty="0">
              <a:latin typeface="Arial" panose="020B0604020202020204" pitchFamily="34" charset="0"/>
              <a:cs typeface="Arial" panose="020B0604020202020204" pitchFamily="34" charset="0"/>
            </a:rPr>
            <a:t>isənin bloku</a:t>
          </a:r>
          <a:endParaRPr lang="en-US" sz="2000" kern="1200" dirty="0">
            <a:latin typeface="Arial" panose="020B0604020202020204" pitchFamily="34" charset="0"/>
            <a:cs typeface="Arial" panose="020B0604020202020204" pitchFamily="34" charset="0"/>
          </a:endParaRPr>
        </a:p>
        <a:p>
          <a:pPr marL="228600" lvl="1" indent="-228600" algn="l" defTabSz="889000">
            <a:lnSpc>
              <a:spcPct val="90000"/>
            </a:lnSpc>
            <a:spcBef>
              <a:spcPct val="0"/>
            </a:spcBef>
            <a:spcAft>
              <a:spcPct val="20000"/>
            </a:spcAft>
            <a:buChar char="•"/>
          </a:pPr>
          <a:r>
            <a:rPr lang="ru-RU" altLang="en-US" sz="2000" kern="1200" dirty="0">
              <a:latin typeface="Arial" panose="020B0604020202020204" pitchFamily="34" charset="0"/>
              <a:cs typeface="Arial" panose="020B0604020202020204" pitchFamily="34" charset="0"/>
            </a:rPr>
            <a:t>daha çox </a:t>
          </a:r>
          <a:r>
            <a:rPr lang="az-Latn-AZ" altLang="en-US" sz="2000" kern="1200" dirty="0">
              <a:latin typeface="Arial" panose="020B0604020202020204" pitchFamily="34" charset="0"/>
              <a:cs typeface="Arial" panose="020B0604020202020204" pitchFamily="34" charset="0"/>
            </a:rPr>
            <a:t>kəskin xolesistiti </a:t>
          </a:r>
          <a:r>
            <a:rPr lang="ru-RU" altLang="en-US" sz="2000" kern="1200" dirty="0">
              <a:latin typeface="Arial" panose="020B0604020202020204" pitchFamily="34" charset="0"/>
              <a:cs typeface="Arial" panose="020B0604020202020204" pitchFamily="34" charset="0"/>
            </a:rPr>
            <a:t>inkar etmək üçün faydalıdır</a:t>
          </a:r>
          <a:endParaRPr lang="en-US" sz="2000" kern="1200" dirty="0">
            <a:latin typeface="Arial" panose="020B0604020202020204" pitchFamily="34" charset="0"/>
            <a:cs typeface="Arial" panose="020B0604020202020204" pitchFamily="34" charset="0"/>
          </a:endParaRPr>
        </a:p>
      </dsp:txBody>
      <dsp:txXfrm>
        <a:off x="0" y="4678168"/>
        <a:ext cx="8128000" cy="64584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AD6451-F7E0-42EE-8AF8-A0DC17091A9F}">
      <dsp:nvSpPr>
        <dsp:cNvPr id="0" name=""/>
        <dsp:cNvSpPr/>
      </dsp:nvSpPr>
      <dsp:spPr>
        <a:xfrm>
          <a:off x="3600" y="724442"/>
          <a:ext cx="3510389" cy="1404155"/>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6350" cap="flat" cmpd="sng" algn="ctr">
          <a:solidFill>
            <a:schemeClr val="accent4">
              <a:hueOff val="0"/>
              <a:satOff val="0"/>
              <a:lumOff val="0"/>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ru-RU" altLang="en-US" sz="2300" b="1" i="1" kern="1200" dirty="0">
              <a:latin typeface="Arial" panose="020B0604020202020204" pitchFamily="34" charset="0"/>
              <a:cs typeface="Arial" panose="020B0604020202020204" pitchFamily="34" charset="0"/>
            </a:rPr>
            <a:t>Klinik əlamətlər (yüksək şübhə əlamətləri</a:t>
          </a:r>
          <a:r>
            <a:rPr lang="ru-RU" altLang="en-US" sz="2300" b="1" kern="1200" dirty="0">
              <a:latin typeface="Arial" panose="020B0604020202020204" pitchFamily="34" charset="0"/>
              <a:cs typeface="Arial" panose="020B0604020202020204" pitchFamily="34" charset="0"/>
            </a:rPr>
            <a:t>)</a:t>
          </a:r>
          <a:endParaRPr lang="en-US" sz="2300" kern="1200" dirty="0">
            <a:latin typeface="Arial" panose="020B0604020202020204" pitchFamily="34" charset="0"/>
            <a:cs typeface="Arial" panose="020B0604020202020204" pitchFamily="34" charset="0"/>
          </a:endParaRPr>
        </a:p>
      </dsp:txBody>
      <dsp:txXfrm>
        <a:off x="3600" y="724442"/>
        <a:ext cx="3510389" cy="1404155"/>
      </dsp:txXfrm>
    </dsp:sp>
    <dsp:sp modelId="{D26BF252-CE76-4EE0-B45E-530F6AD26748}">
      <dsp:nvSpPr>
        <dsp:cNvPr id="0" name=""/>
        <dsp:cNvSpPr/>
      </dsp:nvSpPr>
      <dsp:spPr>
        <a:xfrm>
          <a:off x="3600" y="2128598"/>
          <a:ext cx="3510389" cy="2888426"/>
        </a:xfrm>
        <a:prstGeom prst="rect">
          <a:avLst/>
        </a:prstGeom>
        <a:solidFill>
          <a:schemeClr val="accent4">
            <a:tint val="40000"/>
            <a:alpha val="90000"/>
            <a:hueOff val="0"/>
            <a:satOff val="0"/>
            <a:lumOff val="0"/>
            <a:alphaOff val="0"/>
          </a:schemeClr>
        </a:solidFill>
        <a:ln w="6350" cap="flat" cmpd="sng" algn="ctr">
          <a:solidFill>
            <a:schemeClr val="accent4">
              <a:tint val="40000"/>
              <a:alpha val="90000"/>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ru-RU" altLang="en-US" sz="2300" b="0" kern="1200" dirty="0">
              <a:latin typeface="Arial" panose="020B0604020202020204" pitchFamily="34" charset="0"/>
              <a:cs typeface="Arial" panose="020B0604020202020204" pitchFamily="34" charset="0"/>
            </a:rPr>
            <a:t>sağ qabırğaaltında ağrı</a:t>
          </a:r>
          <a:endParaRPr lang="en-US" sz="2300" b="0" kern="1200" dirty="0">
            <a:latin typeface="Arial" panose="020B0604020202020204" pitchFamily="34" charset="0"/>
            <a:cs typeface="Arial" panose="020B0604020202020204" pitchFamily="34" charset="0"/>
          </a:endParaRPr>
        </a:p>
        <a:p>
          <a:pPr marL="228600" lvl="1" indent="-228600" algn="l" defTabSz="1022350">
            <a:lnSpc>
              <a:spcPct val="90000"/>
            </a:lnSpc>
            <a:spcBef>
              <a:spcPct val="0"/>
            </a:spcBef>
            <a:spcAft>
              <a:spcPct val="15000"/>
            </a:spcAft>
            <a:buChar char="•"/>
          </a:pPr>
          <a:r>
            <a:rPr lang="ru-RU" altLang="en-US" sz="2300" b="0" kern="1200" dirty="0">
              <a:latin typeface="Arial" panose="020B0604020202020204" pitchFamily="34" charset="0"/>
              <a:cs typeface="Arial" panose="020B0604020202020204" pitchFamily="34" charset="0"/>
            </a:rPr>
            <a:t>Merfi s</a:t>
          </a:r>
          <a:r>
            <a:rPr lang="az-Latn-AZ" altLang="en-US" sz="2300" b="0" kern="1200" dirty="0">
              <a:latin typeface="Arial" panose="020B0604020202020204" pitchFamily="34" charset="0"/>
              <a:cs typeface="Arial" panose="020B0604020202020204" pitchFamily="34" charset="0"/>
            </a:rPr>
            <a:t>i</a:t>
          </a:r>
          <a:r>
            <a:rPr lang="ru-RU" altLang="en-US" sz="2300" b="0" kern="1200" dirty="0">
              <a:latin typeface="Arial" panose="020B0604020202020204" pitchFamily="34" charset="0"/>
              <a:cs typeface="Arial" panose="020B0604020202020204" pitchFamily="34" charset="0"/>
            </a:rPr>
            <a:t>mptomu</a:t>
          </a:r>
          <a:endParaRPr lang="en-US" sz="2300" b="0" kern="1200" dirty="0">
            <a:latin typeface="Arial" panose="020B0604020202020204" pitchFamily="34" charset="0"/>
            <a:cs typeface="Arial" panose="020B0604020202020204" pitchFamily="34" charset="0"/>
          </a:endParaRPr>
        </a:p>
        <a:p>
          <a:pPr marL="228600" lvl="1" indent="-228600" algn="l" defTabSz="1022350">
            <a:lnSpc>
              <a:spcPct val="90000"/>
            </a:lnSpc>
            <a:spcBef>
              <a:spcPct val="0"/>
            </a:spcBef>
            <a:spcAft>
              <a:spcPct val="15000"/>
            </a:spcAft>
            <a:buChar char="•"/>
          </a:pPr>
          <a:r>
            <a:rPr lang="az-Latn-AZ" altLang="en-US" sz="2300" b="0" kern="1200" dirty="0">
              <a:latin typeface="Arial" panose="020B0604020202020204" pitchFamily="34" charset="0"/>
              <a:cs typeface="Arial" panose="020B0604020202020204" pitchFamily="34" charset="0"/>
            </a:rPr>
            <a:t>İ</a:t>
          </a:r>
          <a:r>
            <a:rPr lang="ru-RU" altLang="en-US" sz="2300" b="0" kern="1200" dirty="0">
              <a:latin typeface="Arial" panose="020B0604020202020204" pitchFamily="34" charset="0"/>
              <a:cs typeface="Arial" panose="020B0604020202020204" pitchFamily="34" charset="0"/>
            </a:rPr>
            <a:t>zah olunmayan hərarət</a:t>
          </a:r>
          <a:endParaRPr lang="en-US" sz="2300" b="0" kern="1200" dirty="0">
            <a:latin typeface="Arial" panose="020B0604020202020204" pitchFamily="34" charset="0"/>
            <a:cs typeface="Arial" panose="020B0604020202020204" pitchFamily="34" charset="0"/>
          </a:endParaRPr>
        </a:p>
      </dsp:txBody>
      <dsp:txXfrm>
        <a:off x="3600" y="2128598"/>
        <a:ext cx="3510389" cy="2888426"/>
      </dsp:txXfrm>
    </dsp:sp>
    <dsp:sp modelId="{21BF9B85-A7BA-4F92-B5DE-79ACBFC66F93}">
      <dsp:nvSpPr>
        <dsp:cNvPr id="0" name=""/>
        <dsp:cNvSpPr/>
      </dsp:nvSpPr>
      <dsp:spPr>
        <a:xfrm>
          <a:off x="4005444" y="724442"/>
          <a:ext cx="3510389" cy="1404155"/>
        </a:xfrm>
        <a:prstGeom prst="rect">
          <a:avLst/>
        </a:prstGeom>
        <a:gradFill rotWithShape="0">
          <a:gsLst>
            <a:gs pos="0">
              <a:schemeClr val="accent4">
                <a:hueOff val="179936"/>
                <a:satOff val="8690"/>
                <a:lumOff val="4901"/>
                <a:alphaOff val="0"/>
                <a:satMod val="103000"/>
                <a:lumMod val="102000"/>
                <a:tint val="94000"/>
              </a:schemeClr>
            </a:gs>
            <a:gs pos="50000">
              <a:schemeClr val="accent4">
                <a:hueOff val="179936"/>
                <a:satOff val="8690"/>
                <a:lumOff val="4901"/>
                <a:alphaOff val="0"/>
                <a:satMod val="110000"/>
                <a:lumMod val="100000"/>
                <a:shade val="100000"/>
              </a:schemeClr>
            </a:gs>
            <a:gs pos="100000">
              <a:schemeClr val="accent4">
                <a:hueOff val="179936"/>
                <a:satOff val="8690"/>
                <a:lumOff val="4901"/>
                <a:alphaOff val="0"/>
                <a:lumMod val="99000"/>
                <a:satMod val="120000"/>
                <a:shade val="78000"/>
              </a:schemeClr>
            </a:gs>
          </a:gsLst>
          <a:lin ang="5400000" scaled="0"/>
        </a:gradFill>
        <a:ln w="6350" cap="flat" cmpd="sng" algn="ctr">
          <a:solidFill>
            <a:schemeClr val="accent4">
              <a:hueOff val="179936"/>
              <a:satOff val="8690"/>
              <a:lumOff val="4901"/>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ru-RU" altLang="en-US" sz="2300" b="1" i="1" kern="1200" dirty="0">
              <a:latin typeface="Arial" panose="020B0604020202020204" pitchFamily="34" charset="0"/>
              <a:cs typeface="Arial" panose="020B0604020202020204" pitchFamily="34" charset="0"/>
            </a:rPr>
            <a:t>Laborator əlamətlər</a:t>
          </a:r>
          <a:endParaRPr lang="en-US" sz="2300" i="1" kern="1200" dirty="0">
            <a:latin typeface="Arial" panose="020B0604020202020204" pitchFamily="34" charset="0"/>
            <a:cs typeface="Arial" panose="020B0604020202020204" pitchFamily="34" charset="0"/>
          </a:endParaRPr>
        </a:p>
      </dsp:txBody>
      <dsp:txXfrm>
        <a:off x="4005444" y="724442"/>
        <a:ext cx="3510389" cy="1404155"/>
      </dsp:txXfrm>
    </dsp:sp>
    <dsp:sp modelId="{9944F1EC-A978-4FE1-9497-19EDEE49A2BF}">
      <dsp:nvSpPr>
        <dsp:cNvPr id="0" name=""/>
        <dsp:cNvSpPr/>
      </dsp:nvSpPr>
      <dsp:spPr>
        <a:xfrm>
          <a:off x="4005444" y="2128598"/>
          <a:ext cx="3510389" cy="2888426"/>
        </a:xfrm>
        <a:prstGeom prst="rect">
          <a:avLst/>
        </a:prstGeom>
        <a:solidFill>
          <a:schemeClr val="accent4">
            <a:tint val="40000"/>
            <a:alpha val="90000"/>
            <a:hueOff val="214056"/>
            <a:satOff val="7181"/>
            <a:lumOff val="1226"/>
            <a:alphaOff val="0"/>
          </a:schemeClr>
        </a:solidFill>
        <a:ln w="6350" cap="flat" cmpd="sng" algn="ctr">
          <a:solidFill>
            <a:schemeClr val="accent4">
              <a:tint val="40000"/>
              <a:alpha val="90000"/>
              <a:hueOff val="214056"/>
              <a:satOff val="7181"/>
              <a:lumOff val="1226"/>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ru-RU" altLang="en-US" sz="2300" b="0" kern="1200" dirty="0">
              <a:latin typeface="Arial" panose="020B0604020202020204" pitchFamily="34" charset="0"/>
              <a:cs typeface="Arial" panose="020B0604020202020204" pitchFamily="34" charset="0"/>
            </a:rPr>
            <a:t>leykositoz və hiperamilazemiya (kritik xəstələrdə və ya əməliyyatdan sonrakı 6-7-ci günlərdə</a:t>
          </a:r>
          <a:r>
            <a:rPr lang="az-Latn-AZ" altLang="en-US" sz="2300" b="0" kern="1200" dirty="0">
              <a:latin typeface="Arial" panose="020B0604020202020204" pitchFamily="34" charset="0"/>
              <a:cs typeface="Arial" panose="020B0604020202020204" pitchFamily="34" charset="0"/>
            </a:rPr>
            <a:t>)</a:t>
          </a:r>
          <a:endParaRPr lang="en-US" sz="2300" b="0" kern="1200" dirty="0">
            <a:latin typeface="Arial" panose="020B0604020202020204" pitchFamily="34" charset="0"/>
            <a:cs typeface="Arial" panose="020B0604020202020204" pitchFamily="34" charset="0"/>
          </a:endParaRPr>
        </a:p>
      </dsp:txBody>
      <dsp:txXfrm>
        <a:off x="4005444" y="2128598"/>
        <a:ext cx="3510389" cy="2888426"/>
      </dsp:txXfrm>
    </dsp:sp>
    <dsp:sp modelId="{8954D3E7-171E-43F0-BDD8-1DC93AE1D8E1}">
      <dsp:nvSpPr>
        <dsp:cNvPr id="0" name=""/>
        <dsp:cNvSpPr/>
      </dsp:nvSpPr>
      <dsp:spPr>
        <a:xfrm>
          <a:off x="8007288" y="724442"/>
          <a:ext cx="3510389" cy="1404155"/>
        </a:xfrm>
        <a:prstGeom prst="rect">
          <a:avLst/>
        </a:prstGeom>
        <a:gradFill rotWithShape="0">
          <a:gsLst>
            <a:gs pos="0">
              <a:schemeClr val="accent4">
                <a:hueOff val="359873"/>
                <a:satOff val="17380"/>
                <a:lumOff val="9803"/>
                <a:alphaOff val="0"/>
                <a:satMod val="103000"/>
                <a:lumMod val="102000"/>
                <a:tint val="94000"/>
              </a:schemeClr>
            </a:gs>
            <a:gs pos="50000">
              <a:schemeClr val="accent4">
                <a:hueOff val="359873"/>
                <a:satOff val="17380"/>
                <a:lumOff val="9803"/>
                <a:alphaOff val="0"/>
                <a:satMod val="110000"/>
                <a:lumMod val="100000"/>
                <a:shade val="100000"/>
              </a:schemeClr>
            </a:gs>
            <a:gs pos="100000">
              <a:schemeClr val="accent4">
                <a:hueOff val="359873"/>
                <a:satOff val="17380"/>
                <a:lumOff val="9803"/>
                <a:alphaOff val="0"/>
                <a:lumMod val="99000"/>
                <a:satMod val="120000"/>
                <a:shade val="78000"/>
              </a:schemeClr>
            </a:gs>
          </a:gsLst>
          <a:lin ang="5400000" scaled="0"/>
        </a:gradFill>
        <a:ln w="6350" cap="flat" cmpd="sng" algn="ctr">
          <a:solidFill>
            <a:schemeClr val="accent4">
              <a:hueOff val="359873"/>
              <a:satOff val="17380"/>
              <a:lumOff val="9803"/>
              <a:alphaOff val="0"/>
            </a:schemeClr>
          </a:solidFill>
          <a:prstDash val="solid"/>
          <a:miter lim="800000"/>
        </a:ln>
        <a:effectLst>
          <a:outerShdw blurRad="57150" dist="19050" dir="5400000" algn="ctr" rotWithShape="0">
            <a:srgbClr val="000000">
              <a:alpha val="63000"/>
            </a:srgbClr>
          </a:outerShdw>
        </a:effectLst>
      </dsp:spPr>
      <dsp:style>
        <a:lnRef idx="1">
          <a:scrgbClr r="0" g="0" b="0"/>
        </a:lnRef>
        <a:fillRef idx="3">
          <a:scrgbClr r="0" g="0" b="0"/>
        </a:fillRef>
        <a:effectRef idx="3">
          <a:scrgbClr r="0" g="0" b="0"/>
        </a:effectRef>
        <a:fontRef idx="minor">
          <a:schemeClr val="lt1"/>
        </a:fontRef>
      </dsp:style>
      <dsp:txBody>
        <a:bodyPr spcFirstLastPara="0" vert="horz" wrap="square" lIns="163576" tIns="93472" rIns="163576" bIns="93472" numCol="1" spcCol="1270" anchor="ctr" anchorCtr="0">
          <a:noAutofit/>
        </a:bodyPr>
        <a:lstStyle/>
        <a:p>
          <a:pPr marL="0" lvl="0" indent="0" algn="ctr" defTabSz="1022350">
            <a:lnSpc>
              <a:spcPct val="90000"/>
            </a:lnSpc>
            <a:spcBef>
              <a:spcPct val="0"/>
            </a:spcBef>
            <a:spcAft>
              <a:spcPct val="35000"/>
            </a:spcAft>
            <a:buNone/>
          </a:pPr>
          <a:r>
            <a:rPr lang="ru-RU" altLang="en-US" sz="2300" b="1" i="1" kern="1200" dirty="0">
              <a:latin typeface="Arial" panose="020B0604020202020204" pitchFamily="34" charset="0"/>
              <a:cs typeface="Arial" panose="020B0604020202020204" pitchFamily="34" charset="0"/>
            </a:rPr>
            <a:t>Görüntüləmə</a:t>
          </a:r>
          <a:r>
            <a:rPr lang="az-Latn-AZ" altLang="en-US" sz="2300" b="1" i="1" kern="1200" dirty="0">
              <a:latin typeface="Arial" panose="020B0604020202020204" pitchFamily="34" charset="0"/>
              <a:cs typeface="Arial" panose="020B0604020202020204" pitchFamily="34" charset="0"/>
            </a:rPr>
            <a:t> </a:t>
          </a:r>
          <a:r>
            <a:rPr lang="ru-RU" altLang="en-US" sz="2300" b="1" i="1" kern="1200" dirty="0">
              <a:latin typeface="Arial" panose="020B0604020202020204" pitchFamily="34" charset="0"/>
              <a:cs typeface="Arial" panose="020B0604020202020204" pitchFamily="34" charset="0"/>
            </a:rPr>
            <a:t>- USM, KT, ssintoqrafiya (dəqiqləşdirmə kriteriyaları</a:t>
          </a:r>
          <a:r>
            <a:rPr lang="ru-RU" altLang="en-US" sz="2300" b="1" kern="1200" dirty="0">
              <a:latin typeface="Arial" panose="020B0604020202020204" pitchFamily="34" charset="0"/>
              <a:cs typeface="Arial" panose="020B0604020202020204" pitchFamily="34" charset="0"/>
            </a:rPr>
            <a:t>)</a:t>
          </a:r>
          <a:endParaRPr lang="en-US" sz="2300" kern="1200" dirty="0">
            <a:latin typeface="Arial" panose="020B0604020202020204" pitchFamily="34" charset="0"/>
            <a:cs typeface="Arial" panose="020B0604020202020204" pitchFamily="34" charset="0"/>
          </a:endParaRPr>
        </a:p>
      </dsp:txBody>
      <dsp:txXfrm>
        <a:off x="8007288" y="724442"/>
        <a:ext cx="3510389" cy="1404155"/>
      </dsp:txXfrm>
    </dsp:sp>
    <dsp:sp modelId="{222F5590-79C3-47EE-8F39-FBB42D3289D0}">
      <dsp:nvSpPr>
        <dsp:cNvPr id="0" name=""/>
        <dsp:cNvSpPr/>
      </dsp:nvSpPr>
      <dsp:spPr>
        <a:xfrm>
          <a:off x="8007288" y="2128598"/>
          <a:ext cx="3510389" cy="2888426"/>
        </a:xfrm>
        <a:prstGeom prst="rect">
          <a:avLst/>
        </a:prstGeom>
        <a:solidFill>
          <a:schemeClr val="accent4">
            <a:tint val="40000"/>
            <a:alpha val="90000"/>
            <a:hueOff val="428112"/>
            <a:satOff val="14362"/>
            <a:lumOff val="2452"/>
            <a:alphaOff val="0"/>
          </a:schemeClr>
        </a:solidFill>
        <a:ln w="6350" cap="flat" cmpd="sng" algn="ctr">
          <a:solidFill>
            <a:schemeClr val="accent4">
              <a:tint val="40000"/>
              <a:alpha val="90000"/>
              <a:hueOff val="428112"/>
              <a:satOff val="14362"/>
              <a:lumOff val="2452"/>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22682" tIns="122682" rIns="163576" bIns="184023" numCol="1" spcCol="1270" anchor="t" anchorCtr="0">
          <a:noAutofit/>
        </a:bodyPr>
        <a:lstStyle/>
        <a:p>
          <a:pPr marL="228600" lvl="1" indent="-228600" algn="l" defTabSz="1022350">
            <a:lnSpc>
              <a:spcPct val="90000"/>
            </a:lnSpc>
            <a:spcBef>
              <a:spcPct val="0"/>
            </a:spcBef>
            <a:spcAft>
              <a:spcPct val="15000"/>
            </a:spcAft>
            <a:buChar char="•"/>
          </a:pPr>
          <a:r>
            <a:rPr lang="az-Latn-AZ" altLang="en-US" sz="2300" kern="1200" dirty="0">
              <a:latin typeface="Arial" panose="020B0604020202020204" pitchFamily="34" charset="0"/>
              <a:cs typeface="Arial" panose="020B0604020202020204" pitchFamily="34" charset="0"/>
            </a:rPr>
            <a:t>K</a:t>
          </a:r>
          <a:r>
            <a:rPr lang="ru-RU" altLang="en-US" sz="2300" kern="1200" dirty="0">
              <a:latin typeface="Arial" panose="020B0604020202020204" pitchFamily="34" charset="0"/>
              <a:cs typeface="Arial" panose="020B0604020202020204" pitchFamily="34" charset="0"/>
            </a:rPr>
            <a:t>isədə daş və ya çöküntünün olmaması</a:t>
          </a:r>
          <a:endParaRPr lang="en-US" sz="2300" kern="1200" dirty="0">
            <a:latin typeface="Arial" panose="020B0604020202020204" pitchFamily="34" charset="0"/>
            <a:cs typeface="Arial" panose="020B0604020202020204" pitchFamily="34" charset="0"/>
          </a:endParaRPr>
        </a:p>
        <a:p>
          <a:pPr marL="228600" lvl="1" indent="-228600" algn="l" defTabSz="1022350">
            <a:lnSpc>
              <a:spcPct val="90000"/>
            </a:lnSpc>
            <a:spcBef>
              <a:spcPct val="0"/>
            </a:spcBef>
            <a:spcAft>
              <a:spcPct val="15000"/>
            </a:spcAft>
            <a:buChar char="•"/>
          </a:pPr>
          <a:r>
            <a:rPr lang="az-Latn-AZ" altLang="en-US" sz="2300" kern="1200" dirty="0">
              <a:latin typeface="Arial" panose="020B0604020202020204" pitchFamily="34" charset="0"/>
              <a:cs typeface="Arial" panose="020B0604020202020204" pitchFamily="34" charset="0"/>
            </a:rPr>
            <a:t>D</a:t>
          </a:r>
          <a:r>
            <a:rPr lang="ru-RU" altLang="en-US" sz="2300" kern="1200" dirty="0">
              <a:latin typeface="Arial" panose="020B0604020202020204" pitchFamily="34" charset="0"/>
              <a:cs typeface="Arial" panose="020B0604020202020204" pitchFamily="34" charset="0"/>
            </a:rPr>
            <a:t>ivar qalınlaşması (˃4-5 mm) və perixolesistik maye</a:t>
          </a:r>
          <a:endParaRPr lang="az-Latn-AZ" altLang="en-US" sz="2300" kern="1200" dirty="0">
            <a:latin typeface="Arial" panose="020B0604020202020204" pitchFamily="34" charset="0"/>
            <a:cs typeface="Arial" panose="020B0604020202020204" pitchFamily="34" charset="0"/>
          </a:endParaRPr>
        </a:p>
        <a:p>
          <a:pPr marL="228600" lvl="1" indent="-228600" algn="l" defTabSz="1022350">
            <a:lnSpc>
              <a:spcPct val="90000"/>
            </a:lnSpc>
            <a:spcBef>
              <a:spcPct val="0"/>
            </a:spcBef>
            <a:spcAft>
              <a:spcPct val="15000"/>
            </a:spcAft>
            <a:buChar char="•"/>
          </a:pPr>
          <a:r>
            <a:rPr lang="az-Latn-AZ" altLang="en-US" sz="2300" kern="1200" dirty="0">
              <a:latin typeface="Arial" panose="020B0604020202020204" pitchFamily="34" charset="0"/>
              <a:cs typeface="Arial" panose="020B0604020202020204" pitchFamily="34" charset="0"/>
            </a:rPr>
            <a:t>Ş</a:t>
          </a:r>
          <a:r>
            <a:rPr lang="ru-RU" altLang="en-US" sz="2300" kern="1200" dirty="0">
              <a:latin typeface="Arial" panose="020B0604020202020204" pitchFamily="34" charset="0"/>
              <a:cs typeface="Arial" panose="020B0604020202020204" pitchFamily="34" charset="0"/>
            </a:rPr>
            <a:t>ampan simptomu</a:t>
          </a:r>
          <a:endParaRPr lang="az-Latn-AZ" altLang="en-US" sz="2300" kern="1200" dirty="0">
            <a:latin typeface="Arial" panose="020B0604020202020204" pitchFamily="34" charset="0"/>
            <a:cs typeface="Arial" panose="020B0604020202020204" pitchFamily="34" charset="0"/>
          </a:endParaRPr>
        </a:p>
        <a:p>
          <a:pPr marL="228600" lvl="1" indent="-228600" algn="l" defTabSz="1022350">
            <a:lnSpc>
              <a:spcPct val="90000"/>
            </a:lnSpc>
            <a:spcBef>
              <a:spcPct val="0"/>
            </a:spcBef>
            <a:spcAft>
              <a:spcPct val="15000"/>
            </a:spcAft>
            <a:buChar char="•"/>
          </a:pPr>
          <a:r>
            <a:rPr lang="az-Latn-AZ" altLang="en-US" sz="2300" kern="1200" dirty="0">
              <a:latin typeface="Arial" panose="020B0604020202020204" pitchFamily="34" charset="0"/>
              <a:cs typeface="Arial" panose="020B0604020202020204" pitchFamily="34" charset="0"/>
            </a:rPr>
            <a:t>K</a:t>
          </a:r>
          <a:r>
            <a:rPr lang="ru-RU" altLang="en-US" sz="2300" kern="1200" dirty="0">
              <a:latin typeface="Arial" panose="020B0604020202020204" pitchFamily="34" charset="0"/>
              <a:cs typeface="Arial" panose="020B0604020202020204" pitchFamily="34" charset="0"/>
            </a:rPr>
            <a:t>isə perforasiyası və perixolesistik abses</a:t>
          </a:r>
        </a:p>
      </dsp:txBody>
      <dsp:txXfrm>
        <a:off x="8007288" y="2128598"/>
        <a:ext cx="3510389" cy="2888426"/>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1">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4A8DE59A-7B5B-47A8-BB17-79BF61D99CDC}"/>
              </a:ext>
            </a:extLst>
          </p:cNvPr>
          <p:cNvSpPr>
            <a:spLocks noGrp="1" noChangeArrowheads="1"/>
          </p:cNvSpPr>
          <p:nvPr>
            <p:ph type="hdr" sz="quarter"/>
          </p:nvPr>
        </p:nvSpPr>
        <p:spPr bwMode="auto">
          <a:xfrm>
            <a:off x="0" y="0"/>
            <a:ext cx="2940050" cy="492125"/>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Times New Roman" panose="02020603050405020304" pitchFamily="18" charset="0"/>
                <a:cs typeface="+mn-cs"/>
              </a:defRPr>
            </a:lvl1pPr>
          </a:lstStyle>
          <a:p>
            <a:pPr>
              <a:defRPr/>
            </a:pPr>
            <a:endParaRPr lang="en-US" altLang="en-US"/>
          </a:p>
        </p:txBody>
      </p:sp>
      <p:sp>
        <p:nvSpPr>
          <p:cNvPr id="5123" name="Rectangle 3">
            <a:extLst>
              <a:ext uri="{FF2B5EF4-FFF2-40B4-BE49-F238E27FC236}">
                <a16:creationId xmlns:a16="http://schemas.microsoft.com/office/drawing/2014/main" id="{17D971CB-530E-4928-BCE0-E61FB815A0E4}"/>
              </a:ext>
            </a:extLst>
          </p:cNvPr>
          <p:cNvSpPr>
            <a:spLocks noGrp="1" noChangeArrowheads="1"/>
          </p:cNvSpPr>
          <p:nvPr>
            <p:ph type="dt" sz="quarter" idx="1"/>
          </p:nvPr>
        </p:nvSpPr>
        <p:spPr bwMode="auto">
          <a:xfrm>
            <a:off x="3844925" y="0"/>
            <a:ext cx="2940050" cy="492125"/>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Times New Roman" panose="02020603050405020304" pitchFamily="18" charset="0"/>
                <a:cs typeface="+mn-cs"/>
              </a:defRPr>
            </a:lvl1pPr>
          </a:lstStyle>
          <a:p>
            <a:pPr>
              <a:defRPr/>
            </a:pPr>
            <a:endParaRPr lang="en-US" altLang="en-US"/>
          </a:p>
        </p:txBody>
      </p:sp>
      <p:sp>
        <p:nvSpPr>
          <p:cNvPr id="5124" name="Rectangle 4">
            <a:extLst>
              <a:ext uri="{FF2B5EF4-FFF2-40B4-BE49-F238E27FC236}">
                <a16:creationId xmlns:a16="http://schemas.microsoft.com/office/drawing/2014/main" id="{0C71A0DA-3814-4BCD-8FAC-154CB33E15B2}"/>
              </a:ext>
            </a:extLst>
          </p:cNvPr>
          <p:cNvSpPr>
            <a:spLocks noGrp="1" noChangeArrowheads="1"/>
          </p:cNvSpPr>
          <p:nvPr>
            <p:ph type="ftr" sz="quarter" idx="2"/>
          </p:nvPr>
        </p:nvSpPr>
        <p:spPr bwMode="auto">
          <a:xfrm>
            <a:off x="0" y="9364663"/>
            <a:ext cx="2940050" cy="492125"/>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Times New Roman" panose="02020603050405020304" pitchFamily="18" charset="0"/>
                <a:cs typeface="+mn-cs"/>
              </a:defRPr>
            </a:lvl1pPr>
          </a:lstStyle>
          <a:p>
            <a:pPr>
              <a:defRPr/>
            </a:pPr>
            <a:endParaRPr lang="en-US" altLang="en-US"/>
          </a:p>
        </p:txBody>
      </p:sp>
      <p:sp>
        <p:nvSpPr>
          <p:cNvPr id="5125" name="Rectangle 5">
            <a:extLst>
              <a:ext uri="{FF2B5EF4-FFF2-40B4-BE49-F238E27FC236}">
                <a16:creationId xmlns:a16="http://schemas.microsoft.com/office/drawing/2014/main" id="{2D86E576-1540-41B7-A4F8-ABE76C4C59EB}"/>
              </a:ext>
            </a:extLst>
          </p:cNvPr>
          <p:cNvSpPr>
            <a:spLocks noGrp="1" noChangeArrowheads="1"/>
          </p:cNvSpPr>
          <p:nvPr>
            <p:ph type="sldNum" sz="quarter" idx="3"/>
          </p:nvPr>
        </p:nvSpPr>
        <p:spPr bwMode="auto">
          <a:xfrm>
            <a:off x="3844925" y="9364663"/>
            <a:ext cx="2940050" cy="492125"/>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smtClean="0">
                <a:latin typeface="Times New Roman" panose="02020603050405020304" pitchFamily="18" charset="0"/>
              </a:defRPr>
            </a:lvl1pPr>
          </a:lstStyle>
          <a:p>
            <a:pPr>
              <a:defRPr/>
            </a:pPr>
            <a:fld id="{431A9763-9705-40E9-BCEF-EC5CD8B43601}"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FB4708FD-9DB0-4DC5-93DF-BA2E56D7E234}"/>
              </a:ext>
            </a:extLst>
          </p:cNvPr>
          <p:cNvSpPr>
            <a:spLocks noGrp="1" noChangeArrowheads="1"/>
          </p:cNvSpPr>
          <p:nvPr>
            <p:ph type="hdr" sz="quarter"/>
          </p:nvPr>
        </p:nvSpPr>
        <p:spPr bwMode="auto">
          <a:xfrm>
            <a:off x="0" y="0"/>
            <a:ext cx="2940050" cy="492125"/>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Times New Roman" panose="02020603050405020304" pitchFamily="18" charset="0"/>
                <a:cs typeface="+mn-cs"/>
              </a:defRPr>
            </a:lvl1pPr>
          </a:lstStyle>
          <a:p>
            <a:pPr>
              <a:defRPr/>
            </a:pPr>
            <a:endParaRPr lang="en-US" altLang="en-US"/>
          </a:p>
        </p:txBody>
      </p:sp>
      <p:sp>
        <p:nvSpPr>
          <p:cNvPr id="30723" name="Rectangle 3">
            <a:extLst>
              <a:ext uri="{FF2B5EF4-FFF2-40B4-BE49-F238E27FC236}">
                <a16:creationId xmlns:a16="http://schemas.microsoft.com/office/drawing/2014/main" id="{DA2E830C-41B8-48A0-84EA-59CF85098195}"/>
              </a:ext>
            </a:extLst>
          </p:cNvPr>
          <p:cNvSpPr>
            <a:spLocks noGrp="1" noChangeArrowheads="1"/>
          </p:cNvSpPr>
          <p:nvPr>
            <p:ph type="dt" idx="1"/>
          </p:nvPr>
        </p:nvSpPr>
        <p:spPr bwMode="auto">
          <a:xfrm>
            <a:off x="3844925" y="0"/>
            <a:ext cx="2940050" cy="492125"/>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Times New Roman" panose="02020603050405020304" pitchFamily="18" charset="0"/>
                <a:cs typeface="+mn-cs"/>
              </a:defRPr>
            </a:lvl1pPr>
          </a:lstStyle>
          <a:p>
            <a:pPr>
              <a:defRPr/>
            </a:pPr>
            <a:endParaRPr lang="en-US" altLang="en-US"/>
          </a:p>
        </p:txBody>
      </p:sp>
      <p:sp>
        <p:nvSpPr>
          <p:cNvPr id="13316" name="Rectangle 4">
            <a:extLst>
              <a:ext uri="{FF2B5EF4-FFF2-40B4-BE49-F238E27FC236}">
                <a16:creationId xmlns:a16="http://schemas.microsoft.com/office/drawing/2014/main" id="{9C53E04A-5BA2-46D6-8D73-278A707EB2E7}"/>
              </a:ext>
            </a:extLst>
          </p:cNvPr>
          <p:cNvSpPr>
            <a:spLocks noGrp="1" noRot="1" noChangeAspect="1" noChangeArrowheads="1" noTextEdit="1"/>
          </p:cNvSpPr>
          <p:nvPr>
            <p:ph type="sldImg" idx="2"/>
          </p:nvPr>
        </p:nvSpPr>
        <p:spPr bwMode="auto">
          <a:xfrm>
            <a:off x="107950" y="739775"/>
            <a:ext cx="6569075" cy="36957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5" name="Rectangle 5">
            <a:extLst>
              <a:ext uri="{FF2B5EF4-FFF2-40B4-BE49-F238E27FC236}">
                <a16:creationId xmlns:a16="http://schemas.microsoft.com/office/drawing/2014/main" id="{0AC0171B-389A-4516-82A3-1AA37D468C09}"/>
              </a:ext>
            </a:extLst>
          </p:cNvPr>
          <p:cNvSpPr>
            <a:spLocks noGrp="1" noChangeArrowheads="1"/>
          </p:cNvSpPr>
          <p:nvPr>
            <p:ph type="body" sz="quarter" idx="3"/>
          </p:nvPr>
        </p:nvSpPr>
        <p:spPr bwMode="auto">
          <a:xfrm>
            <a:off x="904875" y="4681538"/>
            <a:ext cx="4975225" cy="443547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30726" name="Rectangle 6">
            <a:extLst>
              <a:ext uri="{FF2B5EF4-FFF2-40B4-BE49-F238E27FC236}">
                <a16:creationId xmlns:a16="http://schemas.microsoft.com/office/drawing/2014/main" id="{3DD42C18-D0AF-4A1D-B3B4-8C58299067AF}"/>
              </a:ext>
            </a:extLst>
          </p:cNvPr>
          <p:cNvSpPr>
            <a:spLocks noGrp="1" noChangeArrowheads="1"/>
          </p:cNvSpPr>
          <p:nvPr>
            <p:ph type="ftr" sz="quarter" idx="4"/>
          </p:nvPr>
        </p:nvSpPr>
        <p:spPr bwMode="auto">
          <a:xfrm>
            <a:off x="0" y="9364663"/>
            <a:ext cx="2940050" cy="492125"/>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Times New Roman" panose="02020603050405020304" pitchFamily="18" charset="0"/>
                <a:cs typeface="+mn-cs"/>
              </a:defRPr>
            </a:lvl1pPr>
          </a:lstStyle>
          <a:p>
            <a:pPr>
              <a:defRPr/>
            </a:pPr>
            <a:endParaRPr lang="en-US" altLang="en-US"/>
          </a:p>
        </p:txBody>
      </p:sp>
      <p:sp>
        <p:nvSpPr>
          <p:cNvPr id="30727" name="Rectangle 7">
            <a:extLst>
              <a:ext uri="{FF2B5EF4-FFF2-40B4-BE49-F238E27FC236}">
                <a16:creationId xmlns:a16="http://schemas.microsoft.com/office/drawing/2014/main" id="{F99B9351-093D-4386-8AA5-312005B8764C}"/>
              </a:ext>
            </a:extLst>
          </p:cNvPr>
          <p:cNvSpPr>
            <a:spLocks noGrp="1" noChangeArrowheads="1"/>
          </p:cNvSpPr>
          <p:nvPr>
            <p:ph type="sldNum" sz="quarter" idx="5"/>
          </p:nvPr>
        </p:nvSpPr>
        <p:spPr bwMode="auto">
          <a:xfrm>
            <a:off x="3844925" y="9364663"/>
            <a:ext cx="2940050" cy="492125"/>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smtClean="0">
                <a:latin typeface="Times New Roman" panose="02020603050405020304" pitchFamily="18" charset="0"/>
              </a:defRPr>
            </a:lvl1pPr>
          </a:lstStyle>
          <a:p>
            <a:pPr>
              <a:defRPr/>
            </a:pPr>
            <a:fld id="{F624707A-F816-4AF1-9D7E-B2216E7E3A48}"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Diagonal Corners Rounded 6">
            <a:extLst>
              <a:ext uri="{FF2B5EF4-FFF2-40B4-BE49-F238E27FC236}">
                <a16:creationId xmlns:a16="http://schemas.microsoft.com/office/drawing/2014/main" id="{ED5B64F3-3051-4613-9DC9-8DA5EC7F6AA3}"/>
              </a:ext>
            </a:extLst>
          </p:cNvPr>
          <p:cNvSpPr/>
          <p:nvPr/>
        </p:nvSpPr>
        <p:spPr>
          <a:xfrm>
            <a:off x="15564" y="-3282"/>
            <a:ext cx="12176436" cy="552531"/>
          </a:xfrm>
          <a:prstGeom prst="round2DiagRect">
            <a:avLst>
              <a:gd name="adj1" fmla="val 50000"/>
              <a:gd name="adj2" fmla="val 0"/>
            </a:avLst>
          </a:prstGeom>
          <a:gradFill flip="none" rotWithShape="1">
            <a:gsLst>
              <a:gs pos="34000">
                <a:schemeClr val="accent1">
                  <a:lumMod val="5000"/>
                  <a:lumOff val="95000"/>
                </a:schemeClr>
              </a:gs>
              <a:gs pos="100000">
                <a:schemeClr val="accent1">
                  <a:lumMod val="45000"/>
                  <a:lumOff val="55000"/>
                </a:schemeClr>
              </a:gs>
              <a:gs pos="73000">
                <a:schemeClr val="accent1">
                  <a:lumMod val="30000"/>
                  <a:lumOff val="70000"/>
                </a:schemeClr>
              </a:gs>
            </a:gsLst>
            <a:lin ang="0" scaled="1"/>
            <a:tileRect/>
          </a:gra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5" name="Picture 10" descr="Logo, company name&#10;&#10;Description automatically generated">
            <a:extLst>
              <a:ext uri="{FF2B5EF4-FFF2-40B4-BE49-F238E27FC236}">
                <a16:creationId xmlns:a16="http://schemas.microsoft.com/office/drawing/2014/main" id="{7A926245-4948-4D3A-9D94-C43FDF6CCFC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875" y="-3175"/>
            <a:ext cx="2141538"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Diagonal Corners Rounded 8">
            <a:extLst>
              <a:ext uri="{FF2B5EF4-FFF2-40B4-BE49-F238E27FC236}">
                <a16:creationId xmlns:a16="http://schemas.microsoft.com/office/drawing/2014/main" id="{58D724F0-5A1F-4275-BB70-7BE97220B176}"/>
              </a:ext>
            </a:extLst>
          </p:cNvPr>
          <p:cNvSpPr/>
          <p:nvPr/>
        </p:nvSpPr>
        <p:spPr>
          <a:xfrm>
            <a:off x="19374" y="6603999"/>
            <a:ext cx="12176436" cy="254001"/>
          </a:xfrm>
          <a:prstGeom prst="round2DiagRect">
            <a:avLst>
              <a:gd name="adj1" fmla="val 50000"/>
              <a:gd name="adj2" fmla="val 0"/>
            </a:avLst>
          </a:prstGeom>
          <a:solidFill>
            <a:schemeClr val="accent2"/>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Footer Placeholder 4">
            <a:extLst>
              <a:ext uri="{FF2B5EF4-FFF2-40B4-BE49-F238E27FC236}">
                <a16:creationId xmlns:a16="http://schemas.microsoft.com/office/drawing/2014/main" id="{3F88235C-9DBF-47AD-B720-7BF06B736094}"/>
              </a:ext>
            </a:extLst>
          </p:cNvPr>
          <p:cNvSpPr>
            <a:spLocks noGrp="1"/>
          </p:cNvSpPr>
          <p:nvPr>
            <p:ph type="ftr" sz="quarter" idx="10"/>
          </p:nvPr>
        </p:nvSpPr>
        <p:spPr>
          <a:xfrm>
            <a:off x="3903663" y="6534150"/>
            <a:ext cx="4114800" cy="365125"/>
          </a:xfrm>
          <a:prstGeom prst="rect">
            <a:avLst/>
          </a:prstGeom>
        </p:spPr>
        <p:txBody>
          <a:bodyPr/>
          <a:lstStyle>
            <a:lvl1pPr>
              <a:defRPr/>
            </a:lvl1pPr>
          </a:lstStyle>
          <a:p>
            <a:pPr>
              <a:defRPr/>
            </a:pPr>
            <a:r>
              <a:rPr lang="en-US"/>
              <a:t>Müəlliflər</a:t>
            </a:r>
          </a:p>
        </p:txBody>
      </p:sp>
    </p:spTree>
    <p:extLst>
      <p:ext uri="{BB962C8B-B14F-4D97-AF65-F5344CB8AC3E}">
        <p14:creationId xmlns:p14="http://schemas.microsoft.com/office/powerpoint/2010/main" val="28599504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4">
            <a:extLst>
              <a:ext uri="{FF2B5EF4-FFF2-40B4-BE49-F238E27FC236}">
                <a16:creationId xmlns:a16="http://schemas.microsoft.com/office/drawing/2014/main" id="{D85B475E-8683-462D-9B43-0F3763855FC9}"/>
              </a:ext>
            </a:extLst>
          </p:cNvPr>
          <p:cNvSpPr>
            <a:spLocks noGrp="1"/>
          </p:cNvSpPr>
          <p:nvPr>
            <p:ph type="ftr" sz="quarter" idx="10"/>
          </p:nvPr>
        </p:nvSpPr>
        <p:spPr>
          <a:xfrm>
            <a:off x="4038600" y="6507163"/>
            <a:ext cx="4114800" cy="365125"/>
          </a:xfrm>
          <a:prstGeom prst="rect">
            <a:avLst/>
          </a:prstGeom>
        </p:spPr>
        <p:txBody>
          <a:bodyPr/>
          <a:lstStyle>
            <a:lvl1pPr>
              <a:defRPr/>
            </a:lvl1pPr>
          </a:lstStyle>
          <a:p>
            <a:pPr>
              <a:defRPr/>
            </a:pPr>
            <a:r>
              <a:rPr lang="en-US"/>
              <a:t>Müəlliflər</a:t>
            </a:r>
          </a:p>
        </p:txBody>
      </p:sp>
    </p:spTree>
    <p:extLst>
      <p:ext uri="{BB962C8B-B14F-4D97-AF65-F5344CB8AC3E}">
        <p14:creationId xmlns:p14="http://schemas.microsoft.com/office/powerpoint/2010/main" val="34328097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Footer Placeholder 4">
            <a:extLst>
              <a:ext uri="{FF2B5EF4-FFF2-40B4-BE49-F238E27FC236}">
                <a16:creationId xmlns:a16="http://schemas.microsoft.com/office/drawing/2014/main" id="{48DB862E-CCC0-4876-9B4B-392EF983F0A1}"/>
              </a:ext>
            </a:extLst>
          </p:cNvPr>
          <p:cNvSpPr>
            <a:spLocks noGrp="1"/>
          </p:cNvSpPr>
          <p:nvPr>
            <p:ph type="ftr" sz="quarter" idx="10"/>
          </p:nvPr>
        </p:nvSpPr>
        <p:spPr>
          <a:xfrm>
            <a:off x="4038600" y="6451600"/>
            <a:ext cx="4114800" cy="365125"/>
          </a:xfrm>
          <a:prstGeom prst="rect">
            <a:avLst/>
          </a:prstGeom>
        </p:spPr>
        <p:txBody>
          <a:bodyPr/>
          <a:lstStyle>
            <a:lvl1pPr>
              <a:defRPr/>
            </a:lvl1pPr>
          </a:lstStyle>
          <a:p>
            <a:pPr>
              <a:defRPr/>
            </a:pPr>
            <a:r>
              <a:rPr lang="en-US"/>
              <a:t>Müəlliflər</a:t>
            </a:r>
          </a:p>
        </p:txBody>
      </p:sp>
    </p:spTree>
    <p:extLst>
      <p:ext uri="{BB962C8B-B14F-4D97-AF65-F5344CB8AC3E}">
        <p14:creationId xmlns:p14="http://schemas.microsoft.com/office/powerpoint/2010/main" val="24104903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5">
            <a:extLst>
              <a:ext uri="{FF2B5EF4-FFF2-40B4-BE49-F238E27FC236}">
                <a16:creationId xmlns:a16="http://schemas.microsoft.com/office/drawing/2014/main" id="{26DDC23C-7562-4269-AE80-7AA6AC7CE923}"/>
              </a:ext>
            </a:extLst>
          </p:cNvPr>
          <p:cNvSpPr>
            <a:spLocks noGrp="1"/>
          </p:cNvSpPr>
          <p:nvPr>
            <p:ph type="ftr" sz="quarter" idx="10"/>
          </p:nvPr>
        </p:nvSpPr>
        <p:spPr>
          <a:xfrm>
            <a:off x="4038600" y="6478588"/>
            <a:ext cx="4114800" cy="365125"/>
          </a:xfrm>
          <a:prstGeom prst="rect">
            <a:avLst/>
          </a:prstGeom>
        </p:spPr>
        <p:txBody>
          <a:bodyPr/>
          <a:lstStyle>
            <a:lvl1pPr>
              <a:defRPr/>
            </a:lvl1pPr>
          </a:lstStyle>
          <a:p>
            <a:pPr>
              <a:defRPr/>
            </a:pPr>
            <a:r>
              <a:rPr lang="en-US"/>
              <a:t>Müəlliflər</a:t>
            </a:r>
          </a:p>
        </p:txBody>
      </p:sp>
    </p:spTree>
    <p:extLst>
      <p:ext uri="{BB962C8B-B14F-4D97-AF65-F5344CB8AC3E}">
        <p14:creationId xmlns:p14="http://schemas.microsoft.com/office/powerpoint/2010/main" val="25057031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Footer Placeholder 7">
            <a:extLst>
              <a:ext uri="{FF2B5EF4-FFF2-40B4-BE49-F238E27FC236}">
                <a16:creationId xmlns:a16="http://schemas.microsoft.com/office/drawing/2014/main" id="{D31681FB-F8C9-4301-BFB4-4E9AFABE98FE}"/>
              </a:ext>
            </a:extLst>
          </p:cNvPr>
          <p:cNvSpPr>
            <a:spLocks noGrp="1"/>
          </p:cNvSpPr>
          <p:nvPr>
            <p:ph type="ftr" sz="quarter" idx="10"/>
          </p:nvPr>
        </p:nvSpPr>
        <p:spPr>
          <a:xfrm>
            <a:off x="4038600" y="6492875"/>
            <a:ext cx="4114800" cy="365125"/>
          </a:xfrm>
          <a:prstGeom prst="rect">
            <a:avLst/>
          </a:prstGeom>
        </p:spPr>
        <p:txBody>
          <a:bodyPr/>
          <a:lstStyle>
            <a:lvl1pPr>
              <a:defRPr/>
            </a:lvl1pPr>
          </a:lstStyle>
          <a:p>
            <a:pPr>
              <a:defRPr/>
            </a:pPr>
            <a:r>
              <a:rPr lang="en-US"/>
              <a:t>Müəlliflər</a:t>
            </a:r>
          </a:p>
        </p:txBody>
      </p:sp>
    </p:spTree>
    <p:extLst>
      <p:ext uri="{BB962C8B-B14F-4D97-AF65-F5344CB8AC3E}">
        <p14:creationId xmlns:p14="http://schemas.microsoft.com/office/powerpoint/2010/main" val="2102991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Footer Placeholder 3">
            <a:extLst>
              <a:ext uri="{FF2B5EF4-FFF2-40B4-BE49-F238E27FC236}">
                <a16:creationId xmlns:a16="http://schemas.microsoft.com/office/drawing/2014/main" id="{DB502078-1D6D-4E4B-8208-E9DCAC8F806A}"/>
              </a:ext>
            </a:extLst>
          </p:cNvPr>
          <p:cNvSpPr>
            <a:spLocks noGrp="1"/>
          </p:cNvSpPr>
          <p:nvPr>
            <p:ph type="ftr" sz="quarter" idx="10"/>
          </p:nvPr>
        </p:nvSpPr>
        <p:spPr>
          <a:xfrm>
            <a:off x="4038600" y="6492875"/>
            <a:ext cx="4114800" cy="365125"/>
          </a:xfrm>
          <a:prstGeom prst="rect">
            <a:avLst/>
          </a:prstGeom>
        </p:spPr>
        <p:txBody>
          <a:bodyPr/>
          <a:lstStyle>
            <a:lvl1pPr>
              <a:defRPr/>
            </a:lvl1pPr>
          </a:lstStyle>
          <a:p>
            <a:pPr>
              <a:defRPr/>
            </a:pPr>
            <a:r>
              <a:rPr lang="en-US"/>
              <a:t>Müəlliflər</a:t>
            </a:r>
          </a:p>
        </p:txBody>
      </p:sp>
    </p:spTree>
    <p:extLst>
      <p:ext uri="{BB962C8B-B14F-4D97-AF65-F5344CB8AC3E}">
        <p14:creationId xmlns:p14="http://schemas.microsoft.com/office/powerpoint/2010/main" val="6823446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2">
            <a:extLst>
              <a:ext uri="{FF2B5EF4-FFF2-40B4-BE49-F238E27FC236}">
                <a16:creationId xmlns:a16="http://schemas.microsoft.com/office/drawing/2014/main" id="{C1C447C2-886D-474E-BAC8-52B4580D8AAA}"/>
              </a:ext>
            </a:extLst>
          </p:cNvPr>
          <p:cNvSpPr>
            <a:spLocks noGrp="1"/>
          </p:cNvSpPr>
          <p:nvPr>
            <p:ph type="ftr" sz="quarter" idx="10"/>
          </p:nvPr>
        </p:nvSpPr>
        <p:spPr>
          <a:xfrm>
            <a:off x="4038600" y="6492875"/>
            <a:ext cx="4114800" cy="365125"/>
          </a:xfrm>
          <a:prstGeom prst="rect">
            <a:avLst/>
          </a:prstGeom>
        </p:spPr>
        <p:txBody>
          <a:bodyPr/>
          <a:lstStyle>
            <a:lvl1pPr>
              <a:defRPr/>
            </a:lvl1pPr>
          </a:lstStyle>
          <a:p>
            <a:pPr>
              <a:defRPr/>
            </a:pPr>
            <a:r>
              <a:rPr lang="en-US"/>
              <a:t>Müəlliflər</a:t>
            </a:r>
          </a:p>
        </p:txBody>
      </p:sp>
    </p:spTree>
    <p:extLst>
      <p:ext uri="{BB962C8B-B14F-4D97-AF65-F5344CB8AC3E}">
        <p14:creationId xmlns:p14="http://schemas.microsoft.com/office/powerpoint/2010/main" val="38718809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Footer Placeholder 5">
            <a:extLst>
              <a:ext uri="{FF2B5EF4-FFF2-40B4-BE49-F238E27FC236}">
                <a16:creationId xmlns:a16="http://schemas.microsoft.com/office/drawing/2014/main" id="{9191DE76-223D-474B-A1AD-5066EA68B301}"/>
              </a:ext>
            </a:extLst>
          </p:cNvPr>
          <p:cNvSpPr>
            <a:spLocks noGrp="1"/>
          </p:cNvSpPr>
          <p:nvPr>
            <p:ph type="ftr" sz="quarter" idx="10"/>
          </p:nvPr>
        </p:nvSpPr>
        <p:spPr>
          <a:xfrm>
            <a:off x="4038600" y="6465888"/>
            <a:ext cx="4114800" cy="365125"/>
          </a:xfrm>
          <a:prstGeom prst="rect">
            <a:avLst/>
          </a:prstGeom>
        </p:spPr>
        <p:txBody>
          <a:bodyPr/>
          <a:lstStyle>
            <a:lvl1pPr>
              <a:defRPr/>
            </a:lvl1pPr>
          </a:lstStyle>
          <a:p>
            <a:pPr>
              <a:defRPr/>
            </a:pPr>
            <a:r>
              <a:rPr lang="en-US"/>
              <a:t>Müəlliflər</a:t>
            </a:r>
          </a:p>
        </p:txBody>
      </p:sp>
    </p:spTree>
    <p:extLst>
      <p:ext uri="{BB962C8B-B14F-4D97-AF65-F5344CB8AC3E}">
        <p14:creationId xmlns:p14="http://schemas.microsoft.com/office/powerpoint/2010/main" val="24084949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Footer Placeholder 5">
            <a:extLst>
              <a:ext uri="{FF2B5EF4-FFF2-40B4-BE49-F238E27FC236}">
                <a16:creationId xmlns:a16="http://schemas.microsoft.com/office/drawing/2014/main" id="{34AAB332-F732-415F-A633-693BB3D13B68}"/>
              </a:ext>
            </a:extLst>
          </p:cNvPr>
          <p:cNvSpPr>
            <a:spLocks noGrp="1"/>
          </p:cNvSpPr>
          <p:nvPr>
            <p:ph type="ftr" sz="quarter" idx="10"/>
          </p:nvPr>
        </p:nvSpPr>
        <p:spPr>
          <a:xfrm>
            <a:off x="4038600" y="6356350"/>
            <a:ext cx="4114800" cy="365125"/>
          </a:xfrm>
          <a:prstGeom prst="rect">
            <a:avLst/>
          </a:prstGeom>
        </p:spPr>
        <p:txBody>
          <a:bodyPr/>
          <a:lstStyle>
            <a:lvl1pPr>
              <a:defRPr/>
            </a:lvl1pPr>
          </a:lstStyle>
          <a:p>
            <a:pPr>
              <a:defRPr/>
            </a:pPr>
            <a:r>
              <a:rPr lang="en-US"/>
              <a:t>Müəlliflər</a:t>
            </a:r>
          </a:p>
        </p:txBody>
      </p:sp>
    </p:spTree>
    <p:extLst>
      <p:ext uri="{BB962C8B-B14F-4D97-AF65-F5344CB8AC3E}">
        <p14:creationId xmlns:p14="http://schemas.microsoft.com/office/powerpoint/2010/main" val="5595382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4">
            <a:extLst>
              <a:ext uri="{FF2B5EF4-FFF2-40B4-BE49-F238E27FC236}">
                <a16:creationId xmlns:a16="http://schemas.microsoft.com/office/drawing/2014/main" id="{4703612C-7C3A-4366-9C6B-AF2FCAA0F667}"/>
              </a:ext>
            </a:extLst>
          </p:cNvPr>
          <p:cNvSpPr>
            <a:spLocks noGrp="1"/>
          </p:cNvSpPr>
          <p:nvPr>
            <p:ph type="ftr" sz="quarter" idx="10"/>
          </p:nvPr>
        </p:nvSpPr>
        <p:spPr>
          <a:xfrm>
            <a:off x="4038600" y="6356350"/>
            <a:ext cx="4114800" cy="365125"/>
          </a:xfrm>
          <a:prstGeom prst="rect">
            <a:avLst/>
          </a:prstGeom>
        </p:spPr>
        <p:txBody>
          <a:bodyPr/>
          <a:lstStyle>
            <a:lvl1pPr>
              <a:defRPr/>
            </a:lvl1pPr>
          </a:lstStyle>
          <a:p>
            <a:pPr>
              <a:defRPr/>
            </a:pPr>
            <a:r>
              <a:rPr lang="en-US"/>
              <a:t>Müəlliflər</a:t>
            </a:r>
          </a:p>
        </p:txBody>
      </p:sp>
    </p:spTree>
    <p:extLst>
      <p:ext uri="{BB962C8B-B14F-4D97-AF65-F5344CB8AC3E}">
        <p14:creationId xmlns:p14="http://schemas.microsoft.com/office/powerpoint/2010/main" val="4294762611"/>
      </p:ext>
    </p:extLst>
  </p:cSld>
  <p:clrMapOvr>
    <a:masterClrMapping/>
  </p:clrMapOvr>
  <p:hf sldNum="0"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4">
            <a:extLst>
              <a:ext uri="{FF2B5EF4-FFF2-40B4-BE49-F238E27FC236}">
                <a16:creationId xmlns:a16="http://schemas.microsoft.com/office/drawing/2014/main" id="{EC8A3CA8-E064-44EF-976D-A252A40D0D23}"/>
              </a:ext>
            </a:extLst>
          </p:cNvPr>
          <p:cNvSpPr>
            <a:spLocks noGrp="1"/>
          </p:cNvSpPr>
          <p:nvPr>
            <p:ph type="ftr" sz="quarter" idx="10"/>
          </p:nvPr>
        </p:nvSpPr>
        <p:spPr>
          <a:xfrm>
            <a:off x="4038600" y="6356350"/>
            <a:ext cx="4114800" cy="365125"/>
          </a:xfrm>
          <a:prstGeom prst="rect">
            <a:avLst/>
          </a:prstGeom>
        </p:spPr>
        <p:txBody>
          <a:bodyPr/>
          <a:lstStyle>
            <a:lvl1pPr>
              <a:defRPr/>
            </a:lvl1pPr>
          </a:lstStyle>
          <a:p>
            <a:pPr>
              <a:defRPr/>
            </a:pPr>
            <a:r>
              <a:rPr lang="en-US"/>
              <a:t>Müəlliflər</a:t>
            </a:r>
          </a:p>
        </p:txBody>
      </p:sp>
    </p:spTree>
    <p:extLst>
      <p:ext uri="{BB962C8B-B14F-4D97-AF65-F5344CB8AC3E}">
        <p14:creationId xmlns:p14="http://schemas.microsoft.com/office/powerpoint/2010/main" val="1940855629"/>
      </p:ext>
    </p:extLst>
  </p:cSld>
  <p:clrMapOvr>
    <a:masterClrMapping/>
  </p:clrMapOvr>
  <p:hf sldNum="0"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9" name="Rectangle: Diagonal Corners Rounded 8">
            <a:extLst>
              <a:ext uri="{FF2B5EF4-FFF2-40B4-BE49-F238E27FC236}">
                <a16:creationId xmlns:a16="http://schemas.microsoft.com/office/drawing/2014/main" id="{0C58ED2E-B573-4CD9-8B2E-CBD29825EDAC}"/>
              </a:ext>
            </a:extLst>
          </p:cNvPr>
          <p:cNvSpPr/>
          <p:nvPr/>
        </p:nvSpPr>
        <p:spPr>
          <a:xfrm>
            <a:off x="19374" y="6603999"/>
            <a:ext cx="12176436" cy="254001"/>
          </a:xfrm>
          <a:prstGeom prst="round2DiagRect">
            <a:avLst>
              <a:gd name="adj1" fmla="val 50000"/>
              <a:gd name="adj2" fmla="val 0"/>
            </a:avLst>
          </a:prstGeom>
          <a:solidFill>
            <a:schemeClr val="accent2"/>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az-Latn-AZ" altLang="en-US" dirty="0"/>
              <a:t>                                                                                </a:t>
            </a:r>
            <a:r>
              <a:rPr lang="az-Latn-AZ" altLang="en-US" sz="1400" b="1" dirty="0">
                <a:solidFill>
                  <a:srgbClr val="002060"/>
                </a:solidFill>
                <a:latin typeface="Arial" panose="020B0604020202020204" pitchFamily="34" charset="0"/>
                <a:cs typeface="Arial" panose="020B0604020202020204" pitchFamily="34" charset="0"/>
              </a:rPr>
              <a:t>T</a:t>
            </a:r>
            <a:r>
              <a:rPr lang="en-US" altLang="en-US" sz="1400" b="1" dirty="0">
                <a:solidFill>
                  <a:srgbClr val="002060"/>
                </a:solidFill>
                <a:latin typeface="Arial" panose="020B0604020202020204" pitchFamily="34" charset="0"/>
                <a:cs typeface="Arial" panose="020B0604020202020204" pitchFamily="34" charset="0"/>
              </a:rPr>
              <a:t>.</a:t>
            </a:r>
            <a:r>
              <a:rPr lang="en-US" altLang="en-US" sz="1400" b="1" dirty="0" err="1">
                <a:solidFill>
                  <a:srgbClr val="002060"/>
                </a:solidFill>
                <a:latin typeface="Arial" panose="020B0604020202020204" pitchFamily="34" charset="0"/>
                <a:cs typeface="Arial" panose="020B0604020202020204" pitchFamily="34" charset="0"/>
              </a:rPr>
              <a:t>e.n</a:t>
            </a:r>
            <a:r>
              <a:rPr lang="en-US" altLang="en-US" sz="1400" b="1" dirty="0">
                <a:solidFill>
                  <a:srgbClr val="002060"/>
                </a:solidFill>
                <a:latin typeface="Arial" panose="020B0604020202020204" pitchFamily="34" charset="0"/>
                <a:cs typeface="Arial" panose="020B0604020202020204" pitchFamily="34" charset="0"/>
              </a:rPr>
              <a:t>.</a:t>
            </a:r>
            <a:r>
              <a:rPr lang="az-Latn-AZ" altLang="en-US" sz="1400" b="1" dirty="0">
                <a:solidFill>
                  <a:srgbClr val="002060"/>
                </a:solidFill>
                <a:latin typeface="Arial" panose="020B0604020202020204" pitchFamily="34" charset="0"/>
                <a:cs typeface="Arial" panose="020B0604020202020204" pitchFamily="34" charset="0"/>
              </a:rPr>
              <a:t> Dr.</a:t>
            </a:r>
            <a:r>
              <a:rPr lang="en-US" altLang="en-US" sz="1400" b="1" dirty="0">
                <a:solidFill>
                  <a:srgbClr val="002060"/>
                </a:solidFill>
                <a:latin typeface="Arial" panose="020B0604020202020204" pitchFamily="34" charset="0"/>
                <a:cs typeface="Arial" panose="020B0604020202020204" pitchFamily="34" charset="0"/>
              </a:rPr>
              <a:t> </a:t>
            </a:r>
            <a:r>
              <a:rPr lang="en-US" altLang="en-US" sz="1400" b="1" dirty="0" err="1">
                <a:solidFill>
                  <a:srgbClr val="002060"/>
                </a:solidFill>
                <a:latin typeface="Arial" panose="020B0604020202020204" pitchFamily="34" charset="0"/>
                <a:cs typeface="Arial" panose="020B0604020202020204" pitchFamily="34" charset="0"/>
              </a:rPr>
              <a:t>Ruslan</a:t>
            </a:r>
            <a:r>
              <a:rPr lang="en-US" altLang="en-US" sz="1400" b="1" dirty="0">
                <a:solidFill>
                  <a:srgbClr val="002060"/>
                </a:solidFill>
                <a:latin typeface="Arial" panose="020B0604020202020204" pitchFamily="34" charset="0"/>
                <a:cs typeface="Arial" panose="020B0604020202020204" pitchFamily="34" charset="0"/>
              </a:rPr>
              <a:t> </a:t>
            </a:r>
            <a:r>
              <a:rPr lang="en-US" altLang="en-US" sz="1400" b="1" dirty="0" err="1">
                <a:solidFill>
                  <a:srgbClr val="002060"/>
                </a:solidFill>
                <a:latin typeface="Arial" panose="020B0604020202020204" pitchFamily="34" charset="0"/>
                <a:cs typeface="Arial" panose="020B0604020202020204" pitchFamily="34" charset="0"/>
              </a:rPr>
              <a:t>Ayd</a:t>
            </a:r>
            <a:r>
              <a:rPr lang="az-Latn-AZ" altLang="en-US" sz="1400" b="1" dirty="0">
                <a:solidFill>
                  <a:srgbClr val="002060"/>
                </a:solidFill>
                <a:latin typeface="Arial" panose="020B0604020202020204" pitchFamily="34" charset="0"/>
                <a:cs typeface="Arial" panose="020B0604020202020204" pitchFamily="34" charset="0"/>
              </a:rPr>
              <a:t>ın oğlu Məmmədov</a:t>
            </a:r>
          </a:p>
        </p:txBody>
      </p:sp>
      <p:sp>
        <p:nvSpPr>
          <p:cNvPr id="1029" name="Text Placeholder 2">
            <a:extLst>
              <a:ext uri="{FF2B5EF4-FFF2-40B4-BE49-F238E27FC236}">
                <a16:creationId xmlns:a16="http://schemas.microsoft.com/office/drawing/2014/main" id="{EE65B701-E148-44B6-807A-CDED60BB20BE}"/>
              </a:ext>
            </a:extLst>
          </p:cNvPr>
          <p:cNvSpPr>
            <a:spLocks noGrp="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 name="Rectangle: Diagonal Corners Rounded 6">
            <a:extLst>
              <a:ext uri="{FF2B5EF4-FFF2-40B4-BE49-F238E27FC236}">
                <a16:creationId xmlns:a16="http://schemas.microsoft.com/office/drawing/2014/main" id="{874514AF-5E43-41DD-A401-D2646F7A9BBC}"/>
              </a:ext>
            </a:extLst>
          </p:cNvPr>
          <p:cNvSpPr/>
          <p:nvPr/>
        </p:nvSpPr>
        <p:spPr>
          <a:xfrm>
            <a:off x="15564" y="-3282"/>
            <a:ext cx="12176436" cy="552531"/>
          </a:xfrm>
          <a:prstGeom prst="round2DiagRect">
            <a:avLst>
              <a:gd name="adj1" fmla="val 50000"/>
              <a:gd name="adj2" fmla="val 0"/>
            </a:avLst>
          </a:prstGeom>
          <a:gradFill flip="none" rotWithShape="1">
            <a:gsLst>
              <a:gs pos="34000">
                <a:schemeClr val="accent1">
                  <a:lumMod val="5000"/>
                  <a:lumOff val="95000"/>
                </a:schemeClr>
              </a:gs>
              <a:gs pos="100000">
                <a:schemeClr val="accent1">
                  <a:lumMod val="45000"/>
                  <a:lumOff val="55000"/>
                </a:schemeClr>
              </a:gs>
              <a:gs pos="73000">
                <a:schemeClr val="accent1">
                  <a:lumMod val="30000"/>
                  <a:lumOff val="70000"/>
                </a:schemeClr>
              </a:gs>
            </a:gsLst>
            <a:lin ang="0" scaled="1"/>
            <a:tileRect/>
          </a:gra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r">
              <a:defRPr/>
            </a:pPr>
            <a:r>
              <a:rPr lang="az-Latn-AZ" sz="1400" b="1" dirty="0">
                <a:solidFill>
                  <a:srgbClr val="002060"/>
                </a:solidFill>
                <a:latin typeface="Arial" panose="020B0604020202020204" pitchFamily="34" charset="0"/>
                <a:cs typeface="Arial" panose="020B0604020202020204" pitchFamily="34" charset="0"/>
              </a:rPr>
              <a:t>Kəskin </a:t>
            </a:r>
          </a:p>
          <a:p>
            <a:pPr algn="r">
              <a:defRPr/>
            </a:pPr>
            <a:r>
              <a:rPr lang="az-Latn-AZ" sz="1400" b="1" dirty="0">
                <a:solidFill>
                  <a:srgbClr val="002060"/>
                </a:solidFill>
                <a:latin typeface="Arial" panose="020B0604020202020204" pitchFamily="34" charset="0"/>
                <a:cs typeface="Arial" panose="020B0604020202020204" pitchFamily="34" charset="0"/>
              </a:rPr>
              <a:t>daşsız xolesistit</a:t>
            </a:r>
            <a:endParaRPr lang="en-US" sz="1400" b="1" dirty="0">
              <a:solidFill>
                <a:srgbClr val="002060"/>
              </a:solidFill>
              <a:latin typeface="Arial" panose="020B0604020202020204" pitchFamily="34" charset="0"/>
              <a:cs typeface="Arial" panose="020B0604020202020204" pitchFamily="34" charset="0"/>
            </a:endParaRPr>
          </a:p>
        </p:txBody>
      </p:sp>
      <p:pic>
        <p:nvPicPr>
          <p:cNvPr id="1033" name="Picture 7" descr="Logo, company name&#10;&#10;Description automatically generated">
            <a:extLst>
              <a:ext uri="{FF2B5EF4-FFF2-40B4-BE49-F238E27FC236}">
                <a16:creationId xmlns:a16="http://schemas.microsoft.com/office/drawing/2014/main" id="{3636CAA3-A86C-49F6-A359-4C41A7103E10}"/>
              </a:ext>
            </a:extLst>
          </p:cNvPr>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15875" y="-3175"/>
            <a:ext cx="2141538"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4" name="Title Placeholder 1">
            <a:extLst>
              <a:ext uri="{FF2B5EF4-FFF2-40B4-BE49-F238E27FC236}">
                <a16:creationId xmlns:a16="http://schemas.microsoft.com/office/drawing/2014/main" id="{6CB22157-9405-4217-8B49-554266CE8053}"/>
              </a:ext>
            </a:extLst>
          </p:cNvPr>
          <p:cNvSpPr>
            <a:spLocks noGrp="1"/>
          </p:cNvSpPr>
          <p:nvPr>
            <p:ph type="title"/>
          </p:nvPr>
        </p:nvSpPr>
        <p:spPr bwMode="auto">
          <a:xfrm>
            <a:off x="2747963" y="-146050"/>
            <a:ext cx="5862637" cy="83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879" r:id="rId1"/>
    <p:sldLayoutId id="2147483880" r:id="rId2"/>
    <p:sldLayoutId id="2147483881" r:id="rId3"/>
    <p:sldLayoutId id="2147483882" r:id="rId4"/>
    <p:sldLayoutId id="2147483883" r:id="rId5"/>
    <p:sldLayoutId id="2147483884" r:id="rId6"/>
    <p:sldLayoutId id="2147483885" r:id="rId7"/>
    <p:sldLayoutId id="2147483886" r:id="rId8"/>
    <p:sldLayoutId id="2147483887" r:id="rId9"/>
    <p:sldLayoutId id="2147483888" r:id="rId10"/>
    <p:sldLayoutId id="2147483889" r:id="rId11"/>
  </p:sldLayoutIdLst>
  <p:hf sldNum="0" hdr="0" dt="0"/>
  <p:txStyles>
    <p:titleStyle>
      <a:lvl1pPr algn="ctr" rtl="0" eaLnBrk="0" fontAlgn="base" hangingPunct="0">
        <a:lnSpc>
          <a:spcPct val="90000"/>
        </a:lnSpc>
        <a:spcBef>
          <a:spcPct val="0"/>
        </a:spcBef>
        <a:spcAft>
          <a:spcPct val="0"/>
        </a:spcAft>
        <a:defRPr sz="3200" b="1" kern="1200">
          <a:solidFill>
            <a:srgbClr val="7030A0"/>
          </a:solidFill>
          <a:latin typeface="Arial" panose="020B0604020202020204" pitchFamily="34" charset="0"/>
          <a:ea typeface="+mj-ea"/>
          <a:cs typeface="Arial" panose="020B0604020202020204" pitchFamily="34" charset="0"/>
        </a:defRPr>
      </a:lvl1pPr>
      <a:lvl2pPr algn="ctr" rtl="0" eaLnBrk="0" fontAlgn="base" hangingPunct="0">
        <a:lnSpc>
          <a:spcPct val="90000"/>
        </a:lnSpc>
        <a:spcBef>
          <a:spcPct val="0"/>
        </a:spcBef>
        <a:spcAft>
          <a:spcPct val="0"/>
        </a:spcAft>
        <a:defRPr sz="3200" b="1">
          <a:solidFill>
            <a:srgbClr val="7030A0"/>
          </a:solidFill>
          <a:latin typeface="Arial" panose="020B0604020202020204" pitchFamily="34" charset="0"/>
          <a:cs typeface="Arial" panose="020B0604020202020204" pitchFamily="34" charset="0"/>
        </a:defRPr>
      </a:lvl2pPr>
      <a:lvl3pPr algn="ctr" rtl="0" eaLnBrk="0" fontAlgn="base" hangingPunct="0">
        <a:lnSpc>
          <a:spcPct val="90000"/>
        </a:lnSpc>
        <a:spcBef>
          <a:spcPct val="0"/>
        </a:spcBef>
        <a:spcAft>
          <a:spcPct val="0"/>
        </a:spcAft>
        <a:defRPr sz="3200" b="1">
          <a:solidFill>
            <a:srgbClr val="7030A0"/>
          </a:solidFill>
          <a:latin typeface="Arial" panose="020B0604020202020204" pitchFamily="34" charset="0"/>
          <a:cs typeface="Arial" panose="020B0604020202020204" pitchFamily="34" charset="0"/>
        </a:defRPr>
      </a:lvl3pPr>
      <a:lvl4pPr algn="ctr" rtl="0" eaLnBrk="0" fontAlgn="base" hangingPunct="0">
        <a:lnSpc>
          <a:spcPct val="90000"/>
        </a:lnSpc>
        <a:spcBef>
          <a:spcPct val="0"/>
        </a:spcBef>
        <a:spcAft>
          <a:spcPct val="0"/>
        </a:spcAft>
        <a:defRPr sz="3200" b="1">
          <a:solidFill>
            <a:srgbClr val="7030A0"/>
          </a:solidFill>
          <a:latin typeface="Arial" panose="020B0604020202020204" pitchFamily="34" charset="0"/>
          <a:cs typeface="Arial" panose="020B0604020202020204" pitchFamily="34" charset="0"/>
        </a:defRPr>
      </a:lvl4pPr>
      <a:lvl5pPr algn="ctr" rtl="0" eaLnBrk="0" fontAlgn="base" hangingPunct="0">
        <a:lnSpc>
          <a:spcPct val="90000"/>
        </a:lnSpc>
        <a:spcBef>
          <a:spcPct val="0"/>
        </a:spcBef>
        <a:spcAft>
          <a:spcPct val="0"/>
        </a:spcAft>
        <a:defRPr sz="3200" b="1">
          <a:solidFill>
            <a:srgbClr val="7030A0"/>
          </a:solidFill>
          <a:latin typeface="Arial" panose="020B0604020202020204" pitchFamily="34" charset="0"/>
          <a:cs typeface="Arial" panose="020B0604020202020204" pitchFamily="34" charset="0"/>
        </a:defRPr>
      </a:lvl5pPr>
      <a:lvl6pPr marL="457200" algn="ctr" rtl="0" fontAlgn="base">
        <a:lnSpc>
          <a:spcPct val="90000"/>
        </a:lnSpc>
        <a:spcBef>
          <a:spcPct val="0"/>
        </a:spcBef>
        <a:spcAft>
          <a:spcPct val="0"/>
        </a:spcAft>
        <a:defRPr sz="3200" b="1">
          <a:solidFill>
            <a:srgbClr val="7030A0"/>
          </a:solidFill>
          <a:latin typeface="Arial" panose="020B0604020202020204" pitchFamily="34" charset="0"/>
          <a:cs typeface="Arial" panose="020B0604020202020204" pitchFamily="34" charset="0"/>
        </a:defRPr>
      </a:lvl6pPr>
      <a:lvl7pPr marL="914400" algn="ctr" rtl="0" fontAlgn="base">
        <a:lnSpc>
          <a:spcPct val="90000"/>
        </a:lnSpc>
        <a:spcBef>
          <a:spcPct val="0"/>
        </a:spcBef>
        <a:spcAft>
          <a:spcPct val="0"/>
        </a:spcAft>
        <a:defRPr sz="3200" b="1">
          <a:solidFill>
            <a:srgbClr val="7030A0"/>
          </a:solidFill>
          <a:latin typeface="Arial" panose="020B0604020202020204" pitchFamily="34" charset="0"/>
          <a:cs typeface="Arial" panose="020B0604020202020204" pitchFamily="34" charset="0"/>
        </a:defRPr>
      </a:lvl7pPr>
      <a:lvl8pPr marL="1371600" algn="ctr" rtl="0" fontAlgn="base">
        <a:lnSpc>
          <a:spcPct val="90000"/>
        </a:lnSpc>
        <a:spcBef>
          <a:spcPct val="0"/>
        </a:spcBef>
        <a:spcAft>
          <a:spcPct val="0"/>
        </a:spcAft>
        <a:defRPr sz="3200" b="1">
          <a:solidFill>
            <a:srgbClr val="7030A0"/>
          </a:solidFill>
          <a:latin typeface="Arial" panose="020B0604020202020204" pitchFamily="34" charset="0"/>
          <a:cs typeface="Arial" panose="020B0604020202020204" pitchFamily="34" charset="0"/>
        </a:defRPr>
      </a:lvl8pPr>
      <a:lvl9pPr marL="1828800" algn="ctr" rtl="0" fontAlgn="base">
        <a:lnSpc>
          <a:spcPct val="90000"/>
        </a:lnSpc>
        <a:spcBef>
          <a:spcPct val="0"/>
        </a:spcBef>
        <a:spcAft>
          <a:spcPct val="0"/>
        </a:spcAft>
        <a:defRPr sz="3200" b="1">
          <a:solidFill>
            <a:srgbClr val="7030A0"/>
          </a:solidFill>
          <a:latin typeface="Arial" panose="020B0604020202020204" pitchFamily="34" charset="0"/>
          <a:cs typeface="Arial" panose="020B060402020202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Arial" panose="020B0604020202020204" pitchFamily="34" charset="0"/>
          <a:ea typeface="+mn-ea"/>
          <a:cs typeface="Arial" panose="020B060402020202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6.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BD1E6E17-CA7D-43A3-9F46-D37E2C3284EE}"/>
              </a:ext>
            </a:extLst>
          </p:cNvPr>
          <p:cNvSpPr>
            <a:spLocks noGrp="1"/>
          </p:cNvSpPr>
          <p:nvPr>
            <p:ph type="ctrTitle"/>
          </p:nvPr>
        </p:nvSpPr>
        <p:spPr>
          <a:xfrm>
            <a:off x="1524000" y="1773238"/>
            <a:ext cx="9144000" cy="1520825"/>
          </a:xfrm>
        </p:spPr>
        <p:txBody>
          <a:bodyPr/>
          <a:lstStyle/>
          <a:p>
            <a:pPr eaLnBrk="1" hangingPunct="1"/>
            <a:r>
              <a:rPr lang="az-Latn-AZ" altLang="en-US"/>
              <a:t>Kəskin daşsız xolesistit</a:t>
            </a:r>
          </a:p>
        </p:txBody>
      </p:sp>
      <p:sp>
        <p:nvSpPr>
          <p:cNvPr id="15363" name="Rectangle 3">
            <a:extLst>
              <a:ext uri="{FF2B5EF4-FFF2-40B4-BE49-F238E27FC236}">
                <a16:creationId xmlns:a16="http://schemas.microsoft.com/office/drawing/2014/main" id="{0DC8E271-9422-48BA-9BA7-7EE36E5593F6}"/>
              </a:ext>
            </a:extLst>
          </p:cNvPr>
          <p:cNvSpPr>
            <a:spLocks noGrp="1"/>
          </p:cNvSpPr>
          <p:nvPr>
            <p:ph type="subTitle" idx="1"/>
          </p:nvPr>
        </p:nvSpPr>
        <p:spPr/>
        <p:txBody>
          <a:bodyPr/>
          <a:lstStyle/>
          <a:p>
            <a:pPr eaLnBrk="1" hangingPunct="1">
              <a:lnSpc>
                <a:spcPct val="80000"/>
              </a:lnSpc>
            </a:pPr>
            <a:r>
              <a:rPr lang="en-US" altLang="en-US"/>
              <a:t>Tibb elml</a:t>
            </a:r>
            <a:r>
              <a:rPr lang="az-Latn-AZ" altLang="en-US"/>
              <a:t>əri namizədi </a:t>
            </a:r>
          </a:p>
          <a:p>
            <a:pPr eaLnBrk="1" hangingPunct="1">
              <a:lnSpc>
                <a:spcPct val="80000"/>
              </a:lnSpc>
            </a:pPr>
            <a:r>
              <a:rPr lang="az-Latn-AZ" altLang="en-US" b="1"/>
              <a:t>Ruslan Aydın oğlu MƏMMƏDOV</a:t>
            </a:r>
          </a:p>
          <a:p>
            <a:pPr eaLnBrk="1" hangingPunct="1">
              <a:lnSpc>
                <a:spcPct val="80000"/>
              </a:lnSpc>
            </a:pPr>
            <a:r>
              <a:rPr lang="az-Latn-AZ" altLang="en-US"/>
              <a:t>ATU, I cərrahi xəstəliklər kafedrası</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Заголовок 1">
            <a:extLst>
              <a:ext uri="{FF2B5EF4-FFF2-40B4-BE49-F238E27FC236}">
                <a16:creationId xmlns:a16="http://schemas.microsoft.com/office/drawing/2014/main" id="{108D4FC9-9657-43DB-8A5E-8AA40639B1C3}"/>
              </a:ext>
            </a:extLst>
          </p:cNvPr>
          <p:cNvSpPr>
            <a:spLocks noGrp="1"/>
          </p:cNvSpPr>
          <p:nvPr>
            <p:ph type="title"/>
          </p:nvPr>
        </p:nvSpPr>
        <p:spPr/>
        <p:txBody>
          <a:bodyPr/>
          <a:lstStyle/>
          <a:p>
            <a:pPr eaLnBrk="1" hangingPunct="1"/>
            <a:r>
              <a:rPr lang="en-US" altLang="en-US" sz="4000"/>
              <a:t>T</a:t>
            </a:r>
            <a:r>
              <a:rPr lang="az-Latn-AZ" altLang="en-US" sz="4000"/>
              <a:t>ərifi</a:t>
            </a:r>
            <a:endParaRPr lang="ru-RU" altLang="en-US" sz="4000"/>
          </a:p>
        </p:txBody>
      </p:sp>
      <p:sp>
        <p:nvSpPr>
          <p:cNvPr id="7171" name="Содержимое 2">
            <a:extLst>
              <a:ext uri="{FF2B5EF4-FFF2-40B4-BE49-F238E27FC236}">
                <a16:creationId xmlns:a16="http://schemas.microsoft.com/office/drawing/2014/main" id="{FA579551-7407-4766-8F7B-9DBE3C791F0B}"/>
              </a:ext>
            </a:extLst>
          </p:cNvPr>
          <p:cNvSpPr>
            <a:spLocks noGrp="1"/>
          </p:cNvSpPr>
          <p:nvPr>
            <p:ph idx="1"/>
          </p:nvPr>
        </p:nvSpPr>
        <p:spPr>
          <a:xfrm>
            <a:off x="766763" y="1484313"/>
            <a:ext cx="10515600" cy="4351337"/>
          </a:xfrm>
        </p:spPr>
        <p:txBody>
          <a:bodyPr rtlCol="0">
            <a:normAutofit/>
          </a:bodyPr>
          <a:lstStyle/>
          <a:p>
            <a:pPr marL="0" indent="0" algn="ctr" eaLnBrk="1" fontAlgn="auto" hangingPunct="1">
              <a:spcAft>
                <a:spcPts val="0"/>
              </a:spcAft>
              <a:buFont typeface="Arial" panose="020B0604020202020204" pitchFamily="34" charset="0"/>
              <a:buNone/>
              <a:defRPr/>
            </a:pPr>
            <a:r>
              <a:rPr lang="az-Latn-AZ" altLang="en-US" b="1" dirty="0"/>
              <a:t>Ö</a:t>
            </a:r>
            <a:r>
              <a:rPr lang="ru-RU" altLang="en-US" b="1" dirty="0"/>
              <a:t>d kisəsini</a:t>
            </a:r>
            <a:r>
              <a:rPr lang="az-Latn-AZ" altLang="en-US" b="1" dirty="0"/>
              <a:t>n</a:t>
            </a:r>
            <a:r>
              <a:rPr lang="ru-RU" altLang="en-US" b="1" dirty="0"/>
              <a:t> daş və ya sistik kanal obstruksiyası olmadan kəskin </a:t>
            </a:r>
            <a:r>
              <a:rPr lang="az-Latn-AZ" altLang="en-US" b="1" dirty="0"/>
              <a:t> nekro</a:t>
            </a:r>
            <a:r>
              <a:rPr lang="ru-RU" altLang="en-US" b="1" dirty="0"/>
              <a:t>iltihabıdır. </a:t>
            </a:r>
            <a:endParaRPr lang="az-Latn-AZ" altLang="en-US" b="1" dirty="0"/>
          </a:p>
          <a:p>
            <a:pPr marL="0" indent="0" eaLnBrk="1" fontAlgn="auto" hangingPunct="1">
              <a:spcAft>
                <a:spcPts val="0"/>
              </a:spcAft>
              <a:buFont typeface="Arial" panose="020B0604020202020204" pitchFamily="34" charset="0"/>
              <a:buNone/>
              <a:defRPr/>
            </a:pPr>
            <a:endParaRPr lang="az-Latn-AZ" altLang="en-US" dirty="0"/>
          </a:p>
          <a:p>
            <a:pPr eaLnBrk="1" fontAlgn="auto" hangingPunct="1">
              <a:spcAft>
                <a:spcPts val="0"/>
              </a:spcAft>
              <a:defRPr/>
            </a:pPr>
            <a:r>
              <a:rPr lang="az-Latn-AZ" altLang="en-US" dirty="0"/>
              <a:t>F</a:t>
            </a:r>
            <a:r>
              <a:rPr lang="ru-RU" altLang="en-US" dirty="0"/>
              <a:t>ulminant, nekrotik, birincili qanqrenoz xolesistit </a:t>
            </a:r>
            <a:endParaRPr lang="az-Latn-AZ" altLang="en-US" dirty="0"/>
          </a:p>
          <a:p>
            <a:pPr eaLnBrk="1" fontAlgn="auto" hangingPunct="1">
              <a:spcAft>
                <a:spcPts val="0"/>
              </a:spcAft>
              <a:defRPr/>
            </a:pPr>
            <a:endParaRPr lang="az-Latn-AZ" altLang="en-US" dirty="0"/>
          </a:p>
          <a:p>
            <a:pPr marL="0" indent="0" eaLnBrk="1" fontAlgn="auto" hangingPunct="1">
              <a:spcAft>
                <a:spcPts val="0"/>
              </a:spcAft>
              <a:buFont typeface="Arial" panose="020B0604020202020204" pitchFamily="34" charset="0"/>
              <a:buNone/>
              <a:defRPr/>
            </a:pPr>
            <a:r>
              <a:rPr lang="ru-RU" altLang="en-US" b="1" dirty="0"/>
              <a:t>Ən mühüm cəhətləri</a:t>
            </a:r>
            <a:r>
              <a:rPr lang="az-Latn-AZ" altLang="en-US" b="1" dirty="0"/>
              <a:t>:</a:t>
            </a:r>
            <a:r>
              <a:rPr lang="ru-RU" altLang="en-US" b="1" dirty="0"/>
              <a:t> </a:t>
            </a:r>
            <a:endParaRPr lang="az-Latn-AZ" altLang="en-US" b="1" dirty="0"/>
          </a:p>
          <a:p>
            <a:pPr eaLnBrk="1" fontAlgn="auto" hangingPunct="1">
              <a:spcAft>
                <a:spcPts val="0"/>
              </a:spcAft>
              <a:defRPr/>
            </a:pPr>
            <a:r>
              <a:rPr lang="ru-RU" altLang="en-US" dirty="0"/>
              <a:t>ağır gedişli</a:t>
            </a:r>
            <a:r>
              <a:rPr lang="az-Latn-AZ" altLang="en-US" dirty="0"/>
              <a:t>;</a:t>
            </a:r>
          </a:p>
          <a:p>
            <a:pPr eaLnBrk="1" fontAlgn="auto" hangingPunct="1">
              <a:spcAft>
                <a:spcPts val="0"/>
              </a:spcAft>
              <a:defRPr/>
            </a:pPr>
            <a:r>
              <a:rPr lang="ru-RU" altLang="en-US" dirty="0"/>
              <a:t>nekroz və ağırlaşmaların</a:t>
            </a:r>
            <a:r>
              <a:rPr lang="az-Latn-AZ" altLang="en-US" dirty="0"/>
              <a:t> </a:t>
            </a:r>
            <a:r>
              <a:rPr lang="ru-RU" altLang="en-US" dirty="0"/>
              <a:t>rast gəlmə</a:t>
            </a:r>
            <a:r>
              <a:rPr lang="az-Latn-AZ" altLang="en-US" dirty="0"/>
              <a:t> </a:t>
            </a:r>
            <a:r>
              <a:rPr lang="ru-RU" altLang="en-US" dirty="0"/>
              <a:t>tezli</a:t>
            </a:r>
            <a:r>
              <a:rPr lang="az-Latn-AZ" altLang="en-US" dirty="0"/>
              <a:t>yi</a:t>
            </a:r>
            <a:r>
              <a:rPr lang="ru-RU" altLang="en-US" dirty="0"/>
              <a:t> yüksək</a:t>
            </a:r>
            <a:r>
              <a:rPr lang="az-Latn-AZ" altLang="en-US" dirty="0"/>
              <a:t>.</a:t>
            </a:r>
            <a:endParaRPr lang="ru-RU"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Заголовок 1">
            <a:extLst>
              <a:ext uri="{FF2B5EF4-FFF2-40B4-BE49-F238E27FC236}">
                <a16:creationId xmlns:a16="http://schemas.microsoft.com/office/drawing/2014/main" id="{E6D0D40B-68F0-4D5E-A2CA-17C135E3682C}"/>
              </a:ext>
            </a:extLst>
          </p:cNvPr>
          <p:cNvSpPr>
            <a:spLocks noGrp="1"/>
          </p:cNvSpPr>
          <p:nvPr>
            <p:ph type="title"/>
          </p:nvPr>
        </p:nvSpPr>
        <p:spPr>
          <a:xfrm>
            <a:off x="2747963" y="-146050"/>
            <a:ext cx="6948487" cy="835025"/>
          </a:xfrm>
        </p:spPr>
        <p:txBody>
          <a:bodyPr/>
          <a:lstStyle/>
          <a:p>
            <a:pPr eaLnBrk="1" hangingPunct="1"/>
            <a:r>
              <a:rPr lang="az-Latn-AZ" altLang="en-US"/>
              <a:t>Əsas fərqləri</a:t>
            </a:r>
            <a:endParaRPr lang="ru-RU" altLang="en-US"/>
          </a:p>
        </p:txBody>
      </p:sp>
      <p:graphicFrame>
        <p:nvGraphicFramePr>
          <p:cNvPr id="16" name="Содержимое 15">
            <a:extLst>
              <a:ext uri="{FF2B5EF4-FFF2-40B4-BE49-F238E27FC236}">
                <a16:creationId xmlns:a16="http://schemas.microsoft.com/office/drawing/2014/main" id="{57DCC65B-3909-48DE-9D48-D1901C352ABA}"/>
              </a:ext>
            </a:extLst>
          </p:cNvPr>
          <p:cNvGraphicFramePr>
            <a:graphicFrameLocks noGrp="1"/>
          </p:cNvGraphicFramePr>
          <p:nvPr>
            <p:ph idx="1"/>
          </p:nvPr>
        </p:nvGraphicFramePr>
        <p:xfrm>
          <a:off x="963613" y="717550"/>
          <a:ext cx="10515601" cy="5759450"/>
        </p:xfrm>
        <a:graphic>
          <a:graphicData uri="http://schemas.openxmlformats.org/drawingml/2006/table">
            <a:tbl>
              <a:tblPr>
                <a:tableStyleId>{073A0DAA-6AF3-43AB-8588-CEC1D06C72B9}</a:tableStyleId>
              </a:tblPr>
              <a:tblGrid>
                <a:gridCol w="1815903">
                  <a:extLst>
                    <a:ext uri="{9D8B030D-6E8A-4147-A177-3AD203B41FA5}">
                      <a16:colId xmlns:a16="http://schemas.microsoft.com/office/drawing/2014/main" val="20000"/>
                    </a:ext>
                  </a:extLst>
                </a:gridCol>
                <a:gridCol w="4349849">
                  <a:extLst>
                    <a:ext uri="{9D8B030D-6E8A-4147-A177-3AD203B41FA5}">
                      <a16:colId xmlns:a16="http://schemas.microsoft.com/office/drawing/2014/main" val="20001"/>
                    </a:ext>
                  </a:extLst>
                </a:gridCol>
                <a:gridCol w="4349849">
                  <a:extLst>
                    <a:ext uri="{9D8B030D-6E8A-4147-A177-3AD203B41FA5}">
                      <a16:colId xmlns:a16="http://schemas.microsoft.com/office/drawing/2014/main" val="20002"/>
                    </a:ext>
                  </a:extLst>
                </a:gridCol>
              </a:tblGrid>
              <a:tr h="460933">
                <a:tc>
                  <a:txBody>
                    <a:bodyPr/>
                    <a:lstStyle>
                      <a:lvl1pPr defTabSz="685800" eaLnBrk="0" hangingPunct="0">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defTabSz="685800" eaLnBrk="0" hangingPunct="0">
                        <a:lnSpc>
                          <a:spcPct val="90000"/>
                        </a:lnSpc>
                        <a:spcBef>
                          <a:spcPts val="375"/>
                        </a:spcBef>
                        <a:buFont typeface="Arial" panose="020B0604020202020204" pitchFamily="34" charset="0"/>
                        <a:defRPr sz="2400">
                          <a:solidFill>
                            <a:schemeClr val="tx1"/>
                          </a:solidFill>
                          <a:latin typeface="Calibri" panose="020F0502020204030204" pitchFamily="34" charset="0"/>
                        </a:defRPr>
                      </a:lvl2pPr>
                      <a:lvl3pPr marL="1143000" indent="-228600" defTabSz="685800" eaLnBrk="0" hangingPunct="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defTabSz="685800" eaLnBrk="0" hangingPunct="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defTabSz="685800" eaLnBrk="0" hangingPunct="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ctr" defTabSz="685800" rtl="0" eaLnBrk="1" fontAlgn="base" latinLnBrk="0" hangingPunct="1">
                        <a:lnSpc>
                          <a:spcPct val="100000"/>
                        </a:lnSpc>
                        <a:spcBef>
                          <a:spcPct val="0"/>
                        </a:spcBef>
                        <a:spcAft>
                          <a:spcPct val="0"/>
                        </a:spcAft>
                        <a:buClrTx/>
                        <a:buSzTx/>
                        <a:buFontTx/>
                        <a:buNone/>
                        <a:tabLst/>
                      </a:pPr>
                      <a:endParaRPr kumimoji="0" lang="ru-RU" altLang="en-US" sz="2800" b="1" i="0" u="none" strike="noStrike" cap="none" normalizeH="0" baseline="0" dirty="0">
                        <a:ln>
                          <a:noFill/>
                        </a:ln>
                        <a:solidFill>
                          <a:schemeClr val="tx1"/>
                        </a:solidFill>
                        <a:effectLst/>
                        <a:latin typeface="Calibri" panose="020F0502020204030204" pitchFamily="34" charset="0"/>
                        <a:cs typeface="Times New Roman" panose="02020603050405020304" pitchFamily="18" charset="0"/>
                      </a:endParaRPr>
                    </a:p>
                  </a:txBody>
                  <a:tcPr marL="0" marR="0" marT="0" marB="0" anchor="ctr" horzOverflow="overflow"/>
                </a:tc>
                <a:tc>
                  <a:txBody>
                    <a:bodyPr/>
                    <a:lstStyle>
                      <a:lvl1pPr marL="63500" defTabSz="685800" eaLnBrk="0" hangingPunct="0">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defTabSz="685800" eaLnBrk="0" hangingPunct="0">
                        <a:lnSpc>
                          <a:spcPct val="90000"/>
                        </a:lnSpc>
                        <a:spcBef>
                          <a:spcPts val="375"/>
                        </a:spcBef>
                        <a:buFont typeface="Arial" panose="020B0604020202020204" pitchFamily="34" charset="0"/>
                        <a:defRPr sz="2400">
                          <a:solidFill>
                            <a:schemeClr val="tx1"/>
                          </a:solidFill>
                          <a:latin typeface="Calibri" panose="020F0502020204030204" pitchFamily="34" charset="0"/>
                        </a:defRPr>
                      </a:lvl2pPr>
                      <a:lvl3pPr marL="1143000" indent="-228600" defTabSz="685800" eaLnBrk="0" hangingPunct="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defTabSz="685800" eaLnBrk="0" hangingPunct="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defTabSz="685800" eaLnBrk="0" hangingPunct="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63500" marR="0" lvl="0" indent="0" algn="ctr" defTabSz="685800" rtl="0" eaLnBrk="1" fontAlgn="base" latinLnBrk="0" hangingPunct="1">
                        <a:lnSpc>
                          <a:spcPct val="100000"/>
                        </a:lnSpc>
                        <a:spcBef>
                          <a:spcPct val="0"/>
                        </a:spcBef>
                        <a:spcAft>
                          <a:spcPct val="0"/>
                        </a:spcAft>
                        <a:buClrTx/>
                        <a:buSzTx/>
                        <a:buFontTx/>
                        <a:buNone/>
                        <a:tabLst/>
                        <a:defRPr/>
                      </a:pPr>
                      <a:r>
                        <a:rPr kumimoji="0" lang="ru-RU" altLang="en-US" sz="2000" b="1" u="none" strike="noStrike" cap="none" normalizeH="0" baseline="0" dirty="0">
                          <a:ln>
                            <a:noFill/>
                          </a:ln>
                          <a:effectLst/>
                          <a:latin typeface="Arial" panose="020B0604020202020204" pitchFamily="34" charset="0"/>
                          <a:cs typeface="Arial" panose="020B0604020202020204" pitchFamily="34" charset="0"/>
                        </a:rPr>
                        <a:t>Kəskin daşlı xolesistit</a:t>
                      </a:r>
                      <a:endParaRPr lang="en-US" sz="2000" b="1" dirty="0">
                        <a:latin typeface="Arial" panose="020B0604020202020204" pitchFamily="34" charset="0"/>
                        <a:cs typeface="Arial" panose="020B0604020202020204" pitchFamily="34" charset="0"/>
                      </a:endParaRPr>
                    </a:p>
                  </a:txBody>
                  <a:tcPr marL="0" marR="0" marT="0" marB="0" anchor="ctr" horzOverflow="overflow">
                    <a:solidFill>
                      <a:schemeClr val="bg1"/>
                    </a:solidFill>
                  </a:tcPr>
                </a:tc>
                <a:tc>
                  <a:txBody>
                    <a:bodyPr/>
                    <a:lstStyle>
                      <a:lvl1pPr marL="139700" defTabSz="685800" eaLnBrk="0" hangingPunct="0">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defTabSz="685800" eaLnBrk="0" hangingPunct="0">
                        <a:lnSpc>
                          <a:spcPct val="90000"/>
                        </a:lnSpc>
                        <a:spcBef>
                          <a:spcPts val="375"/>
                        </a:spcBef>
                        <a:buFont typeface="Arial" panose="020B0604020202020204" pitchFamily="34" charset="0"/>
                        <a:defRPr sz="2400">
                          <a:solidFill>
                            <a:schemeClr val="tx1"/>
                          </a:solidFill>
                          <a:latin typeface="Calibri" panose="020F0502020204030204" pitchFamily="34" charset="0"/>
                        </a:defRPr>
                      </a:lvl2pPr>
                      <a:lvl3pPr marL="1143000" indent="-228600" defTabSz="685800" eaLnBrk="0" hangingPunct="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defTabSz="685800" eaLnBrk="0" hangingPunct="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defTabSz="685800" eaLnBrk="0" hangingPunct="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139700" marR="0" lvl="0" indent="0" algn="ctr" defTabSz="685800" rtl="0" eaLnBrk="1" fontAlgn="base" latinLnBrk="0" hangingPunct="1">
                        <a:lnSpc>
                          <a:spcPct val="100000"/>
                        </a:lnSpc>
                        <a:spcBef>
                          <a:spcPct val="0"/>
                        </a:spcBef>
                        <a:spcAft>
                          <a:spcPct val="0"/>
                        </a:spcAft>
                        <a:buClrTx/>
                        <a:buSzTx/>
                        <a:buFontTx/>
                        <a:buNone/>
                        <a:tabLst/>
                        <a:defRPr/>
                      </a:pPr>
                      <a:r>
                        <a:rPr kumimoji="0" lang="ru-RU" altLang="en-US" sz="2000" b="1" u="none" strike="noStrike" cap="none" normalizeH="0" baseline="0" dirty="0">
                          <a:ln>
                            <a:noFill/>
                          </a:ln>
                          <a:effectLst/>
                          <a:latin typeface="Arial" panose="020B0604020202020204" pitchFamily="34" charset="0"/>
                          <a:cs typeface="Arial" panose="020B0604020202020204" pitchFamily="34" charset="0"/>
                        </a:rPr>
                        <a:t>Kəskin daşsız xolesistit</a:t>
                      </a:r>
                      <a:endParaRPr lang="en-US" sz="2000" b="1" dirty="0">
                        <a:latin typeface="Arial" panose="020B0604020202020204" pitchFamily="34" charset="0"/>
                        <a:cs typeface="Arial" panose="020B0604020202020204" pitchFamily="34" charset="0"/>
                      </a:endParaRPr>
                    </a:p>
                  </a:txBody>
                  <a:tcPr marL="0" marR="0" marT="0" marB="0" anchor="ctr" horzOverflow="overflow">
                    <a:solidFill>
                      <a:schemeClr val="bg1"/>
                    </a:solidFill>
                  </a:tcPr>
                </a:tc>
                <a:extLst>
                  <a:ext uri="{0D108BD9-81ED-4DB2-BD59-A6C34878D82A}">
                    <a16:rowId xmlns:a16="http://schemas.microsoft.com/office/drawing/2014/main" val="10000"/>
                  </a:ext>
                </a:extLst>
              </a:tr>
              <a:tr h="619171">
                <a:tc>
                  <a:txBody>
                    <a:bodyPr/>
                    <a:lstStyle>
                      <a:lvl1pPr marL="76200" defTabSz="685800" eaLnBrk="0" hangingPunct="0">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defTabSz="685800" eaLnBrk="0" hangingPunct="0">
                        <a:lnSpc>
                          <a:spcPct val="90000"/>
                        </a:lnSpc>
                        <a:spcBef>
                          <a:spcPts val="375"/>
                        </a:spcBef>
                        <a:buFont typeface="Arial" panose="020B0604020202020204" pitchFamily="34" charset="0"/>
                        <a:defRPr sz="2400">
                          <a:solidFill>
                            <a:schemeClr val="tx1"/>
                          </a:solidFill>
                          <a:latin typeface="Calibri" panose="020F0502020204030204" pitchFamily="34" charset="0"/>
                        </a:defRPr>
                      </a:lvl2pPr>
                      <a:lvl3pPr marL="1143000" indent="-228600" defTabSz="685800" eaLnBrk="0" hangingPunct="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defTabSz="685800" eaLnBrk="0" hangingPunct="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defTabSz="685800" eaLnBrk="0" hangingPunct="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76200" marR="0" lvl="0" indent="0" algn="ctr" defTabSz="685800" rtl="0" eaLnBrk="1" fontAlgn="base" latinLnBrk="0" hangingPunct="1">
                        <a:lnSpc>
                          <a:spcPts val="1550"/>
                        </a:lnSpc>
                        <a:spcBef>
                          <a:spcPct val="0"/>
                        </a:spcBef>
                        <a:spcAft>
                          <a:spcPct val="0"/>
                        </a:spcAft>
                        <a:buClrTx/>
                        <a:buSzTx/>
                        <a:buFontTx/>
                        <a:buNone/>
                        <a:tabLst/>
                      </a:pPr>
                      <a:r>
                        <a:rPr kumimoji="0" lang="ru-RU" altLang="en-US" sz="1600" b="1" u="none" strike="noStrike" cap="none" normalizeH="0" baseline="0" dirty="0">
                          <a:ln>
                            <a:noFill/>
                          </a:ln>
                          <a:effectLst/>
                          <a:latin typeface="Arial" panose="020B0604020202020204" pitchFamily="34" charset="0"/>
                          <a:cs typeface="Arial" panose="020B0604020202020204" pitchFamily="34" charset="0"/>
                        </a:rPr>
                        <a:t>Rastgəlməsi</a:t>
                      </a:r>
                      <a:endParaRPr kumimoji="0" lang="ru-RU" alt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0" marR="0" marT="0" marB="0" anchor="ctr" horzOverflow="overflow"/>
                </a:tc>
                <a:tc>
                  <a:txBody>
                    <a:bodyPr/>
                    <a:lstStyle/>
                    <a:p>
                      <a:pPr lvl="0" algn="ctr"/>
                      <a:r>
                        <a:rPr lang="ru-RU" sz="1800" u="none" baseline="0" dirty="0">
                          <a:latin typeface="Arial" panose="020B0604020202020204" pitchFamily="34" charset="0"/>
                          <a:cs typeface="Arial" panose="020B0604020202020204" pitchFamily="34" charset="0"/>
                        </a:rPr>
                        <a:t>90-95%</a:t>
                      </a:r>
                      <a:r>
                        <a:rPr lang="az-Latn-AZ" sz="1800" u="none" baseline="0" dirty="0">
                          <a:latin typeface="Arial" panose="020B0604020202020204" pitchFamily="34" charset="0"/>
                          <a:cs typeface="Arial" panose="020B0604020202020204" pitchFamily="34" charset="0"/>
                        </a:rPr>
                        <a:t>. </a:t>
                      </a:r>
                      <a:r>
                        <a:rPr lang="ru-RU" sz="1800" u="none" baseline="0" dirty="0">
                          <a:latin typeface="Arial" panose="020B0604020202020204" pitchFamily="34" charset="0"/>
                          <a:cs typeface="Arial" panose="020B0604020202020204" pitchFamily="34" charset="0"/>
                        </a:rPr>
                        <a:t>Qadınlar (80%)</a:t>
                      </a:r>
                      <a:endParaRPr lang="en-US" sz="1800" dirty="0">
                        <a:latin typeface="Arial" panose="020B0604020202020204" pitchFamily="34" charset="0"/>
                        <a:cs typeface="Arial" panose="020B0604020202020204" pitchFamily="34" charset="0"/>
                      </a:endParaRPr>
                    </a:p>
                  </a:txBody>
                  <a:tcPr marL="0" marR="0" marT="0" marB="0" anchor="ctr" horzOverflow="overflow">
                    <a:solidFill>
                      <a:schemeClr val="bg1"/>
                    </a:solidFill>
                  </a:tcPr>
                </a:tc>
                <a:tc>
                  <a:txBody>
                    <a:bodyPr/>
                    <a:lstStyle/>
                    <a:p>
                      <a:pPr lvl="0" algn="ctr"/>
                      <a:r>
                        <a:rPr lang="ru-RU" sz="1800" u="none" baseline="0" dirty="0">
                          <a:latin typeface="Arial" panose="020B0604020202020204" pitchFamily="34" charset="0"/>
                          <a:cs typeface="Arial" panose="020B0604020202020204" pitchFamily="34" charset="0"/>
                        </a:rPr>
                        <a:t>5-10%</a:t>
                      </a:r>
                      <a:r>
                        <a:rPr lang="az-Latn-AZ" sz="1800" u="none" baseline="0" dirty="0">
                          <a:latin typeface="Arial" panose="020B0604020202020204" pitchFamily="34" charset="0"/>
                          <a:cs typeface="Arial" panose="020B0604020202020204" pitchFamily="34" charset="0"/>
                        </a:rPr>
                        <a:t>. </a:t>
                      </a:r>
                      <a:r>
                        <a:rPr lang="ru-RU" sz="1800" u="none" baseline="0" dirty="0">
                          <a:latin typeface="Arial" panose="020B0604020202020204" pitchFamily="34" charset="0"/>
                          <a:cs typeface="Arial" panose="020B0604020202020204" pitchFamily="34" charset="0"/>
                        </a:rPr>
                        <a:t>Kişilər (80%)</a:t>
                      </a:r>
                      <a:endParaRPr lang="en-US" sz="1800" dirty="0">
                        <a:latin typeface="Arial" panose="020B0604020202020204" pitchFamily="34" charset="0"/>
                        <a:cs typeface="Arial" panose="020B0604020202020204" pitchFamily="34" charset="0"/>
                      </a:endParaRPr>
                    </a:p>
                  </a:txBody>
                  <a:tcPr marL="0" marR="0" marT="0" marB="0" anchor="ctr" horzOverflow="overflow">
                    <a:solidFill>
                      <a:schemeClr val="bg1"/>
                    </a:solidFill>
                  </a:tcPr>
                </a:tc>
                <a:extLst>
                  <a:ext uri="{0D108BD9-81ED-4DB2-BD59-A6C34878D82A}">
                    <a16:rowId xmlns:a16="http://schemas.microsoft.com/office/drawing/2014/main" val="10001"/>
                  </a:ext>
                </a:extLst>
              </a:tr>
              <a:tr h="822995">
                <a:tc>
                  <a:txBody>
                    <a:bodyPr/>
                    <a:lstStyle>
                      <a:lvl1pPr marL="76200" defTabSz="685800" eaLnBrk="0" hangingPunct="0">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defTabSz="685800" eaLnBrk="0" hangingPunct="0">
                        <a:lnSpc>
                          <a:spcPct val="90000"/>
                        </a:lnSpc>
                        <a:spcBef>
                          <a:spcPts val="375"/>
                        </a:spcBef>
                        <a:buFont typeface="Arial" panose="020B0604020202020204" pitchFamily="34" charset="0"/>
                        <a:defRPr sz="2400">
                          <a:solidFill>
                            <a:schemeClr val="tx1"/>
                          </a:solidFill>
                          <a:latin typeface="Calibri" panose="020F0502020204030204" pitchFamily="34" charset="0"/>
                        </a:defRPr>
                      </a:lvl2pPr>
                      <a:lvl3pPr marL="1143000" indent="-228600" defTabSz="685800" eaLnBrk="0" hangingPunct="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defTabSz="685800" eaLnBrk="0" hangingPunct="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defTabSz="685800" eaLnBrk="0" hangingPunct="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76200" marR="0" lvl="0" indent="0" algn="ctr" defTabSz="685800" rtl="0" eaLnBrk="1" fontAlgn="base" latinLnBrk="0" hangingPunct="1">
                        <a:lnSpc>
                          <a:spcPct val="100000"/>
                        </a:lnSpc>
                        <a:spcBef>
                          <a:spcPct val="0"/>
                        </a:spcBef>
                        <a:spcAft>
                          <a:spcPct val="0"/>
                        </a:spcAft>
                        <a:buClrTx/>
                        <a:buSzTx/>
                        <a:buFontTx/>
                        <a:buNone/>
                        <a:tabLst/>
                      </a:pPr>
                      <a:r>
                        <a:rPr kumimoji="0" lang="ru-RU" altLang="en-US" sz="1600" b="1" u="none" strike="noStrike" cap="none" normalizeH="0" baseline="0" dirty="0">
                          <a:ln>
                            <a:noFill/>
                          </a:ln>
                          <a:effectLst/>
                          <a:latin typeface="Arial" panose="020B0604020202020204" pitchFamily="34" charset="0"/>
                          <a:cs typeface="Arial" panose="020B0604020202020204" pitchFamily="34" charset="0"/>
                        </a:rPr>
                        <a:t>Səbəbi, risk</a:t>
                      </a:r>
                      <a:r>
                        <a:rPr kumimoji="0" lang="az-Latn-AZ" altLang="en-US" sz="1600" b="1" u="none" strike="noStrike" cap="none" normalizeH="0" baseline="0" dirty="0">
                          <a:ln>
                            <a:noFill/>
                          </a:ln>
                          <a:effectLst/>
                          <a:latin typeface="Arial" panose="020B0604020202020204" pitchFamily="34" charset="0"/>
                          <a:cs typeface="Arial" panose="020B0604020202020204" pitchFamily="34" charset="0"/>
                        </a:rPr>
                        <a:t> </a:t>
                      </a:r>
                      <a:r>
                        <a:rPr kumimoji="0" lang="ru-RU" altLang="en-US" sz="1600" b="1" u="none" strike="noStrike" cap="none" normalizeH="0" baseline="0" dirty="0">
                          <a:ln>
                            <a:noFill/>
                          </a:ln>
                          <a:effectLst/>
                          <a:latin typeface="Arial" panose="020B0604020202020204" pitchFamily="34" charset="0"/>
                          <a:cs typeface="Arial" panose="020B0604020202020204" pitchFamily="34" charset="0"/>
                        </a:rPr>
                        <a:t>faktorları</a:t>
                      </a:r>
                      <a:endParaRPr kumimoji="0" lang="ru-RU" alt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0" marR="0" marT="0" marB="0" anchor="ctr" horzOverflow="overflow"/>
                </a:tc>
                <a:tc>
                  <a:txBody>
                    <a:bodyPr/>
                    <a:lstStyle/>
                    <a:p>
                      <a:pPr algn="ctr"/>
                      <a:r>
                        <a:rPr lang="ru-RU" sz="1800" u="none" baseline="0" dirty="0">
                          <a:latin typeface="Arial" panose="020B0604020202020204" pitchFamily="34" charset="0"/>
                          <a:cs typeface="Arial" panose="020B0604020202020204" pitchFamily="34" charset="0"/>
                        </a:rPr>
                        <a:t>Daş</a:t>
                      </a:r>
                      <a:endParaRPr lang="en-US" sz="1800" dirty="0">
                        <a:latin typeface="Arial" panose="020B0604020202020204" pitchFamily="34" charset="0"/>
                        <a:cs typeface="Arial" panose="020B0604020202020204" pitchFamily="34" charset="0"/>
                      </a:endParaRPr>
                    </a:p>
                  </a:txBody>
                  <a:tcPr marL="0" marR="0" marT="0" marB="0" anchor="ctr" horzOverflow="overflow">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ru-RU" sz="1800" u="none" baseline="0" dirty="0">
                          <a:latin typeface="Arial" panose="020B0604020202020204" pitchFamily="34" charset="0"/>
                          <a:cs typeface="Arial" panose="020B0604020202020204" pitchFamily="34" charset="0"/>
                        </a:rPr>
                        <a:t>Yaşlı və kritik xəstələr, böyük</a:t>
                      </a:r>
                      <a:r>
                        <a:rPr lang="az-Latn-AZ" sz="1800" u="none" baseline="0" dirty="0">
                          <a:latin typeface="Arial" panose="020B0604020202020204" pitchFamily="34" charset="0"/>
                          <a:cs typeface="Arial" panose="020B0604020202020204" pitchFamily="34" charset="0"/>
                        </a:rPr>
                        <a:t> </a:t>
                      </a:r>
                      <a:r>
                        <a:rPr lang="ru-RU" sz="1800" u="none" baseline="0" dirty="0">
                          <a:latin typeface="Arial" panose="020B0604020202020204" pitchFamily="34" charset="0"/>
                          <a:cs typeface="Arial" panose="020B0604020202020204" pitchFamily="34" charset="0"/>
                        </a:rPr>
                        <a:t>əməliyyatlar, travmalar və yanıqlar</a:t>
                      </a:r>
                      <a:r>
                        <a:rPr lang="az-Latn-AZ" sz="1800" u="none" baseline="0" dirty="0">
                          <a:latin typeface="Arial" panose="020B0604020202020204" pitchFamily="34" charset="0"/>
                          <a:cs typeface="Arial" panose="020B0604020202020204" pitchFamily="34" charset="0"/>
                        </a:rPr>
                        <a:t> </a:t>
                      </a:r>
                      <a:r>
                        <a:rPr lang="ru-RU" sz="1800" u="none" baseline="0" dirty="0">
                          <a:latin typeface="Arial" panose="020B0604020202020204" pitchFamily="34" charset="0"/>
                          <a:cs typeface="Arial" panose="020B0604020202020204" pitchFamily="34" charset="0"/>
                        </a:rPr>
                        <a:t>qeyri-stabil hemodinamika</a:t>
                      </a:r>
                      <a:r>
                        <a:rPr lang="az-Latn-AZ" sz="1800" u="none" baseline="0" dirty="0">
                          <a:latin typeface="Arial" panose="020B0604020202020204" pitchFamily="34" charset="0"/>
                          <a:cs typeface="Arial" panose="020B0604020202020204" pitchFamily="34" charset="0"/>
                        </a:rPr>
                        <a:t>. </a:t>
                      </a:r>
                      <a:r>
                        <a:rPr lang="en-US" sz="1800" u="none" baseline="0" dirty="0">
                          <a:latin typeface="Arial" panose="020B0604020202020204" pitchFamily="34" charset="0"/>
                          <a:cs typeface="Arial" panose="020B0604020202020204" pitchFamily="34" charset="0"/>
                        </a:rPr>
                        <a:t>K</a:t>
                      </a:r>
                      <a:r>
                        <a:rPr lang="ru-RU" sz="1800" u="none" baseline="0" dirty="0">
                          <a:latin typeface="Arial" panose="020B0604020202020204" pitchFamily="34" charset="0"/>
                          <a:cs typeface="Arial" panose="020B0604020202020204" pitchFamily="34" charset="0"/>
                        </a:rPr>
                        <a:t>imyaterapiya</a:t>
                      </a:r>
                      <a:endParaRPr lang="en-US" sz="1800" dirty="0">
                        <a:latin typeface="Arial" panose="020B0604020202020204" pitchFamily="34" charset="0"/>
                        <a:cs typeface="Arial" panose="020B0604020202020204" pitchFamily="34" charset="0"/>
                      </a:endParaRPr>
                    </a:p>
                  </a:txBody>
                  <a:tcPr marL="0" marR="0" marT="0" marB="0" anchor="ctr" horzOverflow="overflow">
                    <a:solidFill>
                      <a:schemeClr val="bg1"/>
                    </a:solidFill>
                  </a:tcPr>
                </a:tc>
                <a:extLst>
                  <a:ext uri="{0D108BD9-81ED-4DB2-BD59-A6C34878D82A}">
                    <a16:rowId xmlns:a16="http://schemas.microsoft.com/office/drawing/2014/main" val="10002"/>
                  </a:ext>
                </a:extLst>
              </a:tr>
              <a:tr h="548663">
                <a:tc>
                  <a:txBody>
                    <a:bodyPr/>
                    <a:lstStyle>
                      <a:lvl1pPr marL="76200" defTabSz="685800" eaLnBrk="0" hangingPunct="0">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defTabSz="685800" eaLnBrk="0" hangingPunct="0">
                        <a:lnSpc>
                          <a:spcPct val="90000"/>
                        </a:lnSpc>
                        <a:spcBef>
                          <a:spcPts val="375"/>
                        </a:spcBef>
                        <a:buFont typeface="Arial" panose="020B0604020202020204" pitchFamily="34" charset="0"/>
                        <a:defRPr sz="2400">
                          <a:solidFill>
                            <a:schemeClr val="tx1"/>
                          </a:solidFill>
                          <a:latin typeface="Calibri" panose="020F0502020204030204" pitchFamily="34" charset="0"/>
                        </a:defRPr>
                      </a:lvl2pPr>
                      <a:lvl3pPr marL="1143000" indent="-228600" defTabSz="685800" eaLnBrk="0" hangingPunct="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defTabSz="685800" eaLnBrk="0" hangingPunct="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defTabSz="685800" eaLnBrk="0" hangingPunct="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76200" marR="0" lvl="0" indent="0" algn="ctr" defTabSz="685800" rtl="0" eaLnBrk="1" fontAlgn="base" latinLnBrk="0" hangingPunct="1">
                        <a:lnSpc>
                          <a:spcPct val="100000"/>
                        </a:lnSpc>
                        <a:spcBef>
                          <a:spcPct val="0"/>
                        </a:spcBef>
                        <a:spcAft>
                          <a:spcPct val="0"/>
                        </a:spcAft>
                        <a:buClrTx/>
                        <a:buSzTx/>
                        <a:buFontTx/>
                        <a:buNone/>
                        <a:tabLst/>
                      </a:pPr>
                      <a:r>
                        <a:rPr kumimoji="0" lang="ru-RU" altLang="en-US" sz="1600" b="1" u="none" strike="noStrike" cap="none" normalizeH="0" baseline="0" dirty="0">
                          <a:ln>
                            <a:noFill/>
                          </a:ln>
                          <a:effectLst/>
                          <a:latin typeface="Arial" panose="020B0604020202020204" pitchFamily="34" charset="0"/>
                          <a:cs typeface="Arial" panose="020B0604020202020204" pitchFamily="34" charset="0"/>
                        </a:rPr>
                        <a:t>Patogenezi</a:t>
                      </a:r>
                      <a:endParaRPr kumimoji="0" lang="ru-RU" alt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0" marR="0" marT="0" marB="0" anchor="ctr" horzOverflow="overflow"/>
                </a:tc>
                <a:tc>
                  <a:txBody>
                    <a:bodyPr/>
                    <a:lstStyle/>
                    <a:p>
                      <a:pPr algn="ctr"/>
                      <a:r>
                        <a:rPr lang="ru-RU" sz="1800" u="none" baseline="0" dirty="0">
                          <a:latin typeface="Arial" panose="020B0604020202020204" pitchFamily="34" charset="0"/>
                          <a:cs typeface="Arial" panose="020B0604020202020204" pitchFamily="34" charset="0"/>
                        </a:rPr>
                        <a:t>Daşın axacağı tıxaması və</a:t>
                      </a:r>
                      <a:r>
                        <a:rPr lang="az-Latn-AZ" sz="1800" u="none" baseline="0" dirty="0">
                          <a:latin typeface="Arial" panose="020B0604020202020204" pitchFamily="34" charset="0"/>
                          <a:cs typeface="Arial" panose="020B0604020202020204" pitchFamily="34" charset="0"/>
                        </a:rPr>
                        <a:t> </a:t>
                      </a:r>
                      <a:r>
                        <a:rPr lang="ru-RU" sz="1800" u="none" baseline="0" dirty="0">
                          <a:latin typeface="Arial" panose="020B0604020202020204" pitchFamily="34" charset="0"/>
                          <a:cs typeface="Arial" panose="020B0604020202020204" pitchFamily="34" charset="0"/>
                        </a:rPr>
                        <a:t>kisədaxili hipertenziya</a:t>
                      </a:r>
                      <a:endParaRPr lang="en-US" sz="1800" dirty="0">
                        <a:latin typeface="Arial" panose="020B0604020202020204" pitchFamily="34" charset="0"/>
                        <a:cs typeface="Arial" panose="020B0604020202020204" pitchFamily="34" charset="0"/>
                      </a:endParaRPr>
                    </a:p>
                  </a:txBody>
                  <a:tcPr marL="0" marR="0" marT="0" marB="0" anchor="ctr" horzOverflow="overflow">
                    <a:solidFill>
                      <a:schemeClr val="bg1"/>
                    </a:solidFill>
                  </a:tcPr>
                </a:tc>
                <a:tc>
                  <a:txBody>
                    <a:bodyPr/>
                    <a:lstStyle/>
                    <a:p>
                      <a:pPr algn="ctr"/>
                      <a:r>
                        <a:rPr lang="ru-RU" sz="1800" u="none" baseline="0" dirty="0">
                          <a:latin typeface="Arial" panose="020B0604020202020204" pitchFamily="34" charset="0"/>
                          <a:cs typeface="Arial" panose="020B0604020202020204" pitchFamily="34" charset="0"/>
                        </a:rPr>
                        <a:t>Divarın birincili işemiyası</a:t>
                      </a:r>
                      <a:endParaRPr lang="en-US" sz="1800" dirty="0">
                        <a:latin typeface="Arial" panose="020B0604020202020204" pitchFamily="34" charset="0"/>
                        <a:cs typeface="Arial" panose="020B0604020202020204" pitchFamily="34" charset="0"/>
                      </a:endParaRPr>
                    </a:p>
                  </a:txBody>
                  <a:tcPr marL="0" marR="0" marT="0" marB="0" anchor="ctr" horzOverflow="overflow">
                    <a:solidFill>
                      <a:schemeClr val="bg1"/>
                    </a:solidFill>
                  </a:tcPr>
                </a:tc>
                <a:extLst>
                  <a:ext uri="{0D108BD9-81ED-4DB2-BD59-A6C34878D82A}">
                    <a16:rowId xmlns:a16="http://schemas.microsoft.com/office/drawing/2014/main" val="10003"/>
                  </a:ext>
                </a:extLst>
              </a:tr>
              <a:tr h="1199843">
                <a:tc>
                  <a:txBody>
                    <a:bodyPr/>
                    <a:lstStyle>
                      <a:lvl1pPr marL="76200" defTabSz="685800" eaLnBrk="0" hangingPunct="0">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defTabSz="685800" eaLnBrk="0" hangingPunct="0">
                        <a:lnSpc>
                          <a:spcPct val="90000"/>
                        </a:lnSpc>
                        <a:spcBef>
                          <a:spcPts val="375"/>
                        </a:spcBef>
                        <a:buFont typeface="Arial" panose="020B0604020202020204" pitchFamily="34" charset="0"/>
                        <a:defRPr sz="2400">
                          <a:solidFill>
                            <a:schemeClr val="tx1"/>
                          </a:solidFill>
                          <a:latin typeface="Calibri" panose="020F0502020204030204" pitchFamily="34" charset="0"/>
                        </a:defRPr>
                      </a:lvl2pPr>
                      <a:lvl3pPr marL="1143000" indent="-228600" defTabSz="685800" eaLnBrk="0" hangingPunct="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defTabSz="685800" eaLnBrk="0" hangingPunct="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defTabSz="685800" eaLnBrk="0" hangingPunct="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76200" marR="0" lvl="0" indent="0" algn="ctr" defTabSz="685800" rtl="0" eaLnBrk="1" fontAlgn="base" latinLnBrk="0" hangingPunct="1">
                        <a:lnSpc>
                          <a:spcPct val="100000"/>
                        </a:lnSpc>
                        <a:spcBef>
                          <a:spcPct val="0"/>
                        </a:spcBef>
                        <a:spcAft>
                          <a:spcPct val="0"/>
                        </a:spcAft>
                        <a:buClrTx/>
                        <a:buSzTx/>
                        <a:buFontTx/>
                        <a:buNone/>
                        <a:tabLst/>
                      </a:pPr>
                      <a:r>
                        <a:rPr kumimoji="0" lang="ru-RU" altLang="en-US" sz="1600" b="1" u="none" strike="noStrike" cap="none" normalizeH="0" baseline="0" dirty="0">
                          <a:ln>
                            <a:noFill/>
                          </a:ln>
                          <a:effectLst/>
                          <a:latin typeface="Arial" panose="020B0604020202020204" pitchFamily="34" charset="0"/>
                          <a:cs typeface="Arial" panose="020B0604020202020204" pitchFamily="34" charset="0"/>
                        </a:rPr>
                        <a:t>Gediş</a:t>
                      </a:r>
                      <a:r>
                        <a:rPr kumimoji="0" lang="az-Latn-AZ" altLang="en-US" sz="1600" b="1" u="none" strike="noStrike" cap="none" normalizeH="0" baseline="0" dirty="0">
                          <a:ln>
                            <a:noFill/>
                          </a:ln>
                          <a:effectLst/>
                          <a:latin typeface="Arial" panose="020B0604020202020204" pitchFamily="34" charset="0"/>
                          <a:cs typeface="Arial" panose="020B0604020202020204" pitchFamily="34" charset="0"/>
                        </a:rPr>
                        <a:t>i</a:t>
                      </a:r>
                      <a:endParaRPr kumimoji="0" lang="ru-RU" alt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0" marR="0" marT="0" marB="0" anchor="ctr" horzOverflow="overflow"/>
                </a:tc>
                <a:tc>
                  <a:txBody>
                    <a:bodyPr/>
                    <a:lstStyle/>
                    <a:p>
                      <a:pPr lvl="0" algn="ctr"/>
                      <a:r>
                        <a:rPr lang="ru-RU" sz="1800" u="none" baseline="0" dirty="0">
                          <a:latin typeface="Arial" panose="020B0604020202020204" pitchFamily="34" charset="0"/>
                          <a:cs typeface="Arial" panose="020B0604020202020204" pitchFamily="34" charset="0"/>
                        </a:rPr>
                        <a:t>50% halda spontan sönür,</a:t>
                      </a:r>
                      <a:endParaRPr lang="en-US" sz="1800" u="none" dirty="0">
                        <a:latin typeface="Arial" panose="020B0604020202020204" pitchFamily="34" charset="0"/>
                        <a:cs typeface="Arial" panose="020B0604020202020204" pitchFamily="34" charset="0"/>
                      </a:endParaRPr>
                    </a:p>
                    <a:p>
                      <a:pPr lvl="0" algn="ctr"/>
                      <a:r>
                        <a:rPr lang="ru-RU" sz="1800" u="none" baseline="0" dirty="0">
                          <a:latin typeface="Arial" panose="020B0604020202020204" pitchFamily="34" charset="0"/>
                          <a:cs typeface="Arial" panose="020B0604020202020204" pitchFamily="34" charset="0"/>
                        </a:rPr>
                        <a:t>50% halda infeksiya qoşulur,</a:t>
                      </a:r>
                      <a:endParaRPr lang="en-US" sz="1800" u="none" dirty="0">
                        <a:latin typeface="Arial" panose="020B0604020202020204" pitchFamily="34" charset="0"/>
                        <a:cs typeface="Arial" panose="020B0604020202020204" pitchFamily="34" charset="0"/>
                      </a:endParaRPr>
                    </a:p>
                    <a:p>
                      <a:pPr lvl="0" algn="ctr"/>
                      <a:r>
                        <a:rPr lang="ru-RU" sz="1800" u="none" baseline="0" dirty="0">
                          <a:latin typeface="Arial" panose="020B0604020202020204" pitchFamily="34" charset="0"/>
                          <a:cs typeface="Arial" panose="020B0604020202020204" pitchFamily="34" charset="0"/>
                        </a:rPr>
                        <a:t>10% halda ağırlaşmalar,</a:t>
                      </a:r>
                      <a:endParaRPr lang="en-US" sz="1800" u="none" dirty="0">
                        <a:latin typeface="Arial" panose="020B0604020202020204" pitchFamily="34" charset="0"/>
                        <a:cs typeface="Arial" panose="020B0604020202020204" pitchFamily="34" charset="0"/>
                      </a:endParaRPr>
                    </a:p>
                    <a:p>
                      <a:pPr lvl="0" algn="ctr"/>
                      <a:r>
                        <a:rPr lang="ru-RU" sz="1800" u="none" baseline="0" dirty="0">
                          <a:latin typeface="Arial" panose="020B0604020202020204" pitchFamily="34" charset="0"/>
                          <a:cs typeface="Arial" panose="020B0604020202020204" pitchFamily="34" charset="0"/>
                        </a:rPr>
                        <a:t>letallıq &lt;1%</a:t>
                      </a:r>
                      <a:endParaRPr lang="en-US" sz="1800" u="none" dirty="0">
                        <a:latin typeface="Arial" panose="020B0604020202020204" pitchFamily="34" charset="0"/>
                        <a:cs typeface="Arial" panose="020B0604020202020204" pitchFamily="34" charset="0"/>
                      </a:endParaRPr>
                    </a:p>
                  </a:txBody>
                  <a:tcPr marL="0" marR="0" marT="0" marB="0" anchor="ctr" horzOverflow="overflow">
                    <a:solidFill>
                      <a:schemeClr val="bg1"/>
                    </a:solidFill>
                  </a:tcPr>
                </a:tc>
                <a:tc>
                  <a:txBody>
                    <a:bodyPr/>
                    <a:lstStyle/>
                    <a:p>
                      <a:pPr algn="ctr"/>
                      <a:r>
                        <a:rPr lang="ru-RU" sz="1800" u="none" baseline="0" dirty="0">
                          <a:latin typeface="Arial" panose="020B0604020202020204" pitchFamily="34" charset="0"/>
                          <a:cs typeface="Arial" panose="020B0604020202020204" pitchFamily="34" charset="0"/>
                        </a:rPr>
                        <a:t>Spontan sönmür, əksər hallarda</a:t>
                      </a:r>
                      <a:r>
                        <a:rPr lang="az-Latn-AZ" sz="1800" u="none" baseline="0" dirty="0">
                          <a:latin typeface="Arial" panose="020B0604020202020204" pitchFamily="34" charset="0"/>
                          <a:cs typeface="Arial" panose="020B0604020202020204" pitchFamily="34" charset="0"/>
                        </a:rPr>
                        <a:t> </a:t>
                      </a:r>
                      <a:r>
                        <a:rPr lang="ru-RU" sz="1800" u="none" baseline="0" dirty="0">
                          <a:latin typeface="Arial" panose="020B0604020202020204" pitchFamily="34" charset="0"/>
                          <a:cs typeface="Arial" panose="020B0604020202020204" pitchFamily="34" charset="0"/>
                        </a:rPr>
                        <a:t>(75%) qanqrena inkişaf edir,</a:t>
                      </a:r>
                      <a:r>
                        <a:rPr lang="az-Latn-AZ" sz="1800" u="none" baseline="0" dirty="0">
                          <a:latin typeface="Arial" panose="020B0604020202020204" pitchFamily="34" charset="0"/>
                          <a:cs typeface="Arial" panose="020B0604020202020204" pitchFamily="34" charset="0"/>
                        </a:rPr>
                        <a:t> </a:t>
                      </a:r>
                      <a:r>
                        <a:rPr lang="ru-RU" sz="1800" u="none" baseline="0" dirty="0">
                          <a:latin typeface="Arial" panose="020B0604020202020204" pitchFamily="34" charset="0"/>
                          <a:cs typeface="Arial" panose="020B0604020202020204" pitchFamily="34" charset="0"/>
                        </a:rPr>
                        <a:t>letallıq 10-50%</a:t>
                      </a:r>
                      <a:endParaRPr lang="en-US" sz="1800" dirty="0">
                        <a:latin typeface="Arial" panose="020B0604020202020204" pitchFamily="34" charset="0"/>
                        <a:cs typeface="Arial" panose="020B0604020202020204" pitchFamily="34" charset="0"/>
                      </a:endParaRPr>
                    </a:p>
                  </a:txBody>
                  <a:tcPr marL="0" marR="0" marT="0" marB="0" anchor="ctr" horzOverflow="overflow">
                    <a:solidFill>
                      <a:schemeClr val="bg1"/>
                    </a:solidFill>
                  </a:tcPr>
                </a:tc>
                <a:extLst>
                  <a:ext uri="{0D108BD9-81ED-4DB2-BD59-A6C34878D82A}">
                    <a16:rowId xmlns:a16="http://schemas.microsoft.com/office/drawing/2014/main" val="10004"/>
                  </a:ext>
                </a:extLst>
              </a:tr>
              <a:tr h="871793">
                <a:tc>
                  <a:txBody>
                    <a:bodyPr/>
                    <a:lstStyle>
                      <a:lvl1pPr defTabSz="685800" eaLnBrk="0" hangingPunct="0">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defTabSz="685800" eaLnBrk="0" hangingPunct="0">
                        <a:lnSpc>
                          <a:spcPct val="90000"/>
                        </a:lnSpc>
                        <a:spcBef>
                          <a:spcPts val="375"/>
                        </a:spcBef>
                        <a:buFont typeface="Arial" panose="020B0604020202020204" pitchFamily="34" charset="0"/>
                        <a:defRPr sz="2400">
                          <a:solidFill>
                            <a:schemeClr val="tx1"/>
                          </a:solidFill>
                          <a:latin typeface="Calibri" panose="020F0502020204030204" pitchFamily="34" charset="0"/>
                        </a:defRPr>
                      </a:lvl2pPr>
                      <a:lvl3pPr marL="1143000" indent="-228600" defTabSz="685800" eaLnBrk="0" hangingPunct="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defTabSz="685800" eaLnBrk="0" hangingPunct="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defTabSz="685800" eaLnBrk="0" hangingPunct="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0" marR="0" lvl="0" indent="0" algn="ctr" defTabSz="685800" rtl="0" eaLnBrk="1" fontAlgn="base" latinLnBrk="0" hangingPunct="1">
                        <a:lnSpc>
                          <a:spcPct val="100000"/>
                        </a:lnSpc>
                        <a:spcBef>
                          <a:spcPct val="0"/>
                        </a:spcBef>
                        <a:spcAft>
                          <a:spcPct val="0"/>
                        </a:spcAft>
                        <a:buClrTx/>
                        <a:buSzTx/>
                        <a:buFontTx/>
                        <a:buNone/>
                        <a:tabLst/>
                      </a:pPr>
                      <a:r>
                        <a:rPr kumimoji="0" lang="ru-RU" altLang="en-US" sz="1600" b="1" u="none" strike="noStrike" cap="none" normalizeH="0" baseline="0" dirty="0">
                          <a:ln>
                            <a:noFill/>
                          </a:ln>
                          <a:effectLst/>
                          <a:latin typeface="Arial" panose="020B0604020202020204" pitchFamily="34" charset="0"/>
                          <a:cs typeface="Arial" panose="020B0604020202020204" pitchFamily="34" charset="0"/>
                        </a:rPr>
                        <a:t>Klinikası</a:t>
                      </a:r>
                    </a:p>
                    <a:p>
                      <a:pPr marL="0" marR="0" lvl="0" indent="0" algn="ctr" defTabSz="685800" rtl="0" eaLnBrk="1" fontAlgn="base" latinLnBrk="0" hangingPunct="1">
                        <a:lnSpc>
                          <a:spcPct val="100000"/>
                        </a:lnSpc>
                        <a:spcBef>
                          <a:spcPct val="0"/>
                        </a:spcBef>
                        <a:spcAft>
                          <a:spcPct val="0"/>
                        </a:spcAft>
                        <a:buClrTx/>
                        <a:buSzTx/>
                        <a:buFontTx/>
                        <a:buNone/>
                        <a:tabLst/>
                      </a:pPr>
                      <a:r>
                        <a:rPr kumimoji="0" lang="ru-RU" altLang="en-US" sz="1600" b="1" u="none" strike="noStrike" cap="none" normalizeH="0" baseline="0" dirty="0">
                          <a:ln>
                            <a:noFill/>
                          </a:ln>
                          <a:effectLst/>
                          <a:latin typeface="Arial" panose="020B0604020202020204" pitchFamily="34" charset="0"/>
                          <a:cs typeface="Arial" panose="020B0604020202020204" pitchFamily="34" charset="0"/>
                        </a:rPr>
                        <a:t> </a:t>
                      </a:r>
                    </a:p>
                    <a:p>
                      <a:pPr marL="0" marR="0" lvl="0" indent="0" algn="ctr" defTabSz="685800" rtl="0" eaLnBrk="1" fontAlgn="base" latinLnBrk="0" hangingPunct="1">
                        <a:lnSpc>
                          <a:spcPct val="100000"/>
                        </a:lnSpc>
                        <a:spcBef>
                          <a:spcPct val="0"/>
                        </a:spcBef>
                        <a:spcAft>
                          <a:spcPct val="0"/>
                        </a:spcAft>
                        <a:buClrTx/>
                        <a:buSzTx/>
                        <a:buFontTx/>
                        <a:buNone/>
                        <a:tabLst/>
                      </a:pPr>
                      <a:endParaRPr kumimoji="0" lang="ru-RU" altLang="en-US" sz="1600" b="1"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txBody>
                  <a:tcPr marL="108373" marR="108373" marT="37781" marB="37781" anchor="ctr" horzOverflow="overflow"/>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ru-RU" sz="1800" u="none" baseline="0" dirty="0">
                          <a:latin typeface="Arial" panose="020B0604020202020204" pitchFamily="34" charset="0"/>
                          <a:cs typeface="Arial" panose="020B0604020202020204" pitchFamily="34" charset="0"/>
                        </a:rPr>
                        <a:t>75%</a:t>
                      </a:r>
                      <a:r>
                        <a:rPr lang="az-Latn-AZ" sz="1800" u="none" baseline="0" dirty="0">
                          <a:latin typeface="Arial" panose="020B0604020202020204" pitchFamily="34" charset="0"/>
                          <a:cs typeface="Arial" panose="020B0604020202020204" pitchFamily="34" charset="0"/>
                        </a:rPr>
                        <a:t> hallarda - </a:t>
                      </a:r>
                      <a:r>
                        <a:rPr lang="ru-RU" sz="1800" u="none" baseline="0" dirty="0">
                          <a:latin typeface="Arial" panose="020B0604020202020204" pitchFamily="34" charset="0"/>
                          <a:cs typeface="Arial" panose="020B0604020202020204" pitchFamily="34" charset="0"/>
                        </a:rPr>
                        <a:t>öd sancısı, yerli ağrılıq, Merfi simptomu, hərarət</a:t>
                      </a:r>
                      <a:endParaRPr lang="en-US" sz="1800" b="0" i="0" u="none" dirty="0">
                        <a:latin typeface="Arial" panose="020B0604020202020204" pitchFamily="34" charset="0"/>
                        <a:cs typeface="Arial" panose="020B0604020202020204" pitchFamily="34" charset="0"/>
                      </a:endParaRPr>
                    </a:p>
                  </a:txBody>
                  <a:tcPr marL="108373" marR="108373" marT="37781" marB="37781" anchor="ctr" horzOverflow="overflow">
                    <a:solidFill>
                      <a:schemeClr val="bg1"/>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ru-RU" sz="1800" u="none" baseline="0" dirty="0">
                          <a:latin typeface="Arial" panose="020B0604020202020204" pitchFamily="34" charset="0"/>
                          <a:cs typeface="Arial" panose="020B0604020202020204" pitchFamily="34" charset="0"/>
                        </a:rPr>
                        <a:t>İzah olunmayan hərarət, leykositoz və hiperamilazemiya yüksək şübhə yaradır.</a:t>
                      </a:r>
                      <a:endParaRPr lang="en-US" sz="1800" dirty="0">
                        <a:latin typeface="Arial" panose="020B0604020202020204" pitchFamily="34" charset="0"/>
                        <a:cs typeface="Arial" panose="020B0604020202020204" pitchFamily="34" charset="0"/>
                      </a:endParaRPr>
                    </a:p>
                  </a:txBody>
                  <a:tcPr marL="108373" marR="108373" marT="37781" marB="37781" anchor="ctr" horzOverflow="overflow">
                    <a:solidFill>
                      <a:schemeClr val="bg1"/>
                    </a:solidFill>
                  </a:tcPr>
                </a:tc>
                <a:extLst>
                  <a:ext uri="{0D108BD9-81ED-4DB2-BD59-A6C34878D82A}">
                    <a16:rowId xmlns:a16="http://schemas.microsoft.com/office/drawing/2014/main" val="10005"/>
                  </a:ext>
                </a:extLst>
              </a:tr>
              <a:tr h="505709">
                <a:tc>
                  <a:txBody>
                    <a:bodyPr/>
                    <a:lstStyle>
                      <a:lvl1pPr marL="76200" defTabSz="685800" eaLnBrk="0" hangingPunct="0">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defTabSz="685800" eaLnBrk="0" hangingPunct="0">
                        <a:lnSpc>
                          <a:spcPct val="90000"/>
                        </a:lnSpc>
                        <a:spcBef>
                          <a:spcPts val="375"/>
                        </a:spcBef>
                        <a:buFont typeface="Arial" panose="020B0604020202020204" pitchFamily="34" charset="0"/>
                        <a:defRPr sz="2400">
                          <a:solidFill>
                            <a:schemeClr val="tx1"/>
                          </a:solidFill>
                          <a:latin typeface="Calibri" panose="020F0502020204030204" pitchFamily="34" charset="0"/>
                        </a:defRPr>
                      </a:lvl2pPr>
                      <a:lvl3pPr marL="1143000" indent="-228600" defTabSz="685800" eaLnBrk="0" hangingPunct="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defTabSz="685800" eaLnBrk="0" hangingPunct="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defTabSz="685800" eaLnBrk="0" hangingPunct="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76200" marR="0" lvl="0" indent="0" algn="ctr" defTabSz="685800" rtl="0" eaLnBrk="1" fontAlgn="base" latinLnBrk="0" hangingPunct="1">
                        <a:lnSpc>
                          <a:spcPct val="100000"/>
                        </a:lnSpc>
                        <a:spcBef>
                          <a:spcPct val="0"/>
                        </a:spcBef>
                        <a:spcAft>
                          <a:spcPct val="0"/>
                        </a:spcAft>
                        <a:buClrTx/>
                        <a:buSzTx/>
                        <a:buFontTx/>
                        <a:buNone/>
                        <a:tabLst/>
                      </a:pPr>
                      <a:r>
                        <a:rPr kumimoji="0" lang="ru-RU" altLang="en-US" sz="1600" b="1" u="none" strike="noStrike" cap="none" normalizeH="0" baseline="0" dirty="0">
                          <a:ln>
                            <a:noFill/>
                          </a:ln>
                          <a:effectLst/>
                          <a:latin typeface="Arial" panose="020B0604020202020204" pitchFamily="34" charset="0"/>
                          <a:cs typeface="Arial" panose="020B0604020202020204" pitchFamily="34" charset="0"/>
                        </a:rPr>
                        <a:t>Diaqnozu</a:t>
                      </a:r>
                      <a:endParaRPr kumimoji="0" lang="ru-RU" altLang="en-US" sz="1600" b="1" i="0" u="none" strike="noStrike" cap="none" normalizeH="0" baseline="0" dirty="0">
                        <a:ln>
                          <a:noFill/>
                        </a:ln>
                        <a:solidFill>
                          <a:srgbClr val="000000"/>
                        </a:solidFill>
                        <a:effectLst/>
                        <a:latin typeface="Arial" panose="020B0604020202020204" pitchFamily="34" charset="0"/>
                        <a:cs typeface="Arial" panose="020B0604020202020204" pitchFamily="34" charset="0"/>
                      </a:endParaRPr>
                    </a:p>
                  </a:txBody>
                  <a:tcPr marL="0" marR="0" marT="0" marB="0" anchor="ctr" horzOverflow="overflow"/>
                </a:tc>
                <a:tc>
                  <a:txBody>
                    <a:bodyPr/>
                    <a:lstStyle/>
                    <a:p>
                      <a:pPr algn="ctr"/>
                      <a:r>
                        <a:rPr lang="ru-RU" sz="1800" u="none" baseline="0" dirty="0">
                          <a:latin typeface="Arial" panose="020B0604020202020204" pitchFamily="34" charset="0"/>
                          <a:cs typeface="Arial" panose="020B0604020202020204" pitchFamily="34" charset="0"/>
                        </a:rPr>
                        <a:t>Klinik əlamətlər, USM və</a:t>
                      </a:r>
                      <a:r>
                        <a:rPr lang="az-Latn-AZ" sz="1800" u="none" baseline="0" dirty="0">
                          <a:latin typeface="Arial" panose="020B0604020202020204" pitchFamily="34" charset="0"/>
                          <a:cs typeface="Arial" panose="020B0604020202020204" pitchFamily="34" charset="0"/>
                        </a:rPr>
                        <a:t> </a:t>
                      </a:r>
                      <a:r>
                        <a:rPr lang="ru-RU" sz="1800" u="none" baseline="0" dirty="0">
                          <a:latin typeface="Arial" panose="020B0604020202020204" pitchFamily="34" charset="0"/>
                          <a:cs typeface="Arial" panose="020B0604020202020204" pitchFamily="34" charset="0"/>
                        </a:rPr>
                        <a:t>leykositoz</a:t>
                      </a:r>
                      <a:endParaRPr lang="en-US" sz="1800" dirty="0">
                        <a:latin typeface="Arial" panose="020B0604020202020204" pitchFamily="34" charset="0"/>
                        <a:cs typeface="Arial" panose="020B0604020202020204" pitchFamily="34" charset="0"/>
                      </a:endParaRPr>
                    </a:p>
                  </a:txBody>
                  <a:tcPr marL="0" marR="0" marT="0" marB="0" anchor="ctr" horzOverflow="overflow">
                    <a:solidFill>
                      <a:schemeClr val="bg1"/>
                    </a:solidFill>
                  </a:tcPr>
                </a:tc>
                <a:tc>
                  <a:txBody>
                    <a:bodyPr/>
                    <a:lstStyle/>
                    <a:p>
                      <a:pPr lvl="0" algn="ctr"/>
                      <a:r>
                        <a:rPr lang="ru-RU" sz="1800" u="none" baseline="0" dirty="0">
                          <a:latin typeface="Arial" panose="020B0604020202020204" pitchFamily="34" charset="0"/>
                          <a:cs typeface="Arial" panose="020B0604020202020204" pitchFamily="34" charset="0"/>
                        </a:rPr>
                        <a:t>USM</a:t>
                      </a:r>
                      <a:r>
                        <a:rPr lang="az-Latn-AZ" sz="1800" u="none" baseline="0" dirty="0">
                          <a:latin typeface="Arial" panose="020B0604020202020204" pitchFamily="34" charset="0"/>
                          <a:cs typeface="Arial" panose="020B0604020202020204" pitchFamily="34" charset="0"/>
                        </a:rPr>
                        <a:t>, </a:t>
                      </a:r>
                      <a:r>
                        <a:rPr lang="ru-RU" sz="1800" u="none" baseline="0" dirty="0">
                          <a:latin typeface="Arial" panose="020B0604020202020204" pitchFamily="34" charset="0"/>
                          <a:cs typeface="Arial" panose="020B0604020202020204" pitchFamily="34" charset="0"/>
                        </a:rPr>
                        <a:t>KT</a:t>
                      </a:r>
                      <a:r>
                        <a:rPr lang="az-Latn-AZ" sz="1800" u="none" baseline="0" dirty="0">
                          <a:latin typeface="Arial" panose="020B0604020202020204" pitchFamily="34" charset="0"/>
                          <a:cs typeface="Arial" panose="020B0604020202020204" pitchFamily="34" charset="0"/>
                        </a:rPr>
                        <a:t>.</a:t>
                      </a:r>
                      <a:r>
                        <a:rPr lang="ru-RU" sz="1800" u="none" baseline="0" dirty="0">
                          <a:latin typeface="Arial" panose="020B0604020202020204" pitchFamily="34" charset="0"/>
                          <a:cs typeface="Arial" panose="020B0604020202020204" pitchFamily="34" charset="0"/>
                        </a:rPr>
                        <a:t> Ssintoqrafiya gərəkə bilir.</a:t>
                      </a:r>
                      <a:endParaRPr lang="en-US" sz="1800" dirty="0">
                        <a:latin typeface="Arial" panose="020B0604020202020204" pitchFamily="34" charset="0"/>
                        <a:cs typeface="Arial" panose="020B0604020202020204" pitchFamily="34" charset="0"/>
                      </a:endParaRPr>
                    </a:p>
                  </a:txBody>
                  <a:tcPr marL="0" marR="0" marT="0" marB="0" anchor="ctr" horzOverflow="overflow">
                    <a:solidFill>
                      <a:schemeClr val="bg1"/>
                    </a:solidFill>
                  </a:tcPr>
                </a:tc>
                <a:extLst>
                  <a:ext uri="{0D108BD9-81ED-4DB2-BD59-A6C34878D82A}">
                    <a16:rowId xmlns:a16="http://schemas.microsoft.com/office/drawing/2014/main" val="10006"/>
                  </a:ext>
                </a:extLst>
              </a:tr>
              <a:tr h="730343">
                <a:tc>
                  <a:txBody>
                    <a:bodyPr/>
                    <a:lstStyle>
                      <a:lvl1pPr marL="76200" defTabSz="685800" eaLnBrk="0" hangingPunct="0">
                        <a:lnSpc>
                          <a:spcPct val="90000"/>
                        </a:lnSpc>
                        <a:spcBef>
                          <a:spcPts val="750"/>
                        </a:spcBef>
                        <a:buFont typeface="Arial" panose="020B0604020202020204" pitchFamily="34" charset="0"/>
                        <a:defRPr sz="1900">
                          <a:solidFill>
                            <a:schemeClr val="tx1"/>
                          </a:solidFill>
                          <a:latin typeface="Calibri" panose="020F0502020204030204" pitchFamily="34" charset="0"/>
                        </a:defRPr>
                      </a:lvl1pPr>
                      <a:lvl2pPr marL="742950" indent="-285750" defTabSz="685800" eaLnBrk="0" hangingPunct="0">
                        <a:lnSpc>
                          <a:spcPct val="90000"/>
                        </a:lnSpc>
                        <a:spcBef>
                          <a:spcPts val="375"/>
                        </a:spcBef>
                        <a:buFont typeface="Arial" panose="020B0604020202020204" pitchFamily="34" charset="0"/>
                        <a:defRPr sz="2400">
                          <a:solidFill>
                            <a:schemeClr val="tx1"/>
                          </a:solidFill>
                          <a:latin typeface="Calibri" panose="020F0502020204030204" pitchFamily="34" charset="0"/>
                        </a:defRPr>
                      </a:lvl2pPr>
                      <a:lvl3pPr marL="1143000" indent="-228600" defTabSz="685800" eaLnBrk="0" hangingPunct="0">
                        <a:lnSpc>
                          <a:spcPct val="90000"/>
                        </a:lnSpc>
                        <a:spcBef>
                          <a:spcPts val="375"/>
                        </a:spcBef>
                        <a:buFont typeface="Arial" panose="020B0604020202020204" pitchFamily="34" charset="0"/>
                        <a:defRPr sz="1300">
                          <a:solidFill>
                            <a:schemeClr val="tx1"/>
                          </a:solidFill>
                          <a:latin typeface="Calibri" panose="020F0502020204030204" pitchFamily="34" charset="0"/>
                        </a:defRPr>
                      </a:lvl3pPr>
                      <a:lvl4pPr marL="1600200" indent="-228600" defTabSz="685800" eaLnBrk="0" hangingPunct="0">
                        <a:lnSpc>
                          <a:spcPct val="90000"/>
                        </a:lnSpc>
                        <a:spcBef>
                          <a:spcPts val="375"/>
                        </a:spcBef>
                        <a:buFont typeface="Arial" panose="020B0604020202020204" pitchFamily="34" charset="0"/>
                        <a:defRPr sz="1100">
                          <a:solidFill>
                            <a:schemeClr val="tx1"/>
                          </a:solidFill>
                          <a:latin typeface="Calibri" panose="020F0502020204030204" pitchFamily="34" charset="0"/>
                        </a:defRPr>
                      </a:lvl4pPr>
                      <a:lvl5pPr marL="2057400" indent="-228600" defTabSz="685800" eaLnBrk="0" hangingPunct="0">
                        <a:lnSpc>
                          <a:spcPct val="90000"/>
                        </a:lnSpc>
                        <a:spcBef>
                          <a:spcPts val="375"/>
                        </a:spcBef>
                        <a:buFont typeface="Arial" panose="020B0604020202020204" pitchFamily="34" charset="0"/>
                        <a:defRPr sz="1100">
                          <a:solidFill>
                            <a:schemeClr val="tx1"/>
                          </a:solidFill>
                          <a:latin typeface="Calibri" panose="020F0502020204030204" pitchFamily="34" charset="0"/>
                        </a:defRPr>
                      </a:lvl5pPr>
                      <a:lvl6pPr marL="25146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6pPr>
                      <a:lvl7pPr marL="29718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7pPr>
                      <a:lvl8pPr marL="34290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8pPr>
                      <a:lvl9pPr marL="3886200" indent="-228600" defTabSz="685800" eaLnBrk="0" fontAlgn="base" hangingPunct="0">
                        <a:lnSpc>
                          <a:spcPct val="90000"/>
                        </a:lnSpc>
                        <a:spcBef>
                          <a:spcPts val="375"/>
                        </a:spcBef>
                        <a:spcAft>
                          <a:spcPct val="0"/>
                        </a:spcAft>
                        <a:buFont typeface="Arial" panose="020B0604020202020204" pitchFamily="34" charset="0"/>
                        <a:defRPr sz="1100">
                          <a:solidFill>
                            <a:schemeClr val="tx1"/>
                          </a:solidFill>
                          <a:latin typeface="Calibri" panose="020F0502020204030204" pitchFamily="34" charset="0"/>
                        </a:defRPr>
                      </a:lvl9pPr>
                    </a:lstStyle>
                    <a:p>
                      <a:pPr marL="76200" marR="0" lvl="0" indent="0" algn="ctr" defTabSz="685800" rtl="0" eaLnBrk="1" fontAlgn="base" latinLnBrk="0" hangingPunct="1">
                        <a:lnSpc>
                          <a:spcPct val="100000"/>
                        </a:lnSpc>
                        <a:spcBef>
                          <a:spcPct val="0"/>
                        </a:spcBef>
                        <a:spcAft>
                          <a:spcPct val="0"/>
                        </a:spcAft>
                        <a:buClrTx/>
                        <a:buSzTx/>
                        <a:buFontTx/>
                        <a:buNone/>
                        <a:tabLst/>
                      </a:pPr>
                      <a:r>
                        <a:rPr kumimoji="0" lang="ru-RU" altLang="en-US" sz="1600" b="1" u="none" strike="noStrike" cap="none" normalizeH="0" baseline="0" dirty="0">
                          <a:ln>
                            <a:noFill/>
                          </a:ln>
                          <a:effectLst/>
                          <a:latin typeface="Arial" panose="020B0604020202020204" pitchFamily="34" charset="0"/>
                          <a:cs typeface="Arial" panose="020B0604020202020204" pitchFamily="34" charset="0"/>
                        </a:rPr>
                        <a:t>Müalicəsi</a:t>
                      </a:r>
                      <a:endParaRPr kumimoji="0" lang="ru-RU" altLang="en-US" sz="1600" b="1" i="0" u="none" strike="noStrike" cap="none" normalizeH="0" baseline="0" dirty="0">
                        <a:ln>
                          <a:noFill/>
                        </a:ln>
                        <a:solidFill>
                          <a:srgbClr val="000000"/>
                        </a:solidFill>
                        <a:effectLst/>
                        <a:latin typeface="Arial" panose="020B0604020202020204" pitchFamily="34" charset="0"/>
                        <a:cs typeface="Arial" panose="020B0604020202020204" pitchFamily="34" charset="0"/>
                      </a:endParaRPr>
                    </a:p>
                  </a:txBody>
                  <a:tcPr marL="0" marR="0" marT="0" marB="0" anchor="ctr" horzOverflow="overflow"/>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ru-RU" sz="1800" u="none" baseline="0" dirty="0">
                          <a:latin typeface="Arial" panose="020B0604020202020204" pitchFamily="34" charset="0"/>
                          <a:cs typeface="Arial" panose="020B0604020202020204" pitchFamily="34" charset="0"/>
                        </a:rPr>
                        <a:t>Xolesistektomiya</a:t>
                      </a:r>
                      <a:endParaRPr lang="en-US" sz="1800" u="none" dirty="0">
                        <a:latin typeface="Arial" panose="020B0604020202020204" pitchFamily="34" charset="0"/>
                        <a:cs typeface="Arial" panose="020B0604020202020204" pitchFamily="34" charset="0"/>
                      </a:endParaRPr>
                    </a:p>
                    <a:p>
                      <a:pPr algn="ctr"/>
                      <a:endParaRPr lang="en-US" sz="1800" dirty="0">
                        <a:latin typeface="Arial" panose="020B0604020202020204" pitchFamily="34" charset="0"/>
                        <a:cs typeface="Arial" panose="020B0604020202020204" pitchFamily="34" charset="0"/>
                      </a:endParaRPr>
                    </a:p>
                  </a:txBody>
                  <a:tcPr marL="0" marR="0" marT="0" marB="0" anchor="ctr" horzOverflow="overflow">
                    <a:solidFill>
                      <a:schemeClr val="bg1"/>
                    </a:solidFill>
                  </a:tcPr>
                </a:tc>
                <a:tc>
                  <a:txBody>
                    <a:bodyPr/>
                    <a:lstStyle/>
                    <a:p>
                      <a:pPr algn="ctr"/>
                      <a:r>
                        <a:rPr lang="ru-RU" sz="1800" u="none" baseline="0" dirty="0">
                          <a:latin typeface="Arial" panose="020B0604020202020204" pitchFamily="34" charset="0"/>
                          <a:cs typeface="Arial" panose="020B0604020202020204" pitchFamily="34" charset="0"/>
                        </a:rPr>
                        <a:t>Xolesistektomiya və ya</a:t>
                      </a:r>
                      <a:r>
                        <a:rPr lang="az-Latn-AZ" sz="1800" u="none" baseline="0" dirty="0">
                          <a:latin typeface="Arial" panose="020B0604020202020204" pitchFamily="34" charset="0"/>
                          <a:cs typeface="Arial" panose="020B0604020202020204" pitchFamily="34" charset="0"/>
                        </a:rPr>
                        <a:t> </a:t>
                      </a:r>
                      <a:r>
                        <a:rPr lang="ru-RU" sz="1800" u="none" baseline="0" dirty="0">
                          <a:latin typeface="Arial" panose="020B0604020202020204" pitchFamily="34" charset="0"/>
                          <a:cs typeface="Arial" panose="020B0604020202020204" pitchFamily="34" charset="0"/>
                        </a:rPr>
                        <a:t>dekompressiya</a:t>
                      </a:r>
                      <a:endParaRPr lang="en-US" sz="1800" dirty="0">
                        <a:latin typeface="Arial" panose="020B0604020202020204" pitchFamily="34" charset="0"/>
                        <a:cs typeface="Arial" panose="020B0604020202020204" pitchFamily="34" charset="0"/>
                      </a:endParaRPr>
                    </a:p>
                  </a:txBody>
                  <a:tcPr marL="0" marR="0" marT="0" marB="0" anchor="ctr" horzOverflow="overflow">
                    <a:solidFill>
                      <a:schemeClr val="bg1"/>
                    </a:solidFill>
                  </a:tcPr>
                </a:tc>
                <a:extLst>
                  <a:ext uri="{0D108BD9-81ED-4DB2-BD59-A6C34878D82A}">
                    <a16:rowId xmlns:a16="http://schemas.microsoft.com/office/drawing/2014/main" val="10007"/>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7BC8B4AF-D903-4E04-8075-977CB27C6A6A}"/>
              </a:ext>
            </a:extLst>
          </p:cNvPr>
          <p:cNvSpPr>
            <a:spLocks noGrp="1"/>
          </p:cNvSpPr>
          <p:nvPr>
            <p:ph type="title"/>
          </p:nvPr>
        </p:nvSpPr>
        <p:spPr/>
        <p:txBody>
          <a:bodyPr/>
          <a:lstStyle/>
          <a:p>
            <a:pPr eaLnBrk="1" hangingPunct="1"/>
            <a:r>
              <a:rPr lang="en-US" altLang="en-US" sz="3600"/>
              <a:t>S</a:t>
            </a:r>
            <a:r>
              <a:rPr lang="az-Latn-AZ" altLang="en-US" sz="3600"/>
              <a:t>əbəbləri</a:t>
            </a:r>
            <a:endParaRPr lang="en-US" altLang="en-US" sz="3600"/>
          </a:p>
        </p:txBody>
      </p:sp>
      <p:sp>
        <p:nvSpPr>
          <p:cNvPr id="6" name="Rectangle: Rounded Corners 5">
            <a:extLst>
              <a:ext uri="{FF2B5EF4-FFF2-40B4-BE49-F238E27FC236}">
                <a16:creationId xmlns:a16="http://schemas.microsoft.com/office/drawing/2014/main" id="{A2C6B29E-55A7-49E9-A1AE-A5ECCC73E58E}"/>
              </a:ext>
            </a:extLst>
          </p:cNvPr>
          <p:cNvSpPr/>
          <p:nvPr/>
        </p:nvSpPr>
        <p:spPr>
          <a:xfrm>
            <a:off x="4787900" y="5346700"/>
            <a:ext cx="2614613" cy="1016000"/>
          </a:xfrm>
          <a:prstGeom prst="roundRect">
            <a:avLst>
              <a:gd name="adj" fmla="val 47867"/>
            </a:avLst>
          </a:prstGeom>
          <a:solidFill>
            <a:schemeClr val="accent1">
              <a:lumMod val="20000"/>
              <a:lumOff val="8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89000">
              <a:lnSpc>
                <a:spcPct val="90000"/>
              </a:lnSpc>
              <a:spcAft>
                <a:spcPct val="35000"/>
              </a:spcAft>
              <a:defRPr/>
            </a:pPr>
            <a:r>
              <a:rPr lang="ru-RU" altLang="en-US" b="1" i="1" dirty="0">
                <a:solidFill>
                  <a:schemeClr val="tx2">
                    <a:lumMod val="50000"/>
                  </a:schemeClr>
                </a:solidFill>
                <a:latin typeface="Arial" panose="020B0604020202020204" pitchFamily="34" charset="0"/>
                <a:cs typeface="Arial" panose="020B0604020202020204" pitchFamily="34" charset="0"/>
              </a:rPr>
              <a:t>Sümük iliyi köçürülməsi</a:t>
            </a:r>
            <a:endParaRPr lang="en-US" dirty="0">
              <a:solidFill>
                <a:schemeClr val="tx2">
                  <a:lumMod val="50000"/>
                </a:schemeClr>
              </a:solidFill>
              <a:latin typeface="Arial" panose="020B0604020202020204" pitchFamily="34" charset="0"/>
              <a:cs typeface="Arial" panose="020B0604020202020204" pitchFamily="34" charset="0"/>
            </a:endParaRPr>
          </a:p>
        </p:txBody>
      </p:sp>
      <p:sp>
        <p:nvSpPr>
          <p:cNvPr id="18436" name="TextBox 6">
            <a:extLst>
              <a:ext uri="{FF2B5EF4-FFF2-40B4-BE49-F238E27FC236}">
                <a16:creationId xmlns:a16="http://schemas.microsoft.com/office/drawing/2014/main" id="{27B402E9-9C1C-4F9B-B185-BC224D458A16}"/>
              </a:ext>
            </a:extLst>
          </p:cNvPr>
          <p:cNvSpPr txBox="1">
            <a:spLocks noChangeArrowheads="1"/>
          </p:cNvSpPr>
          <p:nvPr/>
        </p:nvSpPr>
        <p:spPr bwMode="auto">
          <a:xfrm>
            <a:off x="1703388" y="2309813"/>
            <a:ext cx="2376487" cy="1236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9pPr>
          </a:lstStyle>
          <a:p>
            <a:pPr>
              <a:lnSpc>
                <a:spcPct val="100000"/>
              </a:lnSpc>
              <a:spcBef>
                <a:spcPct val="0"/>
              </a:spcBef>
              <a:buFontTx/>
              <a:buNone/>
            </a:pPr>
            <a:r>
              <a:rPr lang="ru-RU" altLang="en-US" sz="1800"/>
              <a:t>Sepsis</a:t>
            </a:r>
            <a:endParaRPr lang="en-US" altLang="en-US" sz="1800"/>
          </a:p>
          <a:p>
            <a:pPr>
              <a:lnSpc>
                <a:spcPct val="100000"/>
              </a:lnSpc>
              <a:spcBef>
                <a:spcPct val="0"/>
              </a:spcBef>
              <a:buFontTx/>
              <a:buNone/>
            </a:pPr>
            <a:r>
              <a:rPr lang="ru-RU" altLang="en-US" sz="1800"/>
              <a:t>Yanıq</a:t>
            </a:r>
            <a:endParaRPr lang="az-Latn-AZ" altLang="en-US" sz="1800"/>
          </a:p>
          <a:p>
            <a:pPr>
              <a:lnSpc>
                <a:spcPct val="100000"/>
              </a:lnSpc>
              <a:spcBef>
                <a:spcPct val="0"/>
              </a:spcBef>
              <a:buFontTx/>
              <a:buNone/>
            </a:pPr>
            <a:r>
              <a:rPr lang="ru-RU" altLang="en-US" sz="1800"/>
              <a:t>Travma</a:t>
            </a:r>
          </a:p>
          <a:p>
            <a:pPr>
              <a:lnSpc>
                <a:spcPct val="100000"/>
              </a:lnSpc>
              <a:spcBef>
                <a:spcPct val="0"/>
              </a:spcBef>
              <a:buFontTx/>
              <a:buNone/>
            </a:pPr>
            <a:r>
              <a:rPr lang="ru-RU" altLang="en-US" sz="1800"/>
              <a:t>Orqan yetməzliyi</a:t>
            </a:r>
            <a:endParaRPr lang="az-Latn-AZ" altLang="en-US" sz="1800"/>
          </a:p>
          <a:p>
            <a:pPr>
              <a:lnSpc>
                <a:spcPct val="100000"/>
              </a:lnSpc>
              <a:spcBef>
                <a:spcPct val="0"/>
              </a:spcBef>
              <a:buFontTx/>
              <a:buNone/>
            </a:pPr>
            <a:r>
              <a:rPr lang="ru-RU" altLang="en-US" sz="1800"/>
              <a:t>Tromboemboliya</a:t>
            </a:r>
          </a:p>
        </p:txBody>
      </p:sp>
      <p:sp>
        <p:nvSpPr>
          <p:cNvPr id="9" name="Rectangle: Rounded Corners 8">
            <a:extLst>
              <a:ext uri="{FF2B5EF4-FFF2-40B4-BE49-F238E27FC236}">
                <a16:creationId xmlns:a16="http://schemas.microsoft.com/office/drawing/2014/main" id="{5DDCDC92-89AE-4FE4-A49A-6C60F92D31B2}"/>
              </a:ext>
            </a:extLst>
          </p:cNvPr>
          <p:cNvSpPr/>
          <p:nvPr/>
        </p:nvSpPr>
        <p:spPr>
          <a:xfrm>
            <a:off x="7996238" y="976313"/>
            <a:ext cx="2613025" cy="1352550"/>
          </a:xfrm>
          <a:prstGeom prst="roundRect">
            <a:avLst>
              <a:gd name="adj" fmla="val 39202"/>
            </a:avLst>
          </a:prstGeom>
          <a:solidFill>
            <a:schemeClr val="accent1">
              <a:lumMod val="20000"/>
              <a:lumOff val="8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altLang="en-US" b="1" i="1" dirty="0">
                <a:solidFill>
                  <a:schemeClr val="tx2">
                    <a:lumMod val="50000"/>
                  </a:schemeClr>
                </a:solidFill>
                <a:latin typeface="Arial" panose="020B0604020202020204" pitchFamily="34" charset="0"/>
                <a:cs typeface="Arial" panose="020B0604020202020204" pitchFamily="34" charset="0"/>
              </a:rPr>
              <a:t>Əməliyyatlardan sonra</a:t>
            </a:r>
            <a:endParaRPr lang="en-US" dirty="0">
              <a:solidFill>
                <a:schemeClr val="tx2">
                  <a:lumMod val="50000"/>
                </a:schemeClr>
              </a:solidFill>
              <a:latin typeface="Arial" panose="020B0604020202020204" pitchFamily="34" charset="0"/>
              <a:cs typeface="Arial" panose="020B0604020202020204" pitchFamily="34" charset="0"/>
            </a:endParaRPr>
          </a:p>
        </p:txBody>
      </p:sp>
      <p:sp>
        <p:nvSpPr>
          <p:cNvPr id="17" name="Rectangle: Rounded Corners 16">
            <a:extLst>
              <a:ext uri="{FF2B5EF4-FFF2-40B4-BE49-F238E27FC236}">
                <a16:creationId xmlns:a16="http://schemas.microsoft.com/office/drawing/2014/main" id="{7B89C35E-9662-422D-A6A0-732B3F5AB49B}"/>
              </a:ext>
            </a:extLst>
          </p:cNvPr>
          <p:cNvSpPr/>
          <p:nvPr/>
        </p:nvSpPr>
        <p:spPr>
          <a:xfrm>
            <a:off x="1476375" y="960438"/>
            <a:ext cx="3021013" cy="1381125"/>
          </a:xfrm>
          <a:prstGeom prst="roundRect">
            <a:avLst>
              <a:gd name="adj" fmla="val 50000"/>
            </a:avLst>
          </a:prstGeom>
          <a:solidFill>
            <a:schemeClr val="accent1">
              <a:lumMod val="20000"/>
              <a:lumOff val="8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altLang="en-US" b="1" i="1" dirty="0">
                <a:solidFill>
                  <a:schemeClr val="tx2">
                    <a:lumMod val="50000"/>
                  </a:schemeClr>
                </a:solidFill>
                <a:latin typeface="Arial" panose="020B0604020202020204" pitchFamily="34" charset="0"/>
                <a:cs typeface="Arial" panose="020B0604020202020204" pitchFamily="34" charset="0"/>
              </a:rPr>
              <a:t>Kritik xəstələr (qan dövranı yetməzlikləri)</a:t>
            </a:r>
            <a:endParaRPr lang="en-US" dirty="0">
              <a:solidFill>
                <a:schemeClr val="tx2">
                  <a:lumMod val="50000"/>
                </a:schemeClr>
              </a:solidFill>
              <a:latin typeface="Arial" panose="020B0604020202020204" pitchFamily="34" charset="0"/>
              <a:cs typeface="Arial" panose="020B0604020202020204" pitchFamily="34" charset="0"/>
            </a:endParaRPr>
          </a:p>
        </p:txBody>
      </p:sp>
      <p:sp>
        <p:nvSpPr>
          <p:cNvPr id="18" name="Rectangle: Rounded Corners 17">
            <a:extLst>
              <a:ext uri="{FF2B5EF4-FFF2-40B4-BE49-F238E27FC236}">
                <a16:creationId xmlns:a16="http://schemas.microsoft.com/office/drawing/2014/main" id="{DAD3B464-454F-4FB9-8DBA-C5B47BEFF6BB}"/>
              </a:ext>
            </a:extLst>
          </p:cNvPr>
          <p:cNvSpPr/>
          <p:nvPr/>
        </p:nvSpPr>
        <p:spPr>
          <a:xfrm>
            <a:off x="7996238" y="3883025"/>
            <a:ext cx="2613025" cy="1117600"/>
          </a:xfrm>
          <a:prstGeom prst="roundRect">
            <a:avLst>
              <a:gd name="adj" fmla="val 45031"/>
            </a:avLst>
          </a:prstGeom>
          <a:solidFill>
            <a:schemeClr val="accent1">
              <a:lumMod val="20000"/>
              <a:lumOff val="8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889000">
              <a:lnSpc>
                <a:spcPct val="90000"/>
              </a:lnSpc>
              <a:spcAft>
                <a:spcPct val="35000"/>
              </a:spcAft>
              <a:defRPr/>
            </a:pPr>
            <a:r>
              <a:rPr lang="ru-RU" altLang="en-US" b="1" i="1" dirty="0">
                <a:solidFill>
                  <a:schemeClr val="tx2">
                    <a:lumMod val="50000"/>
                  </a:schemeClr>
                </a:solidFill>
                <a:latin typeface="Arial" panose="020B0604020202020204" pitchFamily="34" charset="0"/>
                <a:cs typeface="Arial" panose="020B0604020202020204" pitchFamily="34" charset="0"/>
              </a:rPr>
              <a:t>İnfeksiyalar</a:t>
            </a:r>
            <a:endParaRPr lang="en-US" dirty="0">
              <a:solidFill>
                <a:schemeClr val="tx2">
                  <a:lumMod val="50000"/>
                </a:schemeClr>
              </a:solidFill>
              <a:latin typeface="Arial" panose="020B0604020202020204" pitchFamily="34" charset="0"/>
              <a:cs typeface="Arial" panose="020B0604020202020204" pitchFamily="34" charset="0"/>
            </a:endParaRPr>
          </a:p>
        </p:txBody>
      </p:sp>
      <p:sp>
        <p:nvSpPr>
          <p:cNvPr id="19" name="Rectangle: Rounded Corners 18">
            <a:extLst>
              <a:ext uri="{FF2B5EF4-FFF2-40B4-BE49-F238E27FC236}">
                <a16:creationId xmlns:a16="http://schemas.microsoft.com/office/drawing/2014/main" id="{2E888F90-9D8C-46B6-B074-51F2D2DCCAC0}"/>
              </a:ext>
            </a:extLst>
          </p:cNvPr>
          <p:cNvSpPr/>
          <p:nvPr/>
        </p:nvSpPr>
        <p:spPr>
          <a:xfrm>
            <a:off x="1476375" y="3960813"/>
            <a:ext cx="3162300" cy="1120775"/>
          </a:xfrm>
          <a:prstGeom prst="roundRect">
            <a:avLst>
              <a:gd name="adj" fmla="val 50000"/>
            </a:avLst>
          </a:prstGeom>
          <a:solidFill>
            <a:schemeClr val="accent1">
              <a:lumMod val="20000"/>
              <a:lumOff val="80000"/>
            </a:schemeClr>
          </a:solidFill>
          <a:ln>
            <a:solidFill>
              <a:schemeClr val="tx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ru-RU" altLang="en-US" b="1" i="1" dirty="0">
                <a:solidFill>
                  <a:schemeClr val="tx2">
                    <a:lumMod val="50000"/>
                  </a:schemeClr>
                </a:solidFill>
                <a:latin typeface="Arial" panose="020B0604020202020204" pitchFamily="34" charset="0"/>
                <a:cs typeface="Arial" panose="020B0604020202020204" pitchFamily="34" charset="0"/>
              </a:rPr>
              <a:t>Vaskulitlər və kollagenozlar </a:t>
            </a:r>
            <a:endParaRPr lang="en-US" dirty="0">
              <a:solidFill>
                <a:schemeClr val="tx2">
                  <a:lumMod val="50000"/>
                </a:schemeClr>
              </a:solidFill>
              <a:latin typeface="Arial" panose="020B0604020202020204" pitchFamily="34" charset="0"/>
              <a:cs typeface="Arial" panose="020B0604020202020204" pitchFamily="34" charset="0"/>
            </a:endParaRPr>
          </a:p>
        </p:txBody>
      </p:sp>
      <p:sp>
        <p:nvSpPr>
          <p:cNvPr id="18441" name="Rectangle 19">
            <a:extLst>
              <a:ext uri="{FF2B5EF4-FFF2-40B4-BE49-F238E27FC236}">
                <a16:creationId xmlns:a16="http://schemas.microsoft.com/office/drawing/2014/main" id="{CCBD5634-DEDB-453A-9555-F122FE715B09}"/>
              </a:ext>
            </a:extLst>
          </p:cNvPr>
          <p:cNvSpPr>
            <a:spLocks noChangeArrowheads="1"/>
          </p:cNvSpPr>
          <p:nvPr/>
        </p:nvSpPr>
        <p:spPr bwMode="auto">
          <a:xfrm>
            <a:off x="8181975" y="2449513"/>
            <a:ext cx="3440113" cy="955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9pPr>
          </a:lstStyle>
          <a:p>
            <a:pPr>
              <a:lnSpc>
                <a:spcPct val="100000"/>
              </a:lnSpc>
              <a:spcBef>
                <a:spcPct val="0"/>
              </a:spcBef>
              <a:buFontTx/>
              <a:buNone/>
            </a:pPr>
            <a:r>
              <a:rPr lang="ru-RU" altLang="en-US" sz="1800"/>
              <a:t>Ürək əməliyyatları</a:t>
            </a:r>
            <a:endParaRPr lang="en-US" altLang="en-US" sz="1800"/>
          </a:p>
          <a:p>
            <a:pPr>
              <a:lnSpc>
                <a:spcPct val="100000"/>
              </a:lnSpc>
              <a:spcBef>
                <a:spcPct val="0"/>
              </a:spcBef>
              <a:buFontTx/>
              <a:buNone/>
            </a:pPr>
            <a:r>
              <a:rPr lang="ru-RU" altLang="en-US" sz="1800"/>
              <a:t>Aorta əməliyyatları</a:t>
            </a:r>
          </a:p>
          <a:p>
            <a:pPr>
              <a:lnSpc>
                <a:spcPct val="100000"/>
              </a:lnSpc>
              <a:spcBef>
                <a:spcPct val="0"/>
              </a:spcBef>
              <a:buFontTx/>
              <a:buNone/>
            </a:pPr>
            <a:r>
              <a:rPr lang="ru-RU" altLang="en-US" sz="1800"/>
              <a:t>Böyük qeyri-biliar əməliyyatlar</a:t>
            </a:r>
          </a:p>
        </p:txBody>
      </p:sp>
      <p:sp>
        <p:nvSpPr>
          <p:cNvPr id="18442" name="Rectangle 20">
            <a:extLst>
              <a:ext uri="{FF2B5EF4-FFF2-40B4-BE49-F238E27FC236}">
                <a16:creationId xmlns:a16="http://schemas.microsoft.com/office/drawing/2014/main" id="{A02F6757-8A75-4259-932F-B10A39ECD2A4}"/>
              </a:ext>
            </a:extLst>
          </p:cNvPr>
          <p:cNvSpPr>
            <a:spLocks noChangeArrowheads="1"/>
          </p:cNvSpPr>
          <p:nvPr/>
        </p:nvSpPr>
        <p:spPr bwMode="auto">
          <a:xfrm>
            <a:off x="1717675" y="5256213"/>
            <a:ext cx="2349500"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9pPr>
          </a:lstStyle>
          <a:p>
            <a:pPr>
              <a:lnSpc>
                <a:spcPct val="100000"/>
              </a:lnSpc>
              <a:spcBef>
                <a:spcPct val="0"/>
              </a:spcBef>
              <a:buFontTx/>
              <a:buNone/>
            </a:pPr>
            <a:r>
              <a:rPr lang="ru-RU" altLang="en-US" sz="1800"/>
              <a:t>Poliarteritis nodoza </a:t>
            </a:r>
            <a:endParaRPr lang="en-US" altLang="en-US" sz="1800"/>
          </a:p>
          <a:p>
            <a:pPr>
              <a:lnSpc>
                <a:spcPct val="100000"/>
              </a:lnSpc>
              <a:spcBef>
                <a:spcPct val="0"/>
              </a:spcBef>
              <a:buFontTx/>
              <a:buNone/>
            </a:pPr>
            <a:r>
              <a:rPr lang="ru-RU" altLang="en-US" sz="1800"/>
              <a:t>Qırmızı qurd eşənəyi</a:t>
            </a:r>
            <a:endParaRPr lang="en-US" altLang="en-US" sz="1800"/>
          </a:p>
        </p:txBody>
      </p:sp>
      <p:sp>
        <p:nvSpPr>
          <p:cNvPr id="18443" name="Rectangle 21">
            <a:extLst>
              <a:ext uri="{FF2B5EF4-FFF2-40B4-BE49-F238E27FC236}">
                <a16:creationId xmlns:a16="http://schemas.microsoft.com/office/drawing/2014/main" id="{8973AFED-1127-4D35-8F72-0AE78DEE8535}"/>
              </a:ext>
            </a:extLst>
          </p:cNvPr>
          <p:cNvSpPr>
            <a:spLocks noChangeArrowheads="1"/>
          </p:cNvSpPr>
          <p:nvPr/>
        </p:nvSpPr>
        <p:spPr bwMode="auto">
          <a:xfrm>
            <a:off x="8164513" y="5084763"/>
            <a:ext cx="14605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Arial" panose="020B0604020202020204" pitchFamily="34" charset="0"/>
                <a:cs typeface="Arial" panose="020B0604020202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Arial" panose="020B0604020202020204" pitchFamily="34" charset="0"/>
                <a:cs typeface="Arial" panose="020B0604020202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Arial" panose="020B0604020202020204" pitchFamily="34" charset="0"/>
                <a:cs typeface="Arial" panose="020B0604020202020204" pitchFamily="34" charset="0"/>
              </a:defRPr>
            </a:lvl9pPr>
          </a:lstStyle>
          <a:p>
            <a:pPr>
              <a:lnSpc>
                <a:spcPct val="100000"/>
              </a:lnSpc>
              <a:spcBef>
                <a:spcPct val="0"/>
              </a:spcBef>
              <a:buFontTx/>
              <a:buNone/>
            </a:pPr>
            <a:r>
              <a:rPr lang="ru-RU" altLang="en-US" sz="1800"/>
              <a:t>Salmonella</a:t>
            </a:r>
            <a:endParaRPr lang="en-US" altLang="en-US" sz="1800"/>
          </a:p>
          <a:p>
            <a:pPr>
              <a:lnSpc>
                <a:spcPct val="100000"/>
              </a:lnSpc>
              <a:spcBef>
                <a:spcPct val="0"/>
              </a:spcBef>
              <a:buFontTx/>
              <a:buNone/>
            </a:pPr>
            <a:r>
              <a:rPr lang="ru-RU" altLang="en-US" sz="1800"/>
              <a:t>CMV </a:t>
            </a:r>
          </a:p>
          <a:p>
            <a:pPr>
              <a:lnSpc>
                <a:spcPct val="100000"/>
              </a:lnSpc>
              <a:spcBef>
                <a:spcPct val="0"/>
              </a:spcBef>
              <a:buFontTx/>
              <a:buNone/>
            </a:pPr>
            <a:r>
              <a:rPr lang="ru-RU" altLang="en-US" sz="1800"/>
              <a:t>QİDS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94075EF2-39C5-40A6-B2FB-B298464925D7}"/>
              </a:ext>
            </a:extLst>
          </p:cNvPr>
          <p:cNvSpPr>
            <a:spLocks noGrp="1"/>
          </p:cNvSpPr>
          <p:nvPr>
            <p:ph type="title"/>
          </p:nvPr>
        </p:nvSpPr>
        <p:spPr/>
        <p:txBody>
          <a:bodyPr/>
          <a:lstStyle/>
          <a:p>
            <a:pPr eaLnBrk="1" hangingPunct="1"/>
            <a:r>
              <a:rPr lang="az-Latn-AZ" altLang="en-US" sz="4000"/>
              <a:t>Patogenezi</a:t>
            </a:r>
            <a:endParaRPr lang="en-US" altLang="en-US" sz="3600"/>
          </a:p>
        </p:txBody>
      </p:sp>
      <p:sp>
        <p:nvSpPr>
          <p:cNvPr id="8195" name="Content Placeholder 2">
            <a:extLst>
              <a:ext uri="{FF2B5EF4-FFF2-40B4-BE49-F238E27FC236}">
                <a16:creationId xmlns:a16="http://schemas.microsoft.com/office/drawing/2014/main" id="{3EEFDC55-CEA8-4403-9564-95AC6D81985E}"/>
              </a:ext>
            </a:extLst>
          </p:cNvPr>
          <p:cNvSpPr>
            <a:spLocks noGrp="1"/>
          </p:cNvSpPr>
          <p:nvPr>
            <p:ph idx="1"/>
          </p:nvPr>
        </p:nvSpPr>
        <p:spPr>
          <a:xfrm>
            <a:off x="838200" y="1557338"/>
            <a:ext cx="10515600" cy="4619625"/>
          </a:xfrm>
        </p:spPr>
        <p:txBody>
          <a:bodyPr rtlCol="0">
            <a:normAutofit lnSpcReduction="10000"/>
          </a:bodyPr>
          <a:lstStyle/>
          <a:p>
            <a:pPr eaLnBrk="1" fontAlgn="auto" hangingPunct="1">
              <a:spcAft>
                <a:spcPts val="0"/>
              </a:spcAft>
              <a:defRPr/>
            </a:pPr>
            <a:r>
              <a:rPr lang="ru-RU" altLang="en-US" sz="2400" dirty="0"/>
              <a:t>Öd kisəsi divarında mikrosirkulyasiyanın pozulması – </a:t>
            </a:r>
            <a:r>
              <a:rPr lang="ru-RU" altLang="en-US" sz="2400" b="1" dirty="0"/>
              <a:t>işemiya və nekroz kəskin daşsız xolesistitin aparıcı mexanizmdir</a:t>
            </a:r>
            <a:r>
              <a:rPr lang="ru-RU" altLang="en-US" sz="2400" dirty="0"/>
              <a:t>. Kisənin durğunluğu köməkçi mexanizm, infeksiya isə daşlı xolestitdə olduğu kimi prosesə ikincili qoşulan amildir.</a:t>
            </a:r>
          </a:p>
          <a:p>
            <a:pPr eaLnBrk="1" fontAlgn="auto" hangingPunct="1">
              <a:spcAft>
                <a:spcPts val="0"/>
              </a:spcAft>
              <a:defRPr/>
            </a:pPr>
            <a:r>
              <a:rPr lang="ru-RU" altLang="en-US" sz="2400" dirty="0"/>
              <a:t>Hesab edilir ki, kritik xəstələrdə və böyük əməliyyatlarda hemodinamikanın pozulması, şok, hipovolemiya, splanxik vazospazm, tromboemboliya, mikrotromboz və s. selikli qişada </a:t>
            </a:r>
            <a:r>
              <a:rPr lang="ru-RU" altLang="en-US" sz="2400" b="1" dirty="0"/>
              <a:t>hipoperfuziya </a:t>
            </a:r>
            <a:r>
              <a:rPr lang="ru-RU" altLang="en-US" sz="2400" dirty="0"/>
              <a:t>ilə nəticələnir. </a:t>
            </a:r>
          </a:p>
          <a:p>
            <a:pPr eaLnBrk="1" fontAlgn="auto" hangingPunct="1">
              <a:spcAft>
                <a:spcPts val="0"/>
              </a:spcAft>
              <a:defRPr/>
            </a:pPr>
            <a:r>
              <a:rPr lang="ru-RU" altLang="en-US" sz="2400" dirty="0"/>
              <a:t>İşemiya bir tərəfdən selikli qişanın ödə davamlılığını azaldır, digər tərəfdən iltihabi prosesə təkan verir. Durğunluq isə bu proseslərin sürətlənməsinə şərait yaradır. Nəticədə divar nekrozu meydana gələ bilir. İnfeksiyanın qoşulması isə nekrozu sürətləndirir.</a:t>
            </a:r>
          </a:p>
          <a:p>
            <a:pPr eaLnBrk="1" fontAlgn="auto" hangingPunct="1">
              <a:spcAft>
                <a:spcPts val="0"/>
              </a:spcAft>
              <a:defRPr/>
            </a:pPr>
            <a:r>
              <a:rPr lang="ru-RU" altLang="en-US" sz="2400" i="1" dirty="0"/>
              <a:t>Bənzətmə şəkilində baxılarsa, kəskin daşsız xolesistitin patogenezi stress xoralarının patogenezinə bənzəyir.</a:t>
            </a:r>
          </a:p>
          <a:p>
            <a:pPr eaLnBrk="1" fontAlgn="auto" hangingPunct="1">
              <a:spcAft>
                <a:spcPts val="0"/>
              </a:spcAft>
              <a:defRPr/>
            </a:pPr>
            <a:endParaRPr lang="en-US" altLang="en-US" i="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Заголовок 1">
            <a:extLst>
              <a:ext uri="{FF2B5EF4-FFF2-40B4-BE49-F238E27FC236}">
                <a16:creationId xmlns:a16="http://schemas.microsoft.com/office/drawing/2014/main" id="{E36BE31E-20CF-407D-AA4D-7855211E7DC5}"/>
              </a:ext>
            </a:extLst>
          </p:cNvPr>
          <p:cNvSpPr>
            <a:spLocks noGrp="1"/>
          </p:cNvSpPr>
          <p:nvPr>
            <p:ph type="title"/>
          </p:nvPr>
        </p:nvSpPr>
        <p:spPr/>
        <p:txBody>
          <a:bodyPr/>
          <a:lstStyle/>
          <a:p>
            <a:pPr eaLnBrk="1" hangingPunct="1"/>
            <a:r>
              <a:rPr lang="az-Latn-AZ" altLang="en-US" sz="3600"/>
              <a:t>Patogenezi </a:t>
            </a:r>
            <a:endParaRPr lang="ru-RU" altLang="en-US" sz="3600"/>
          </a:p>
        </p:txBody>
      </p:sp>
      <p:pic>
        <p:nvPicPr>
          <p:cNvPr id="20483" name="Picture 2">
            <a:extLst>
              <a:ext uri="{FF2B5EF4-FFF2-40B4-BE49-F238E27FC236}">
                <a16:creationId xmlns:a16="http://schemas.microsoft.com/office/drawing/2014/main" id="{52BCA5C0-3C6F-47AD-8E8C-3061276B594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911225" y="1125538"/>
            <a:ext cx="10080625" cy="5113337"/>
          </a:xfr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Заголовок 1">
            <a:extLst>
              <a:ext uri="{FF2B5EF4-FFF2-40B4-BE49-F238E27FC236}">
                <a16:creationId xmlns:a16="http://schemas.microsoft.com/office/drawing/2014/main" id="{B803313C-B1BB-463E-8E59-A475AF7F109A}"/>
              </a:ext>
            </a:extLst>
          </p:cNvPr>
          <p:cNvSpPr>
            <a:spLocks noGrp="1"/>
          </p:cNvSpPr>
          <p:nvPr>
            <p:ph type="title"/>
          </p:nvPr>
        </p:nvSpPr>
        <p:spPr/>
        <p:txBody>
          <a:bodyPr/>
          <a:lstStyle/>
          <a:p>
            <a:pPr eaLnBrk="1" hangingPunct="1"/>
            <a:r>
              <a:rPr lang="az-Latn-AZ" altLang="en-US" sz="3600"/>
              <a:t>Klinikası</a:t>
            </a:r>
            <a:endParaRPr lang="ru-RU" altLang="en-US" sz="3600"/>
          </a:p>
        </p:txBody>
      </p:sp>
      <p:sp>
        <p:nvSpPr>
          <p:cNvPr id="13315" name="Содержимое 2">
            <a:extLst>
              <a:ext uri="{FF2B5EF4-FFF2-40B4-BE49-F238E27FC236}">
                <a16:creationId xmlns:a16="http://schemas.microsoft.com/office/drawing/2014/main" id="{CDEE30B1-2AF2-48D2-941D-80F49C621C45}"/>
              </a:ext>
            </a:extLst>
          </p:cNvPr>
          <p:cNvSpPr>
            <a:spLocks noGrp="1"/>
          </p:cNvSpPr>
          <p:nvPr>
            <p:ph idx="1"/>
          </p:nvPr>
        </p:nvSpPr>
        <p:spPr/>
        <p:txBody>
          <a:bodyPr rtlCol="0">
            <a:normAutofit/>
          </a:bodyPr>
          <a:lstStyle/>
          <a:p>
            <a:pPr marL="0" indent="0" eaLnBrk="1" fontAlgn="auto" hangingPunct="1">
              <a:spcAft>
                <a:spcPts val="0"/>
              </a:spcAft>
              <a:buFont typeface="Arial" panose="020B0604020202020204" pitchFamily="34" charset="0"/>
              <a:buNone/>
              <a:defRPr/>
            </a:pPr>
            <a:r>
              <a:rPr lang="az-Latn-AZ" altLang="en-US" sz="3600" dirty="0"/>
              <a:t> </a:t>
            </a:r>
          </a:p>
          <a:p>
            <a:pPr eaLnBrk="1" fontAlgn="auto" hangingPunct="1">
              <a:spcAft>
                <a:spcPts val="0"/>
              </a:spcAft>
              <a:defRPr/>
            </a:pPr>
            <a:r>
              <a:rPr lang="az-Latn-AZ" altLang="en-US" sz="3600" dirty="0"/>
              <a:t> </a:t>
            </a:r>
            <a:r>
              <a:rPr lang="ru-RU" altLang="en-US" sz="3600" dirty="0"/>
              <a:t>25% hallarda</a:t>
            </a:r>
            <a:r>
              <a:rPr lang="en-US" altLang="en-US" sz="3600" dirty="0"/>
              <a:t> - </a:t>
            </a:r>
            <a:r>
              <a:rPr lang="ru-RU" altLang="en-US" sz="3600" b="1" dirty="0"/>
              <a:t>klassik öd sancısı</a:t>
            </a:r>
            <a:endParaRPr lang="en-US" altLang="en-US" sz="3600" b="1" dirty="0"/>
          </a:p>
          <a:p>
            <a:pPr eaLnBrk="1" fontAlgn="auto" hangingPunct="1">
              <a:spcAft>
                <a:spcPts val="0"/>
              </a:spcAft>
              <a:defRPr/>
            </a:pPr>
            <a:r>
              <a:rPr lang="az-Latn-AZ" altLang="en-US" sz="3600" dirty="0"/>
              <a:t> Ə</a:t>
            </a:r>
            <a:r>
              <a:rPr lang="ru-RU" altLang="en-US" sz="3600" dirty="0"/>
              <a:t>ksəriyyətində yerli əlamətlər olmur və ya çox zəif</a:t>
            </a:r>
            <a:r>
              <a:rPr lang="en-US" altLang="en-US" sz="3600" dirty="0"/>
              <a:t> </a:t>
            </a:r>
            <a:r>
              <a:rPr lang="en-US" altLang="en-US" sz="3600" dirty="0" err="1"/>
              <a:t>olur</a:t>
            </a:r>
            <a:endParaRPr lang="ru-RU" altLang="en-US" sz="36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Заголовок 1">
            <a:extLst>
              <a:ext uri="{FF2B5EF4-FFF2-40B4-BE49-F238E27FC236}">
                <a16:creationId xmlns:a16="http://schemas.microsoft.com/office/drawing/2014/main" id="{EB7DF02E-55DB-4DED-BAB6-AA321203EFA6}"/>
              </a:ext>
            </a:extLst>
          </p:cNvPr>
          <p:cNvSpPr>
            <a:spLocks noGrp="1"/>
          </p:cNvSpPr>
          <p:nvPr>
            <p:ph type="title"/>
          </p:nvPr>
        </p:nvSpPr>
        <p:spPr/>
        <p:txBody>
          <a:bodyPr/>
          <a:lstStyle/>
          <a:p>
            <a:pPr eaLnBrk="1" hangingPunct="1"/>
            <a:r>
              <a:rPr lang="az-Latn-AZ" altLang="en-US" sz="3600"/>
              <a:t>Şübhə</a:t>
            </a:r>
            <a:endParaRPr lang="ru-RU" altLang="en-US" sz="3600"/>
          </a:p>
        </p:txBody>
      </p:sp>
      <p:sp>
        <p:nvSpPr>
          <p:cNvPr id="22531" name="Содержимое 2">
            <a:extLst>
              <a:ext uri="{FF2B5EF4-FFF2-40B4-BE49-F238E27FC236}">
                <a16:creationId xmlns:a16="http://schemas.microsoft.com/office/drawing/2014/main" id="{3BE99659-6941-4564-A811-8A43AB4D284E}"/>
              </a:ext>
            </a:extLst>
          </p:cNvPr>
          <p:cNvSpPr>
            <a:spLocks noGrp="1"/>
          </p:cNvSpPr>
          <p:nvPr>
            <p:ph idx="1"/>
          </p:nvPr>
        </p:nvSpPr>
        <p:spPr>
          <a:xfrm>
            <a:off x="839788" y="1484313"/>
            <a:ext cx="10515600" cy="4351337"/>
          </a:xfrm>
        </p:spPr>
        <p:txBody>
          <a:bodyPr/>
          <a:lstStyle/>
          <a:p>
            <a:pPr eaLnBrk="1" hangingPunct="1"/>
            <a:r>
              <a:rPr lang="ru-RU" altLang="en-US"/>
              <a:t>Öd sancısı, sağ qabırğaaltında ağrı, ağı</a:t>
            </a:r>
            <a:r>
              <a:rPr lang="az-Latn-AZ" altLang="en-US"/>
              <a:t>r</a:t>
            </a:r>
            <a:r>
              <a:rPr lang="ru-RU" altLang="en-US"/>
              <a:t>lıq, Merfi əlaməti olan xəstələr </a:t>
            </a:r>
            <a:endParaRPr lang="en-US" altLang="en-US"/>
          </a:p>
          <a:p>
            <a:pPr eaLnBrk="1" hangingPunct="1"/>
            <a:r>
              <a:rPr lang="ru-RU" altLang="en-US"/>
              <a:t>Kritik xəstələrdə izah olunmayan hərarət, leykositoz və ya amilazemiya olars</a:t>
            </a:r>
            <a:r>
              <a:rPr lang="en-US" altLang="en-US"/>
              <a:t>a</a:t>
            </a:r>
            <a:endParaRPr lang="ru-RU" altLang="en-US"/>
          </a:p>
          <a:p>
            <a:pPr eaLnBrk="1" hangingPunct="1"/>
            <a:r>
              <a:rPr lang="ru-RU" altLang="en-US"/>
              <a:t>Əməliyyat keçirən xəstələrdə 5-7 günlərdə </a:t>
            </a:r>
            <a:r>
              <a:rPr lang="az-Latn-AZ" altLang="en-US"/>
              <a:t>bu</a:t>
            </a:r>
            <a:r>
              <a:rPr lang="ru-RU" altLang="en-US"/>
              <a:t> əlamətlərdən hər hansı biri</a:t>
            </a:r>
            <a:r>
              <a:rPr lang="az-Latn-AZ" altLang="en-US"/>
              <a:t> </a:t>
            </a:r>
            <a:r>
              <a:rPr lang="ru-RU" altLang="en-US"/>
              <a:t>varsa</a:t>
            </a:r>
            <a:r>
              <a:rPr lang="az-Latn-AZ" altLang="en-US"/>
              <a:t>:</a:t>
            </a:r>
          </a:p>
          <a:p>
            <a:pPr lvl="1" eaLnBrk="1" hangingPunct="1"/>
            <a:r>
              <a:rPr lang="az-Latn-AZ" altLang="en-US"/>
              <a:t>S</a:t>
            </a:r>
            <a:r>
              <a:rPr lang="ru-RU" altLang="en-US"/>
              <a:t>ağ qabırğaaltında ağrı, ağı</a:t>
            </a:r>
            <a:r>
              <a:rPr lang="az-Latn-AZ" altLang="en-US"/>
              <a:t>r</a:t>
            </a:r>
            <a:r>
              <a:rPr lang="ru-RU" altLang="en-US"/>
              <a:t>lıq</a:t>
            </a:r>
            <a:endParaRPr lang="az-Latn-AZ" altLang="en-US"/>
          </a:p>
          <a:p>
            <a:pPr lvl="1" eaLnBrk="1" hangingPunct="1"/>
            <a:r>
              <a:rPr lang="en-US" altLang="en-US"/>
              <a:t>Q</a:t>
            </a:r>
            <a:r>
              <a:rPr lang="ru-RU" altLang="en-US"/>
              <a:t>ızdırma</a:t>
            </a:r>
            <a:endParaRPr lang="az-Latn-AZ" altLang="en-US"/>
          </a:p>
          <a:p>
            <a:pPr lvl="1" eaLnBrk="1" hangingPunct="1"/>
            <a:r>
              <a:rPr lang="en-US" altLang="en-US"/>
              <a:t>L</a:t>
            </a:r>
            <a:r>
              <a:rPr lang="ru-RU" altLang="en-US"/>
              <a:t>eykositoz</a:t>
            </a:r>
            <a:endParaRPr lang="az-Latn-AZ" altLang="en-US"/>
          </a:p>
          <a:p>
            <a:pPr lvl="1" eaLnBrk="1" hangingPunct="1"/>
            <a:r>
              <a:rPr lang="en-US" altLang="en-US"/>
              <a:t>H</a:t>
            </a:r>
            <a:r>
              <a:rPr lang="ru-RU" altLang="en-US"/>
              <a:t>iperamilazemiya</a:t>
            </a:r>
          </a:p>
          <a:p>
            <a:pPr eaLnBrk="1" hangingPunct="1">
              <a:buFont typeface="Arial" panose="020B0604020202020204" pitchFamily="34" charset="0"/>
              <a:buNone/>
            </a:pPr>
            <a:endParaRPr lang="ru-RU" alt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Заголовок 1">
            <a:extLst>
              <a:ext uri="{FF2B5EF4-FFF2-40B4-BE49-F238E27FC236}">
                <a16:creationId xmlns:a16="http://schemas.microsoft.com/office/drawing/2014/main" id="{ADCE3A65-A0EA-4B3D-BCA6-A4250FAF7088}"/>
              </a:ext>
            </a:extLst>
          </p:cNvPr>
          <p:cNvSpPr>
            <a:spLocks noGrp="1"/>
          </p:cNvSpPr>
          <p:nvPr>
            <p:ph type="title"/>
          </p:nvPr>
        </p:nvSpPr>
        <p:spPr/>
        <p:txBody>
          <a:bodyPr/>
          <a:lstStyle/>
          <a:p>
            <a:pPr eaLnBrk="1" hangingPunct="1"/>
            <a:r>
              <a:rPr lang="az-Latn-AZ" altLang="en-US"/>
              <a:t>Dəqiqləşdirmə</a:t>
            </a:r>
            <a:endParaRPr lang="ru-RU" altLang="en-US"/>
          </a:p>
        </p:txBody>
      </p:sp>
      <p:graphicFrame>
        <p:nvGraphicFramePr>
          <p:cNvPr id="2" name="Diagram 1">
            <a:extLst>
              <a:ext uri="{FF2B5EF4-FFF2-40B4-BE49-F238E27FC236}">
                <a16:creationId xmlns:a16="http://schemas.microsoft.com/office/drawing/2014/main" id="{69F865D5-CD68-4478-B21A-4E15576FC0A4}"/>
              </a:ext>
            </a:extLst>
          </p:cNvPr>
          <p:cNvGraphicFramePr/>
          <p:nvPr/>
        </p:nvGraphicFramePr>
        <p:xfrm>
          <a:off x="2135560" y="980728"/>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EF4CAC0A-0ABB-4594-8CBA-26931593DA92}"/>
              </a:ext>
            </a:extLst>
          </p:cNvPr>
          <p:cNvSpPr>
            <a:spLocks noGrp="1"/>
          </p:cNvSpPr>
          <p:nvPr>
            <p:ph type="title"/>
          </p:nvPr>
        </p:nvSpPr>
        <p:spPr>
          <a:xfrm>
            <a:off x="914400" y="22225"/>
            <a:ext cx="10515600" cy="711200"/>
          </a:xfrm>
        </p:spPr>
        <p:txBody>
          <a:bodyPr/>
          <a:lstStyle/>
          <a:p>
            <a:pPr eaLnBrk="1" hangingPunct="1"/>
            <a:r>
              <a:rPr lang="az-Latn-AZ" altLang="en-US"/>
              <a:t>Diaqnostikası</a:t>
            </a:r>
            <a:endParaRPr lang="en-US" altLang="en-US"/>
          </a:p>
        </p:txBody>
      </p:sp>
      <p:sp>
        <p:nvSpPr>
          <p:cNvPr id="3" name="Text Placeholder 2">
            <a:extLst>
              <a:ext uri="{FF2B5EF4-FFF2-40B4-BE49-F238E27FC236}">
                <a16:creationId xmlns:a16="http://schemas.microsoft.com/office/drawing/2014/main" id="{1873056E-47A5-452D-8A5B-A89CD525F936}"/>
              </a:ext>
            </a:extLst>
          </p:cNvPr>
          <p:cNvSpPr>
            <a:spLocks noGrp="1"/>
          </p:cNvSpPr>
          <p:nvPr>
            <p:ph type="body" idx="1"/>
          </p:nvPr>
        </p:nvSpPr>
        <p:spPr>
          <a:xfrm>
            <a:off x="903288" y="1111250"/>
            <a:ext cx="5157787" cy="823913"/>
          </a:xfrm>
        </p:spPr>
        <p:txBody>
          <a:bodyPr rtlCol="0">
            <a:normAutofit/>
          </a:bodyPr>
          <a:lstStyle/>
          <a:p>
            <a:pPr algn="ctr" eaLnBrk="1" fontAlgn="auto" hangingPunct="1">
              <a:spcAft>
                <a:spcPts val="0"/>
              </a:spcAft>
              <a:defRPr/>
            </a:pPr>
            <a:r>
              <a:rPr lang="az-Latn-AZ" sz="2800" dirty="0">
                <a:solidFill>
                  <a:schemeClr val="tx2">
                    <a:lumMod val="50000"/>
                  </a:schemeClr>
                </a:solidFill>
              </a:rPr>
              <a:t>USM</a:t>
            </a:r>
            <a:endParaRPr lang="en-US" sz="2800" dirty="0">
              <a:solidFill>
                <a:schemeClr val="tx2">
                  <a:lumMod val="50000"/>
                </a:schemeClr>
              </a:solidFill>
            </a:endParaRPr>
          </a:p>
        </p:txBody>
      </p:sp>
      <p:pic>
        <p:nvPicPr>
          <p:cNvPr id="24580" name="Content Placeholder 8" descr="A picture containing music, indoor, table&#10;&#10;Description automatically generated">
            <a:extLst>
              <a:ext uri="{FF2B5EF4-FFF2-40B4-BE49-F238E27FC236}">
                <a16:creationId xmlns:a16="http://schemas.microsoft.com/office/drawing/2014/main" id="{CC713C39-EB3C-42A0-A999-0E55F2FF1355}"/>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a:xfrm>
            <a:off x="1271588" y="2301875"/>
            <a:ext cx="4876800" cy="3744913"/>
          </a:xfrm>
        </p:spPr>
      </p:pic>
      <p:sp>
        <p:nvSpPr>
          <p:cNvPr id="5" name="Text Placeholder 4">
            <a:extLst>
              <a:ext uri="{FF2B5EF4-FFF2-40B4-BE49-F238E27FC236}">
                <a16:creationId xmlns:a16="http://schemas.microsoft.com/office/drawing/2014/main" id="{62F6469D-5792-4115-92BA-C0524A15EDD7}"/>
              </a:ext>
            </a:extLst>
          </p:cNvPr>
          <p:cNvSpPr>
            <a:spLocks noGrp="1"/>
          </p:cNvSpPr>
          <p:nvPr>
            <p:ph type="body" sz="quarter" idx="3"/>
          </p:nvPr>
        </p:nvSpPr>
        <p:spPr>
          <a:xfrm>
            <a:off x="6148388" y="1111250"/>
            <a:ext cx="5183187" cy="823913"/>
          </a:xfrm>
        </p:spPr>
        <p:txBody>
          <a:bodyPr rtlCol="0">
            <a:normAutofit/>
          </a:bodyPr>
          <a:lstStyle/>
          <a:p>
            <a:pPr algn="ctr" eaLnBrk="1" fontAlgn="auto" hangingPunct="1">
              <a:spcAft>
                <a:spcPts val="0"/>
              </a:spcAft>
              <a:defRPr/>
            </a:pPr>
            <a:r>
              <a:rPr lang="az-Latn-AZ" sz="2800" dirty="0">
                <a:solidFill>
                  <a:schemeClr val="tx2">
                    <a:lumMod val="50000"/>
                  </a:schemeClr>
                </a:solidFill>
              </a:rPr>
              <a:t>KT</a:t>
            </a:r>
            <a:endParaRPr lang="en-US" sz="2800" dirty="0">
              <a:solidFill>
                <a:schemeClr val="tx2">
                  <a:lumMod val="50000"/>
                </a:schemeClr>
              </a:solidFill>
            </a:endParaRPr>
          </a:p>
        </p:txBody>
      </p:sp>
      <p:pic>
        <p:nvPicPr>
          <p:cNvPr id="24582" name="Content Placeholder 10" descr="A picture containing photo, indoor, black&#10;&#10;Description automatically generated">
            <a:extLst>
              <a:ext uri="{FF2B5EF4-FFF2-40B4-BE49-F238E27FC236}">
                <a16:creationId xmlns:a16="http://schemas.microsoft.com/office/drawing/2014/main" id="{6837C255-7F3C-438B-8390-24D3735B187D}"/>
              </a:ext>
            </a:extLst>
          </p:cNvPr>
          <p:cNvPicPr>
            <a:picLocks noGrp="1" noChangeAspect="1" noChangeArrowheads="1"/>
          </p:cNvPicPr>
          <p:nvPr>
            <p:ph sz="quarter" idx="4"/>
          </p:nvPr>
        </p:nvPicPr>
        <p:blipFill>
          <a:blip r:embed="rId3">
            <a:extLst>
              <a:ext uri="{28A0092B-C50C-407E-A947-70E740481C1C}">
                <a14:useLocalDpi xmlns:a14="http://schemas.microsoft.com/office/drawing/2010/main" val="0"/>
              </a:ext>
            </a:extLst>
          </a:blip>
          <a:srcRect/>
          <a:stretch>
            <a:fillRect/>
          </a:stretch>
        </p:blipFill>
        <p:spPr>
          <a:xfrm>
            <a:off x="6934200" y="2274888"/>
            <a:ext cx="4495800" cy="3732212"/>
          </a:xfrm>
        </p:spPr>
      </p:pic>
      <p:sp>
        <p:nvSpPr>
          <p:cNvPr id="4" name="Rectangle 3">
            <a:extLst>
              <a:ext uri="{FF2B5EF4-FFF2-40B4-BE49-F238E27FC236}">
                <a16:creationId xmlns:a16="http://schemas.microsoft.com/office/drawing/2014/main" id="{FE24468E-76C2-41F7-BF44-8EA4AAEB036F}"/>
              </a:ext>
            </a:extLst>
          </p:cNvPr>
          <p:cNvSpPr/>
          <p:nvPr/>
        </p:nvSpPr>
        <p:spPr>
          <a:xfrm>
            <a:off x="7273925" y="2301875"/>
            <a:ext cx="3887788" cy="360363"/>
          </a:xfrm>
          <a:prstGeom prst="rect">
            <a:avLst/>
          </a:prstGeom>
        </p:spPr>
        <p:style>
          <a:lnRef idx="2">
            <a:schemeClr val="dk1">
              <a:shade val="50000"/>
            </a:schemeClr>
          </a:lnRef>
          <a:fillRef idx="1">
            <a:schemeClr val="dk1"/>
          </a:fillRef>
          <a:effectRef idx="0">
            <a:schemeClr val="dk1"/>
          </a:effectRef>
          <a:fontRef idx="minor">
            <a:schemeClr val="lt1"/>
          </a:fontRef>
        </p:style>
        <p:txBody>
          <a:bodyPr anchor="ctr"/>
          <a:lstStyle/>
          <a:p>
            <a:pPr algn="ctr">
              <a:defRPr/>
            </a:pPr>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Заголовок 1">
            <a:extLst>
              <a:ext uri="{FF2B5EF4-FFF2-40B4-BE49-F238E27FC236}">
                <a16:creationId xmlns:a16="http://schemas.microsoft.com/office/drawing/2014/main" id="{7BD963A7-EA5F-48E7-8DF7-188D6FC72883}"/>
              </a:ext>
            </a:extLst>
          </p:cNvPr>
          <p:cNvSpPr>
            <a:spLocks noGrp="1"/>
          </p:cNvSpPr>
          <p:nvPr>
            <p:ph type="title"/>
          </p:nvPr>
        </p:nvSpPr>
        <p:spPr/>
        <p:txBody>
          <a:bodyPr/>
          <a:lstStyle/>
          <a:p>
            <a:pPr eaLnBrk="1" hangingPunct="1"/>
            <a:r>
              <a:rPr lang="az-Latn-AZ" altLang="en-US"/>
              <a:t>Diaqnostik kriteriyalar</a:t>
            </a:r>
            <a:endParaRPr lang="ru-RU" altLang="en-US"/>
          </a:p>
        </p:txBody>
      </p:sp>
      <p:graphicFrame>
        <p:nvGraphicFramePr>
          <p:cNvPr id="2" name="Diagram 1">
            <a:extLst>
              <a:ext uri="{FF2B5EF4-FFF2-40B4-BE49-F238E27FC236}">
                <a16:creationId xmlns:a16="http://schemas.microsoft.com/office/drawing/2014/main" id="{AD4A4302-C430-47A4-971F-ABE222BA2A8B}"/>
              </a:ext>
            </a:extLst>
          </p:cNvPr>
          <p:cNvGraphicFramePr/>
          <p:nvPr/>
        </p:nvGraphicFramePr>
        <p:xfrm>
          <a:off x="407368" y="639861"/>
          <a:ext cx="11521279" cy="57414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Заголовок 1">
            <a:extLst>
              <a:ext uri="{FF2B5EF4-FFF2-40B4-BE49-F238E27FC236}">
                <a16:creationId xmlns:a16="http://schemas.microsoft.com/office/drawing/2014/main" id="{07145C93-A563-48C7-BB18-41FDEC647D83}"/>
              </a:ext>
            </a:extLst>
          </p:cNvPr>
          <p:cNvSpPr>
            <a:spLocks noGrp="1"/>
          </p:cNvSpPr>
          <p:nvPr>
            <p:ph type="title"/>
          </p:nvPr>
        </p:nvSpPr>
        <p:spPr/>
        <p:txBody>
          <a:bodyPr/>
          <a:lstStyle/>
          <a:p>
            <a:pPr eaLnBrk="1" hangingPunct="1"/>
            <a:r>
              <a:rPr lang="az-Latn-AZ" altLang="en-US"/>
              <a:t>Müalicəsi</a:t>
            </a:r>
            <a:endParaRPr lang="ru-RU" altLang="en-US"/>
          </a:p>
        </p:txBody>
      </p:sp>
      <p:sp>
        <p:nvSpPr>
          <p:cNvPr id="17411" name="Содержимое 2">
            <a:extLst>
              <a:ext uri="{FF2B5EF4-FFF2-40B4-BE49-F238E27FC236}">
                <a16:creationId xmlns:a16="http://schemas.microsoft.com/office/drawing/2014/main" id="{A176C56E-7B4F-4DB5-9B08-31F44AD09997}"/>
              </a:ext>
            </a:extLst>
          </p:cNvPr>
          <p:cNvSpPr>
            <a:spLocks noGrp="1"/>
          </p:cNvSpPr>
          <p:nvPr>
            <p:ph idx="1"/>
          </p:nvPr>
        </p:nvSpPr>
        <p:spPr/>
        <p:txBody>
          <a:bodyPr rtlCol="0">
            <a:normAutofit/>
          </a:bodyPr>
          <a:lstStyle/>
          <a:p>
            <a:pPr marL="0" indent="0" eaLnBrk="1" fontAlgn="auto" hangingPunct="1">
              <a:spcAft>
                <a:spcPts val="0"/>
              </a:spcAft>
              <a:buFont typeface="Arial" panose="020B0604020202020204" pitchFamily="34" charset="0"/>
              <a:buNone/>
              <a:defRPr/>
            </a:pPr>
            <a:endParaRPr lang="az-Latn-AZ" altLang="en-US" sz="3200" b="1" dirty="0">
              <a:solidFill>
                <a:srgbClr val="7A0000"/>
              </a:solidFill>
            </a:endParaRPr>
          </a:p>
          <a:p>
            <a:pPr marL="0" indent="0" eaLnBrk="1" fontAlgn="auto" hangingPunct="1">
              <a:spcAft>
                <a:spcPts val="0"/>
              </a:spcAft>
              <a:buFont typeface="Arial" panose="020B0604020202020204" pitchFamily="34" charset="0"/>
              <a:buNone/>
              <a:defRPr/>
            </a:pPr>
            <a:endParaRPr lang="az-Latn-AZ" altLang="en-US" sz="3200" b="1" dirty="0">
              <a:solidFill>
                <a:srgbClr val="7A0000"/>
              </a:solidFill>
            </a:endParaRPr>
          </a:p>
          <a:p>
            <a:pPr eaLnBrk="1" fontAlgn="auto" hangingPunct="1">
              <a:spcAft>
                <a:spcPts val="0"/>
              </a:spcAft>
              <a:defRPr/>
            </a:pPr>
            <a:r>
              <a:rPr lang="ru-RU" altLang="en-US" sz="3200" b="1" dirty="0">
                <a:solidFill>
                  <a:srgbClr val="7A0000"/>
                </a:solidFill>
              </a:rPr>
              <a:t>Xolesistektomiya</a:t>
            </a:r>
            <a:r>
              <a:rPr lang="ru-RU" altLang="en-US" sz="3200" dirty="0"/>
              <a:t> ilk seç</a:t>
            </a:r>
            <a:r>
              <a:rPr lang="az-Latn-AZ" altLang="en-US" sz="3200" dirty="0"/>
              <a:t>im</a:t>
            </a:r>
            <a:r>
              <a:rPr lang="ru-RU" altLang="en-US" sz="3200" dirty="0"/>
              <a:t>dir. </a:t>
            </a:r>
            <a:endParaRPr lang="az-Latn-AZ" altLang="en-US" sz="3200" dirty="0"/>
          </a:p>
          <a:p>
            <a:pPr eaLnBrk="1" fontAlgn="auto" hangingPunct="1">
              <a:spcAft>
                <a:spcPts val="0"/>
              </a:spcAft>
              <a:defRPr/>
            </a:pPr>
            <a:r>
              <a:rPr lang="ru-RU" altLang="en-US" sz="3200" dirty="0"/>
              <a:t>Xəstənin vəziyyəti əməliyyat üçün yüksək risk təşkil edirsə </a:t>
            </a:r>
            <a:r>
              <a:rPr lang="ru-RU" altLang="en-US" sz="3200" b="1" dirty="0">
                <a:solidFill>
                  <a:srgbClr val="7A0000"/>
                </a:solidFill>
              </a:rPr>
              <a:t>təcili dekompressiya</a:t>
            </a:r>
            <a:r>
              <a:rPr lang="ru-RU" altLang="en-US" sz="3200" dirty="0"/>
              <a:t> edilir.</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038192ED-DA64-4549-8D93-3BD96B96B0EF}"/>
              </a:ext>
            </a:extLst>
          </p:cNvPr>
          <p:cNvSpPr>
            <a:spLocks noGrp="1"/>
          </p:cNvSpPr>
          <p:nvPr>
            <p:ph type="title"/>
          </p:nvPr>
        </p:nvSpPr>
        <p:spPr/>
        <p:txBody>
          <a:bodyPr/>
          <a:lstStyle/>
          <a:p>
            <a:pPr eaLnBrk="1" hangingPunct="1"/>
            <a:r>
              <a:rPr lang="ru-RU" altLang="en-US"/>
              <a:t>Dekompressiya</a:t>
            </a:r>
            <a:r>
              <a:rPr lang="az-Latn-AZ" altLang="en-US"/>
              <a:t> üsulları</a:t>
            </a:r>
            <a:endParaRPr lang="en-US" altLang="en-US"/>
          </a:p>
        </p:txBody>
      </p:sp>
      <p:pic>
        <p:nvPicPr>
          <p:cNvPr id="27651" name="Picture 2">
            <a:extLst>
              <a:ext uri="{FF2B5EF4-FFF2-40B4-BE49-F238E27FC236}">
                <a16:creationId xmlns:a16="http://schemas.microsoft.com/office/drawing/2014/main" id="{5DD6E4E9-D253-41C7-B2FF-B217E214992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308100" y="1557338"/>
            <a:ext cx="9575800" cy="4286250"/>
          </a:xfr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Заголовок 1">
            <a:extLst>
              <a:ext uri="{FF2B5EF4-FFF2-40B4-BE49-F238E27FC236}">
                <a16:creationId xmlns:a16="http://schemas.microsoft.com/office/drawing/2014/main" id="{19FB1EFC-2F59-4C5F-BFD1-B28CB2ED6083}"/>
              </a:ext>
            </a:extLst>
          </p:cNvPr>
          <p:cNvSpPr>
            <a:spLocks noGrp="1"/>
          </p:cNvSpPr>
          <p:nvPr>
            <p:ph type="title"/>
          </p:nvPr>
        </p:nvSpPr>
        <p:spPr>
          <a:xfrm>
            <a:off x="2747963" y="0"/>
            <a:ext cx="5862637" cy="688975"/>
          </a:xfrm>
        </p:spPr>
        <p:txBody>
          <a:bodyPr/>
          <a:lstStyle/>
          <a:p>
            <a:pPr eaLnBrk="1" hangingPunct="1"/>
            <a:r>
              <a:rPr lang="az-Latn-AZ" altLang="en-US"/>
              <a:t>Proqnozu</a:t>
            </a:r>
            <a:endParaRPr lang="ru-RU" altLang="en-US"/>
          </a:p>
        </p:txBody>
      </p:sp>
      <p:sp>
        <p:nvSpPr>
          <p:cNvPr id="28675" name="Содержимое 2">
            <a:extLst>
              <a:ext uri="{FF2B5EF4-FFF2-40B4-BE49-F238E27FC236}">
                <a16:creationId xmlns:a16="http://schemas.microsoft.com/office/drawing/2014/main" id="{01047DF6-EFF3-4E65-B7D0-141C88863B1F}"/>
              </a:ext>
            </a:extLst>
          </p:cNvPr>
          <p:cNvSpPr>
            <a:spLocks noGrp="1"/>
          </p:cNvSpPr>
          <p:nvPr>
            <p:ph idx="1"/>
          </p:nvPr>
        </p:nvSpPr>
        <p:spPr>
          <a:xfrm>
            <a:off x="911225" y="1628775"/>
            <a:ext cx="10515600" cy="4351338"/>
          </a:xfrm>
        </p:spPr>
        <p:txBody>
          <a:bodyPr/>
          <a:lstStyle/>
          <a:p>
            <a:pPr marL="0" indent="0" algn="ctr" eaLnBrk="1" hangingPunct="1">
              <a:buFont typeface="Arial" panose="020B0604020202020204" pitchFamily="34" charset="0"/>
              <a:buNone/>
            </a:pPr>
            <a:endParaRPr lang="az-Latn-AZ" altLang="en-US" sz="3600"/>
          </a:p>
          <a:p>
            <a:pPr marL="0" indent="0" algn="ctr" eaLnBrk="1" hangingPunct="1">
              <a:buFont typeface="Arial" panose="020B0604020202020204" pitchFamily="34" charset="0"/>
              <a:buNone/>
            </a:pPr>
            <a:endParaRPr lang="az-Latn-AZ" altLang="en-US" sz="3600"/>
          </a:p>
          <a:p>
            <a:pPr marL="0" indent="0" algn="ctr" eaLnBrk="1" hangingPunct="1">
              <a:buFont typeface="Arial" panose="020B0604020202020204" pitchFamily="34" charset="0"/>
              <a:buNone/>
            </a:pPr>
            <a:r>
              <a:rPr lang="ru-RU" altLang="en-US" sz="3600"/>
              <a:t>Əməliyyat olunmasına baxmayaraq kəskin daşsız xolesistitlərdə ölüm faizi yüksəkdir – təxminən 40%.</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D84F8AAC-888A-47FB-BFD9-8755A6E104ED}"/>
              </a:ext>
            </a:extLst>
          </p:cNvPr>
          <p:cNvSpPr>
            <a:spLocks noGrp="1"/>
          </p:cNvSpPr>
          <p:nvPr>
            <p:ph type="title"/>
          </p:nvPr>
        </p:nvSpPr>
        <p:spPr/>
        <p:txBody>
          <a:bodyPr/>
          <a:lstStyle/>
          <a:p>
            <a:pPr eaLnBrk="1" hangingPunct="1"/>
            <a:r>
              <a:rPr lang="az-Latn-AZ" altLang="en-US" sz="3600"/>
              <a:t>Profilaktikası</a:t>
            </a:r>
            <a:endParaRPr lang="en-US" altLang="en-US" sz="3600"/>
          </a:p>
        </p:txBody>
      </p:sp>
      <p:sp>
        <p:nvSpPr>
          <p:cNvPr id="29699" name="Content Placeholder 2">
            <a:extLst>
              <a:ext uri="{FF2B5EF4-FFF2-40B4-BE49-F238E27FC236}">
                <a16:creationId xmlns:a16="http://schemas.microsoft.com/office/drawing/2014/main" id="{9DCA1F93-8206-455E-ADB2-008D3EFE8FA2}"/>
              </a:ext>
            </a:extLst>
          </p:cNvPr>
          <p:cNvSpPr>
            <a:spLocks noGrp="1"/>
          </p:cNvSpPr>
          <p:nvPr>
            <p:ph idx="1"/>
          </p:nvPr>
        </p:nvSpPr>
        <p:spPr/>
        <p:txBody>
          <a:bodyPr/>
          <a:lstStyle/>
          <a:p>
            <a:pPr marL="0" indent="0" eaLnBrk="1" hangingPunct="1">
              <a:buFont typeface="Arial" panose="020B0604020202020204" pitchFamily="34" charset="0"/>
              <a:buNone/>
            </a:pPr>
            <a:endParaRPr lang="az-Latn-AZ" altLang="en-US" sz="3200"/>
          </a:p>
          <a:p>
            <a:pPr marL="0" indent="0" eaLnBrk="1" hangingPunct="1">
              <a:buFont typeface="Arial" panose="020B0604020202020204" pitchFamily="34" charset="0"/>
              <a:buNone/>
            </a:pPr>
            <a:endParaRPr lang="az-Latn-AZ" altLang="en-US" sz="3200"/>
          </a:p>
          <a:p>
            <a:pPr marL="0" indent="0" algn="ctr" eaLnBrk="1" hangingPunct="1">
              <a:buFont typeface="Arial" panose="020B0604020202020204" pitchFamily="34" charset="0"/>
              <a:buNone/>
            </a:pPr>
            <a:r>
              <a:rPr lang="ru-RU" altLang="en-US" sz="3200"/>
              <a:t>Öd kisə</a:t>
            </a:r>
            <a:r>
              <a:rPr lang="az-Latn-AZ" altLang="en-US" sz="3200"/>
              <a:t>si</a:t>
            </a:r>
            <a:r>
              <a:rPr lang="ru-RU" altLang="en-US" sz="3200"/>
              <a:t> motorikasını təmin etmə</a:t>
            </a:r>
            <a:r>
              <a:rPr lang="az-Latn-AZ" altLang="en-US" sz="3200"/>
              <a:t>k - </a:t>
            </a:r>
            <a:r>
              <a:rPr lang="ru-RU" altLang="en-US" sz="3200"/>
              <a:t>erkən qidalandırma və motoriklər</a:t>
            </a:r>
            <a:r>
              <a:rPr lang="az-Latn-AZ" altLang="en-US" sz="3200"/>
              <a:t> (Xolesistokinin)</a:t>
            </a:r>
            <a:endParaRPr lang="ru-RU" altLang="en-US" sz="32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4">
            <a:extLst>
              <a:ext uri="{FF2B5EF4-FFF2-40B4-BE49-F238E27FC236}">
                <a16:creationId xmlns:a16="http://schemas.microsoft.com/office/drawing/2014/main" id="{5C85C07B-B022-4665-8F07-1C3B95449283}"/>
              </a:ext>
            </a:extLst>
          </p:cNvPr>
          <p:cNvSpPr>
            <a:spLocks noGrp="1"/>
          </p:cNvSpPr>
          <p:nvPr>
            <p:ph type="title"/>
          </p:nvPr>
        </p:nvSpPr>
        <p:spPr>
          <a:xfrm>
            <a:off x="1992313" y="2636838"/>
            <a:ext cx="7416800" cy="1079500"/>
          </a:xfrm>
        </p:spPr>
        <p:txBody>
          <a:bodyPr/>
          <a:lstStyle/>
          <a:p>
            <a:pPr eaLnBrk="1" hangingPunct="1"/>
            <a:r>
              <a:rPr lang="az-Latn-AZ" altLang="en-US"/>
              <a:t>Diqqətinizə görə təşəkkür.</a:t>
            </a:r>
            <a:endParaRPr lang="en-US" alt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1DC4A5F-9124-461D-AD4A-CEA9DE6FBE6A}"/>
              </a:ext>
            </a:extLst>
          </p:cNvPr>
          <p:cNvSpPr>
            <a:spLocks noGrp="1"/>
          </p:cNvSpPr>
          <p:nvPr>
            <p:ph type="ctrTitle"/>
          </p:nvPr>
        </p:nvSpPr>
        <p:spPr>
          <a:xfrm>
            <a:off x="8156575" y="3143250"/>
            <a:ext cx="3687763" cy="1373188"/>
          </a:xfrm>
        </p:spPr>
        <p:txBody>
          <a:bodyPr rtlCol="0">
            <a:normAutofit fontScale="90000"/>
          </a:bodyPr>
          <a:lstStyle/>
          <a:p>
            <a:pPr eaLnBrk="1" fontAlgn="auto" hangingPunct="1">
              <a:spcAft>
                <a:spcPts val="0"/>
              </a:spcAft>
              <a:defRPr/>
            </a:pPr>
            <a:r>
              <a:rPr lang="az-Latn-AZ" sz="4800" dirty="0">
                <a:solidFill>
                  <a:schemeClr val="accent6">
                    <a:lumMod val="50000"/>
                  </a:schemeClr>
                </a:solidFill>
              </a:rPr>
              <a:t>      </a:t>
            </a:r>
            <a:r>
              <a:rPr lang="en-US" sz="4800" dirty="0">
                <a:solidFill>
                  <a:schemeClr val="accent6">
                    <a:lumMod val="50000"/>
                  </a:schemeClr>
                </a:solidFill>
              </a:rPr>
              <a:t>www.bck.</a:t>
            </a:r>
            <a:r>
              <a:rPr lang="az-Latn-AZ" sz="4800" dirty="0">
                <a:solidFill>
                  <a:schemeClr val="accent6">
                    <a:lumMod val="50000"/>
                  </a:schemeClr>
                </a:solidFill>
              </a:rPr>
              <a:t>az</a:t>
            </a:r>
            <a:endParaRPr lang="ru-RU" sz="4800" dirty="0">
              <a:solidFill>
                <a:schemeClr val="accent6">
                  <a:lumMod val="50000"/>
                </a:schemeClr>
              </a:solidFill>
            </a:endParaRPr>
          </a:p>
        </p:txBody>
      </p:sp>
      <p:sp>
        <p:nvSpPr>
          <p:cNvPr id="3" name="Подзаголовок 2">
            <a:extLst>
              <a:ext uri="{FF2B5EF4-FFF2-40B4-BE49-F238E27FC236}">
                <a16:creationId xmlns:a16="http://schemas.microsoft.com/office/drawing/2014/main" id="{1A53FC90-AE84-47A1-B24E-1A46B22B80D6}"/>
              </a:ext>
            </a:extLst>
          </p:cNvPr>
          <p:cNvSpPr>
            <a:spLocks noGrp="1"/>
          </p:cNvSpPr>
          <p:nvPr>
            <p:ph type="subTitle" idx="1"/>
          </p:nvPr>
        </p:nvSpPr>
        <p:spPr>
          <a:xfrm>
            <a:off x="1428750" y="5099050"/>
            <a:ext cx="9605963" cy="704850"/>
          </a:xfrm>
        </p:spPr>
        <p:txBody>
          <a:bodyPr rtlCol="0">
            <a:normAutofit fontScale="92500" lnSpcReduction="20000"/>
          </a:bodyPr>
          <a:lstStyle/>
          <a:p>
            <a:pPr eaLnBrk="1" fontAlgn="auto" hangingPunct="1">
              <a:spcAft>
                <a:spcPts val="0"/>
              </a:spcAft>
              <a:defRPr/>
            </a:pPr>
            <a:r>
              <a:rPr lang="en-US" sz="2800" b="1" dirty="0" err="1">
                <a:solidFill>
                  <a:schemeClr val="accent2">
                    <a:lumMod val="50000"/>
                  </a:schemeClr>
                </a:solidFill>
              </a:rPr>
              <a:t>Az</a:t>
            </a:r>
            <a:r>
              <a:rPr lang="az-Latn-AZ" sz="2800" b="1" dirty="0">
                <a:solidFill>
                  <a:schemeClr val="accent2">
                    <a:lumMod val="50000"/>
                  </a:schemeClr>
                </a:solidFill>
              </a:rPr>
              <a:t>ərbaycan Tibb Universitetinin </a:t>
            </a:r>
            <a:r>
              <a:rPr lang="en-US" sz="2800" b="1" dirty="0">
                <a:solidFill>
                  <a:schemeClr val="accent2">
                    <a:lumMod val="50000"/>
                  </a:schemeClr>
                </a:solidFill>
              </a:rPr>
              <a:t>I</a:t>
            </a:r>
            <a:r>
              <a:rPr lang="az-Latn-AZ" sz="2800" b="1" dirty="0">
                <a:solidFill>
                  <a:schemeClr val="accent2">
                    <a:lumMod val="50000"/>
                  </a:schemeClr>
                </a:solidFill>
              </a:rPr>
              <a:t>-Cərrahi Xəstəliklər kafedrası</a:t>
            </a:r>
            <a:endParaRPr lang="ru-RU" sz="2800" b="1" dirty="0">
              <a:solidFill>
                <a:schemeClr val="accent2">
                  <a:lumMod val="50000"/>
                </a:schemeClr>
              </a:solidFill>
            </a:endParaRPr>
          </a:p>
        </p:txBody>
      </p:sp>
      <p:pic>
        <p:nvPicPr>
          <p:cNvPr id="6" name="Рисунок 5">
            <a:extLst>
              <a:ext uri="{FF2B5EF4-FFF2-40B4-BE49-F238E27FC236}">
                <a16:creationId xmlns:a16="http://schemas.microsoft.com/office/drawing/2014/main" id="{7D14D90A-55A6-4007-840E-241D8281D330}"/>
              </a:ext>
            </a:extLst>
          </p:cNvPr>
          <p:cNvPicPr>
            <a:picLocks noChangeAspect="1"/>
          </p:cNvPicPr>
          <p:nvPr/>
        </p:nvPicPr>
        <p:blipFill>
          <a:blip r:embed="rId2"/>
          <a:stretch>
            <a:fillRect/>
          </a:stretch>
        </p:blipFill>
        <p:spPr>
          <a:xfrm>
            <a:off x="437835" y="1302494"/>
            <a:ext cx="2816993" cy="337564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31749" name="Picture 4">
            <a:extLst>
              <a:ext uri="{FF2B5EF4-FFF2-40B4-BE49-F238E27FC236}">
                <a16:creationId xmlns:a16="http://schemas.microsoft.com/office/drawing/2014/main" id="{736DE2E5-C4BC-46A3-B1A4-4721853FDD2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60738" y="1301750"/>
            <a:ext cx="5033962" cy="337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Praktiki dərs şablonu 7">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aktiki dərs şablonu 7" id="{CFEC8B34-B3C9-4BB5-A10A-2314B18BBEB6}" vid="{D44C3823-ACDE-4290-BE6B-68B35F616683}"/>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Praktiki dərs şablonu 1</Template>
  <TotalTime>3327</TotalTime>
  <Words>629</Words>
  <Application>Microsoft Office PowerPoint</Application>
  <PresentationFormat>Widescreen</PresentationFormat>
  <Paragraphs>120</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Times New Roman</vt:lpstr>
      <vt:lpstr>Calibri</vt:lpstr>
      <vt:lpstr>Praktiki dərs şablonu 7</vt:lpstr>
      <vt:lpstr>Kəskin daşsız xolesistit</vt:lpstr>
      <vt:lpstr>Tərifi</vt:lpstr>
      <vt:lpstr>Əsas fərqləri</vt:lpstr>
      <vt:lpstr>Səbəbləri</vt:lpstr>
      <vt:lpstr>Patogenezi</vt:lpstr>
      <vt:lpstr>Patogenezi </vt:lpstr>
      <vt:lpstr>Klinikası</vt:lpstr>
      <vt:lpstr>Şübhə</vt:lpstr>
      <vt:lpstr>Dəqiqləşdirmə</vt:lpstr>
      <vt:lpstr>Diaqnostikası</vt:lpstr>
      <vt:lpstr>Diaqnostik kriteriyalar</vt:lpstr>
      <vt:lpstr>Müalicəsi</vt:lpstr>
      <vt:lpstr>Dekompressiya üsulları</vt:lpstr>
      <vt:lpstr>Proqnozu</vt:lpstr>
      <vt:lpstr>Profilaktikası</vt:lpstr>
      <vt:lpstr>Diqqətinizə görə təşəkkür.</vt:lpstr>
      <vt:lpstr>      www.bck.az</vt:lpstr>
    </vt:vector>
  </TitlesOfParts>
  <Company>MKX</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Öd daşı. K½skin xolesistit</dc:title>
  <dc:creator>Nuru Bayramov</dc:creator>
  <cp:lastModifiedBy>Nuru Bayramov</cp:lastModifiedBy>
  <cp:revision>177</cp:revision>
  <dcterms:created xsi:type="dcterms:W3CDTF">2001-04-16T20:54:45Z</dcterms:created>
  <dcterms:modified xsi:type="dcterms:W3CDTF">2021-04-21T13:21:43Z</dcterms:modified>
</cp:coreProperties>
</file>