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3"/>
  </p:notesMasterIdLst>
  <p:handoutMasterIdLst>
    <p:handoutMasterId r:id="rId44"/>
  </p:handoutMasterIdLst>
  <p:sldIdLst>
    <p:sldId id="284" r:id="rId2"/>
    <p:sldId id="353" r:id="rId3"/>
    <p:sldId id="354" r:id="rId4"/>
    <p:sldId id="355" r:id="rId5"/>
    <p:sldId id="356" r:id="rId6"/>
    <p:sldId id="361" r:id="rId7"/>
    <p:sldId id="362" r:id="rId8"/>
    <p:sldId id="363" r:id="rId9"/>
    <p:sldId id="357" r:id="rId10"/>
    <p:sldId id="359" r:id="rId11"/>
    <p:sldId id="364" r:id="rId12"/>
    <p:sldId id="369" r:id="rId13"/>
    <p:sldId id="358" r:id="rId14"/>
    <p:sldId id="370" r:id="rId15"/>
    <p:sldId id="371" r:id="rId16"/>
    <p:sldId id="372" r:id="rId17"/>
    <p:sldId id="373" r:id="rId18"/>
    <p:sldId id="374" r:id="rId19"/>
    <p:sldId id="331" r:id="rId20"/>
    <p:sldId id="333" r:id="rId21"/>
    <p:sldId id="345" r:id="rId22"/>
    <p:sldId id="375" r:id="rId23"/>
    <p:sldId id="332" r:id="rId24"/>
    <p:sldId id="334" r:id="rId25"/>
    <p:sldId id="348" r:id="rId26"/>
    <p:sldId id="320" r:id="rId27"/>
    <p:sldId id="341" r:id="rId28"/>
    <p:sldId id="319" r:id="rId29"/>
    <p:sldId id="328" r:id="rId30"/>
    <p:sldId id="329" r:id="rId31"/>
    <p:sldId id="342" r:id="rId32"/>
    <p:sldId id="343" r:id="rId33"/>
    <p:sldId id="347" r:id="rId34"/>
    <p:sldId id="335" r:id="rId35"/>
    <p:sldId id="336" r:id="rId36"/>
    <p:sldId id="337" r:id="rId37"/>
    <p:sldId id="340" r:id="rId38"/>
    <p:sldId id="338" r:id="rId39"/>
    <p:sldId id="339" r:id="rId40"/>
    <p:sldId id="377" r:id="rId41"/>
    <p:sldId id="376" r:id="rId4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CC0066"/>
    <a:srgbClr val="EC3308"/>
    <a:srgbClr val="CC6600"/>
    <a:srgbClr val="F9B88B"/>
    <a:srgbClr val="E59E0F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76" autoAdjust="0"/>
    <p:restoredTop sz="94737" autoAdjust="0"/>
  </p:normalViewPr>
  <p:slideViewPr>
    <p:cSldViewPr>
      <p:cViewPr varScale="1">
        <p:scale>
          <a:sx n="60" d="100"/>
          <a:sy n="60" d="100"/>
        </p:scale>
        <p:origin x="662" y="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E530C5-28CC-4F37-B2AD-F89EBCC859FE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FB9F994-A234-4D07-B350-4A10A608CB1B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600" b="1" i="0" dirty="0" err="1">
              <a:solidFill>
                <a:schemeClr val="tx1"/>
              </a:solidFill>
            </a:rPr>
            <a:t>Histologiyasına</a:t>
          </a:r>
          <a:r>
            <a:rPr lang="en-US" sz="4600" b="1" i="0" dirty="0">
              <a:solidFill>
                <a:schemeClr val="tx1"/>
              </a:solidFill>
            </a:rPr>
            <a:t> </a:t>
          </a:r>
          <a:r>
            <a:rPr lang="en-US" sz="4600" b="1" i="0" dirty="0" err="1">
              <a:solidFill>
                <a:schemeClr val="tx1"/>
              </a:solidFill>
            </a:rPr>
            <a:t>görə</a:t>
          </a:r>
          <a:endParaRPr lang="ru-RU" sz="4600" dirty="0">
            <a:solidFill>
              <a:schemeClr val="tx1"/>
            </a:solidFill>
          </a:endParaRPr>
        </a:p>
      </dgm:t>
    </dgm:pt>
    <dgm:pt modelId="{7366BBAE-C959-45EA-9AE1-D645A00AC484}" type="parTrans" cxnId="{9FB472E4-1195-4573-B122-C0EEB62D9A31}">
      <dgm:prSet/>
      <dgm:spPr/>
      <dgm:t>
        <a:bodyPr/>
        <a:lstStyle/>
        <a:p>
          <a:endParaRPr lang="ru-RU"/>
        </a:p>
      </dgm:t>
    </dgm:pt>
    <dgm:pt modelId="{A63B2A90-3910-4D0A-80D3-A86D3EB437D2}" type="sibTrans" cxnId="{9FB472E4-1195-4573-B122-C0EEB62D9A31}">
      <dgm:prSet/>
      <dgm:spPr/>
      <dgm:t>
        <a:bodyPr/>
        <a:lstStyle/>
        <a:p>
          <a:endParaRPr lang="ru-RU"/>
        </a:p>
      </dgm:t>
    </dgm:pt>
    <dgm:pt modelId="{FAFF4AE7-9362-4BEE-B37E-B0B65DE88563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000" b="1" i="0" dirty="0" err="1">
              <a:solidFill>
                <a:schemeClr val="tx1"/>
              </a:solidFill>
            </a:rPr>
            <a:t>Qeyri-neoplastik</a:t>
          </a:r>
          <a:endParaRPr lang="ru-RU" sz="4000" dirty="0">
            <a:solidFill>
              <a:schemeClr val="tx1"/>
            </a:solidFill>
          </a:endParaRPr>
        </a:p>
      </dgm:t>
    </dgm:pt>
    <dgm:pt modelId="{5147B049-A32F-4C31-90DC-C5639D9A69BB}" type="parTrans" cxnId="{1129E50A-0234-4D25-B103-20C661758F43}">
      <dgm:prSet/>
      <dgm:spPr/>
      <dgm:t>
        <a:bodyPr/>
        <a:lstStyle/>
        <a:p>
          <a:endParaRPr lang="ru-RU"/>
        </a:p>
      </dgm:t>
    </dgm:pt>
    <dgm:pt modelId="{B76AD597-C8B1-4AF2-8013-BDC1504739ED}" type="sibTrans" cxnId="{1129E50A-0234-4D25-B103-20C661758F43}">
      <dgm:prSet/>
      <dgm:spPr/>
      <dgm:t>
        <a:bodyPr/>
        <a:lstStyle/>
        <a:p>
          <a:endParaRPr lang="ru-RU"/>
        </a:p>
      </dgm:t>
    </dgm:pt>
    <dgm:pt modelId="{90C309DE-0EB2-4B92-BDAD-2B988C0E9C58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000" b="1" i="0" dirty="0" err="1">
              <a:solidFill>
                <a:schemeClr val="tx1"/>
              </a:solidFill>
            </a:rPr>
            <a:t>Neoplastik</a:t>
          </a:r>
          <a:r>
            <a:rPr lang="az-Latn-AZ" sz="4000" b="1" i="0" dirty="0"/>
            <a:t> </a:t>
          </a:r>
          <a:endParaRPr lang="ru-RU" sz="4000" dirty="0"/>
        </a:p>
      </dgm:t>
    </dgm:pt>
    <dgm:pt modelId="{36CEEA3D-6715-4F79-BEE1-2839EBE6A659}" type="parTrans" cxnId="{013A0A0E-823D-4167-BAB9-1AABCFFF7608}">
      <dgm:prSet/>
      <dgm:spPr/>
      <dgm:t>
        <a:bodyPr/>
        <a:lstStyle/>
        <a:p>
          <a:endParaRPr lang="ru-RU"/>
        </a:p>
      </dgm:t>
    </dgm:pt>
    <dgm:pt modelId="{3424B467-A013-41D8-8ED0-2298FA1D9A06}" type="sibTrans" cxnId="{013A0A0E-823D-4167-BAB9-1AABCFFF7608}">
      <dgm:prSet/>
      <dgm:spPr/>
      <dgm:t>
        <a:bodyPr/>
        <a:lstStyle/>
        <a:p>
          <a:endParaRPr lang="ru-RU"/>
        </a:p>
      </dgm:t>
    </dgm:pt>
    <dgm:pt modelId="{93EBA8E8-1454-4E2E-90E0-4A80709257FF}" type="pres">
      <dgm:prSet presAssocID="{22E530C5-28CC-4F37-B2AD-F89EBCC859F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AA2AFB0-5A07-4952-8568-B0F9FEF2E191}" type="pres">
      <dgm:prSet presAssocID="{0FB9F994-A234-4D07-B350-4A10A608CB1B}" presName="hierRoot1" presStyleCnt="0">
        <dgm:presLayoutVars>
          <dgm:hierBranch val="init"/>
        </dgm:presLayoutVars>
      </dgm:prSet>
      <dgm:spPr/>
    </dgm:pt>
    <dgm:pt modelId="{86389F61-A970-44AB-8EDA-C3D8AEBFF1B0}" type="pres">
      <dgm:prSet presAssocID="{0FB9F994-A234-4D07-B350-4A10A608CB1B}" presName="rootComposite1" presStyleCnt="0"/>
      <dgm:spPr/>
    </dgm:pt>
    <dgm:pt modelId="{E3061F59-272E-44FD-98BE-96E79A7B36AA}" type="pres">
      <dgm:prSet presAssocID="{0FB9F994-A234-4D07-B350-4A10A608CB1B}" presName="rootText1" presStyleLbl="node0" presStyleIdx="0" presStyleCnt="1" custScaleX="71464" custScaleY="15237" custLinFactNeighborX="-1318" custLinFactNeighborY="-57042">
        <dgm:presLayoutVars>
          <dgm:chPref val="3"/>
        </dgm:presLayoutVars>
      </dgm:prSet>
      <dgm:spPr/>
    </dgm:pt>
    <dgm:pt modelId="{C975E9ED-9902-4C4F-8EAA-E96BA3DD90A4}" type="pres">
      <dgm:prSet presAssocID="{0FB9F994-A234-4D07-B350-4A10A608CB1B}" presName="rootConnector1" presStyleLbl="node1" presStyleIdx="0" presStyleCnt="0"/>
      <dgm:spPr/>
    </dgm:pt>
    <dgm:pt modelId="{E1CEA12C-FE1D-4155-9C0F-C0BE15CC77F0}" type="pres">
      <dgm:prSet presAssocID="{0FB9F994-A234-4D07-B350-4A10A608CB1B}" presName="hierChild2" presStyleCnt="0"/>
      <dgm:spPr/>
    </dgm:pt>
    <dgm:pt modelId="{0253A730-6AF3-4EB9-953C-F583DAAB8199}" type="pres">
      <dgm:prSet presAssocID="{5147B049-A32F-4C31-90DC-C5639D9A69BB}" presName="Name37" presStyleLbl="parChTrans1D2" presStyleIdx="0" presStyleCnt="2"/>
      <dgm:spPr/>
    </dgm:pt>
    <dgm:pt modelId="{F5E3ADFB-423E-474D-9DC8-5BB8157D9DB3}" type="pres">
      <dgm:prSet presAssocID="{FAFF4AE7-9362-4BEE-B37E-B0B65DE88563}" presName="hierRoot2" presStyleCnt="0">
        <dgm:presLayoutVars>
          <dgm:hierBranch val="init"/>
        </dgm:presLayoutVars>
      </dgm:prSet>
      <dgm:spPr/>
    </dgm:pt>
    <dgm:pt modelId="{A9D83896-B9B3-4134-A5FD-F36527CD1E03}" type="pres">
      <dgm:prSet presAssocID="{FAFF4AE7-9362-4BEE-B37E-B0B65DE88563}" presName="rootComposite" presStyleCnt="0"/>
      <dgm:spPr/>
    </dgm:pt>
    <dgm:pt modelId="{AD3379B0-FDFF-4F22-A4D9-2892E34A2575}" type="pres">
      <dgm:prSet presAssocID="{FAFF4AE7-9362-4BEE-B37E-B0B65DE88563}" presName="rootText" presStyleLbl="node2" presStyleIdx="0" presStyleCnt="2" custScaleX="59640" custScaleY="16446" custLinFactNeighborX="4058" custLinFactNeighborY="-59644">
        <dgm:presLayoutVars>
          <dgm:chPref val="3"/>
        </dgm:presLayoutVars>
      </dgm:prSet>
      <dgm:spPr/>
    </dgm:pt>
    <dgm:pt modelId="{8BED7779-1BDF-485D-A362-47F5E9FEEFC8}" type="pres">
      <dgm:prSet presAssocID="{FAFF4AE7-9362-4BEE-B37E-B0B65DE88563}" presName="rootConnector" presStyleLbl="node2" presStyleIdx="0" presStyleCnt="2"/>
      <dgm:spPr/>
    </dgm:pt>
    <dgm:pt modelId="{017C1F52-8F68-481F-8715-969F1EC085CB}" type="pres">
      <dgm:prSet presAssocID="{FAFF4AE7-9362-4BEE-B37E-B0B65DE88563}" presName="hierChild4" presStyleCnt="0"/>
      <dgm:spPr/>
    </dgm:pt>
    <dgm:pt modelId="{6BE14FCE-3A41-45C1-A583-9C515D8BFC5A}" type="pres">
      <dgm:prSet presAssocID="{FAFF4AE7-9362-4BEE-B37E-B0B65DE88563}" presName="hierChild5" presStyleCnt="0"/>
      <dgm:spPr/>
    </dgm:pt>
    <dgm:pt modelId="{92EBFEA8-46B3-4936-8193-5074D5D791E6}" type="pres">
      <dgm:prSet presAssocID="{36CEEA3D-6715-4F79-BEE1-2839EBE6A659}" presName="Name37" presStyleLbl="parChTrans1D2" presStyleIdx="1" presStyleCnt="2"/>
      <dgm:spPr/>
    </dgm:pt>
    <dgm:pt modelId="{F654013E-D23D-445F-8BA7-73AB3645B9AA}" type="pres">
      <dgm:prSet presAssocID="{90C309DE-0EB2-4B92-BDAD-2B988C0E9C58}" presName="hierRoot2" presStyleCnt="0">
        <dgm:presLayoutVars>
          <dgm:hierBranch val="init"/>
        </dgm:presLayoutVars>
      </dgm:prSet>
      <dgm:spPr/>
    </dgm:pt>
    <dgm:pt modelId="{EF2647BE-B9CC-444F-A0C8-ADB92595AD49}" type="pres">
      <dgm:prSet presAssocID="{90C309DE-0EB2-4B92-BDAD-2B988C0E9C58}" presName="rootComposite" presStyleCnt="0"/>
      <dgm:spPr/>
    </dgm:pt>
    <dgm:pt modelId="{FDE6A216-E837-4F44-A51C-C0EB4FAEEC7E}" type="pres">
      <dgm:prSet presAssocID="{90C309DE-0EB2-4B92-BDAD-2B988C0E9C58}" presName="rootText" presStyleLbl="node2" presStyleIdx="1" presStyleCnt="2" custScaleX="65196" custScaleY="16446" custLinFactNeighborX="-3483" custLinFactNeighborY="-59185">
        <dgm:presLayoutVars>
          <dgm:chPref val="3"/>
        </dgm:presLayoutVars>
      </dgm:prSet>
      <dgm:spPr/>
    </dgm:pt>
    <dgm:pt modelId="{D99EA496-66D6-4EAA-8EF6-0BA15ADB1C81}" type="pres">
      <dgm:prSet presAssocID="{90C309DE-0EB2-4B92-BDAD-2B988C0E9C58}" presName="rootConnector" presStyleLbl="node2" presStyleIdx="1" presStyleCnt="2"/>
      <dgm:spPr/>
    </dgm:pt>
    <dgm:pt modelId="{602B381A-7D91-4381-927A-85439F45F12E}" type="pres">
      <dgm:prSet presAssocID="{90C309DE-0EB2-4B92-BDAD-2B988C0E9C58}" presName="hierChild4" presStyleCnt="0"/>
      <dgm:spPr/>
    </dgm:pt>
    <dgm:pt modelId="{184A9871-9C58-4D24-A095-197FBBCDF89A}" type="pres">
      <dgm:prSet presAssocID="{90C309DE-0EB2-4B92-BDAD-2B988C0E9C58}" presName="hierChild5" presStyleCnt="0"/>
      <dgm:spPr/>
    </dgm:pt>
    <dgm:pt modelId="{09FEBB56-9948-41D6-9C9C-AE9CDB72FB3D}" type="pres">
      <dgm:prSet presAssocID="{0FB9F994-A234-4D07-B350-4A10A608CB1B}" presName="hierChild3" presStyleCnt="0"/>
      <dgm:spPr/>
    </dgm:pt>
  </dgm:ptLst>
  <dgm:cxnLst>
    <dgm:cxn modelId="{CC15D102-387B-42C5-A3EA-9E6ECCCB9120}" type="presOf" srcId="{22E530C5-28CC-4F37-B2AD-F89EBCC859FE}" destId="{93EBA8E8-1454-4E2E-90E0-4A80709257FF}" srcOrd="0" destOrd="0" presId="urn:microsoft.com/office/officeart/2005/8/layout/orgChart1"/>
    <dgm:cxn modelId="{F6886907-8F13-40DE-A56B-55C8D49C3D4D}" type="presOf" srcId="{0FB9F994-A234-4D07-B350-4A10A608CB1B}" destId="{C975E9ED-9902-4C4F-8EAA-E96BA3DD90A4}" srcOrd="1" destOrd="0" presId="urn:microsoft.com/office/officeart/2005/8/layout/orgChart1"/>
    <dgm:cxn modelId="{1129E50A-0234-4D25-B103-20C661758F43}" srcId="{0FB9F994-A234-4D07-B350-4A10A608CB1B}" destId="{FAFF4AE7-9362-4BEE-B37E-B0B65DE88563}" srcOrd="0" destOrd="0" parTransId="{5147B049-A32F-4C31-90DC-C5639D9A69BB}" sibTransId="{B76AD597-C8B1-4AF2-8013-BDC1504739ED}"/>
    <dgm:cxn modelId="{013A0A0E-823D-4167-BAB9-1AABCFFF7608}" srcId="{0FB9F994-A234-4D07-B350-4A10A608CB1B}" destId="{90C309DE-0EB2-4B92-BDAD-2B988C0E9C58}" srcOrd="1" destOrd="0" parTransId="{36CEEA3D-6715-4F79-BEE1-2839EBE6A659}" sibTransId="{3424B467-A013-41D8-8ED0-2298FA1D9A06}"/>
    <dgm:cxn modelId="{C576F618-5308-4696-A295-492BB5FB8F5E}" type="presOf" srcId="{90C309DE-0EB2-4B92-BDAD-2B988C0E9C58}" destId="{D99EA496-66D6-4EAA-8EF6-0BA15ADB1C81}" srcOrd="1" destOrd="0" presId="urn:microsoft.com/office/officeart/2005/8/layout/orgChart1"/>
    <dgm:cxn modelId="{0DC36060-BC53-4DFF-B135-DF9455E76A2D}" type="presOf" srcId="{5147B049-A32F-4C31-90DC-C5639D9A69BB}" destId="{0253A730-6AF3-4EB9-953C-F583DAAB8199}" srcOrd="0" destOrd="0" presId="urn:microsoft.com/office/officeart/2005/8/layout/orgChart1"/>
    <dgm:cxn modelId="{05E0674A-A2D4-42B2-9FC5-1E51EC995FB8}" type="presOf" srcId="{FAFF4AE7-9362-4BEE-B37E-B0B65DE88563}" destId="{8BED7779-1BDF-485D-A362-47F5E9FEEFC8}" srcOrd="1" destOrd="0" presId="urn:microsoft.com/office/officeart/2005/8/layout/orgChart1"/>
    <dgm:cxn modelId="{8D724885-1B7D-4EDC-80E5-06E566F18FE4}" type="presOf" srcId="{90C309DE-0EB2-4B92-BDAD-2B988C0E9C58}" destId="{FDE6A216-E837-4F44-A51C-C0EB4FAEEC7E}" srcOrd="0" destOrd="0" presId="urn:microsoft.com/office/officeart/2005/8/layout/orgChart1"/>
    <dgm:cxn modelId="{48ECCECB-CE47-4A89-878F-51AF2F8B22D9}" type="presOf" srcId="{FAFF4AE7-9362-4BEE-B37E-B0B65DE88563}" destId="{AD3379B0-FDFF-4F22-A4D9-2892E34A2575}" srcOrd="0" destOrd="0" presId="urn:microsoft.com/office/officeart/2005/8/layout/orgChart1"/>
    <dgm:cxn modelId="{2E3C60D0-4B51-4F79-A5FB-B6A315EB3565}" type="presOf" srcId="{0FB9F994-A234-4D07-B350-4A10A608CB1B}" destId="{E3061F59-272E-44FD-98BE-96E79A7B36AA}" srcOrd="0" destOrd="0" presId="urn:microsoft.com/office/officeart/2005/8/layout/orgChart1"/>
    <dgm:cxn modelId="{ADF3AED2-FBF3-4FA4-ACDF-D3A6C42BCC89}" type="presOf" srcId="{36CEEA3D-6715-4F79-BEE1-2839EBE6A659}" destId="{92EBFEA8-46B3-4936-8193-5074D5D791E6}" srcOrd="0" destOrd="0" presId="urn:microsoft.com/office/officeart/2005/8/layout/orgChart1"/>
    <dgm:cxn modelId="{9FB472E4-1195-4573-B122-C0EEB62D9A31}" srcId="{22E530C5-28CC-4F37-B2AD-F89EBCC859FE}" destId="{0FB9F994-A234-4D07-B350-4A10A608CB1B}" srcOrd="0" destOrd="0" parTransId="{7366BBAE-C959-45EA-9AE1-D645A00AC484}" sibTransId="{A63B2A90-3910-4D0A-80D3-A86D3EB437D2}"/>
    <dgm:cxn modelId="{C41DF97D-2BE6-40E3-8DE6-5A505306AC94}" type="presParOf" srcId="{93EBA8E8-1454-4E2E-90E0-4A80709257FF}" destId="{3AA2AFB0-5A07-4952-8568-B0F9FEF2E191}" srcOrd="0" destOrd="0" presId="urn:microsoft.com/office/officeart/2005/8/layout/orgChart1"/>
    <dgm:cxn modelId="{A9276345-DA36-4DA6-B527-44A06E4626F5}" type="presParOf" srcId="{3AA2AFB0-5A07-4952-8568-B0F9FEF2E191}" destId="{86389F61-A970-44AB-8EDA-C3D8AEBFF1B0}" srcOrd="0" destOrd="0" presId="urn:microsoft.com/office/officeart/2005/8/layout/orgChart1"/>
    <dgm:cxn modelId="{349F3B19-9208-4CF1-921A-1AE3C1E60D6E}" type="presParOf" srcId="{86389F61-A970-44AB-8EDA-C3D8AEBFF1B0}" destId="{E3061F59-272E-44FD-98BE-96E79A7B36AA}" srcOrd="0" destOrd="0" presId="urn:microsoft.com/office/officeart/2005/8/layout/orgChart1"/>
    <dgm:cxn modelId="{B5089DCE-F080-4162-82E0-6AA49B0A4A3E}" type="presParOf" srcId="{86389F61-A970-44AB-8EDA-C3D8AEBFF1B0}" destId="{C975E9ED-9902-4C4F-8EAA-E96BA3DD90A4}" srcOrd="1" destOrd="0" presId="urn:microsoft.com/office/officeart/2005/8/layout/orgChart1"/>
    <dgm:cxn modelId="{A64CE2A0-5643-4352-88F3-A8FE6F1BF773}" type="presParOf" srcId="{3AA2AFB0-5A07-4952-8568-B0F9FEF2E191}" destId="{E1CEA12C-FE1D-4155-9C0F-C0BE15CC77F0}" srcOrd="1" destOrd="0" presId="urn:microsoft.com/office/officeart/2005/8/layout/orgChart1"/>
    <dgm:cxn modelId="{66716A0D-3248-457A-8C97-20A1109E2847}" type="presParOf" srcId="{E1CEA12C-FE1D-4155-9C0F-C0BE15CC77F0}" destId="{0253A730-6AF3-4EB9-953C-F583DAAB8199}" srcOrd="0" destOrd="0" presId="urn:microsoft.com/office/officeart/2005/8/layout/orgChart1"/>
    <dgm:cxn modelId="{2E9995EE-BB4F-4870-BB7D-AB7877FEFB57}" type="presParOf" srcId="{E1CEA12C-FE1D-4155-9C0F-C0BE15CC77F0}" destId="{F5E3ADFB-423E-474D-9DC8-5BB8157D9DB3}" srcOrd="1" destOrd="0" presId="urn:microsoft.com/office/officeart/2005/8/layout/orgChart1"/>
    <dgm:cxn modelId="{6B31B9A0-59BC-405E-A21D-112554BF3648}" type="presParOf" srcId="{F5E3ADFB-423E-474D-9DC8-5BB8157D9DB3}" destId="{A9D83896-B9B3-4134-A5FD-F36527CD1E03}" srcOrd="0" destOrd="0" presId="urn:microsoft.com/office/officeart/2005/8/layout/orgChart1"/>
    <dgm:cxn modelId="{EB8D6ADB-45F7-4DB2-9F48-D3A3848E88F3}" type="presParOf" srcId="{A9D83896-B9B3-4134-A5FD-F36527CD1E03}" destId="{AD3379B0-FDFF-4F22-A4D9-2892E34A2575}" srcOrd="0" destOrd="0" presId="urn:microsoft.com/office/officeart/2005/8/layout/orgChart1"/>
    <dgm:cxn modelId="{68C88D1C-E214-4F07-9143-3607E6381EF4}" type="presParOf" srcId="{A9D83896-B9B3-4134-A5FD-F36527CD1E03}" destId="{8BED7779-1BDF-485D-A362-47F5E9FEEFC8}" srcOrd="1" destOrd="0" presId="urn:microsoft.com/office/officeart/2005/8/layout/orgChart1"/>
    <dgm:cxn modelId="{D71A40B3-A631-48B1-BB4C-F0C420A9DB6F}" type="presParOf" srcId="{F5E3ADFB-423E-474D-9DC8-5BB8157D9DB3}" destId="{017C1F52-8F68-481F-8715-969F1EC085CB}" srcOrd="1" destOrd="0" presId="urn:microsoft.com/office/officeart/2005/8/layout/orgChart1"/>
    <dgm:cxn modelId="{6A731343-8850-43C4-9FDC-30158B469449}" type="presParOf" srcId="{F5E3ADFB-423E-474D-9DC8-5BB8157D9DB3}" destId="{6BE14FCE-3A41-45C1-A583-9C515D8BFC5A}" srcOrd="2" destOrd="0" presId="urn:microsoft.com/office/officeart/2005/8/layout/orgChart1"/>
    <dgm:cxn modelId="{C8D42A69-6407-4C86-BF49-AD7008DC7A0A}" type="presParOf" srcId="{E1CEA12C-FE1D-4155-9C0F-C0BE15CC77F0}" destId="{92EBFEA8-46B3-4936-8193-5074D5D791E6}" srcOrd="2" destOrd="0" presId="urn:microsoft.com/office/officeart/2005/8/layout/orgChart1"/>
    <dgm:cxn modelId="{09CB5C31-B994-4900-BF98-0873D15E8E5B}" type="presParOf" srcId="{E1CEA12C-FE1D-4155-9C0F-C0BE15CC77F0}" destId="{F654013E-D23D-445F-8BA7-73AB3645B9AA}" srcOrd="3" destOrd="0" presId="urn:microsoft.com/office/officeart/2005/8/layout/orgChart1"/>
    <dgm:cxn modelId="{4E9AB44A-6C72-46BB-A3C3-B3B42C1D6D40}" type="presParOf" srcId="{F654013E-D23D-445F-8BA7-73AB3645B9AA}" destId="{EF2647BE-B9CC-444F-A0C8-ADB92595AD49}" srcOrd="0" destOrd="0" presId="urn:microsoft.com/office/officeart/2005/8/layout/orgChart1"/>
    <dgm:cxn modelId="{DCA3FE6C-711B-484B-BB35-5B754AAE087A}" type="presParOf" srcId="{EF2647BE-B9CC-444F-A0C8-ADB92595AD49}" destId="{FDE6A216-E837-4F44-A51C-C0EB4FAEEC7E}" srcOrd="0" destOrd="0" presId="urn:microsoft.com/office/officeart/2005/8/layout/orgChart1"/>
    <dgm:cxn modelId="{2387EB4C-3E15-4783-8343-B440376C2DC4}" type="presParOf" srcId="{EF2647BE-B9CC-444F-A0C8-ADB92595AD49}" destId="{D99EA496-66D6-4EAA-8EF6-0BA15ADB1C81}" srcOrd="1" destOrd="0" presId="urn:microsoft.com/office/officeart/2005/8/layout/orgChart1"/>
    <dgm:cxn modelId="{AA086A3A-6D5B-4D5A-B8AB-FA11F0920D9B}" type="presParOf" srcId="{F654013E-D23D-445F-8BA7-73AB3645B9AA}" destId="{602B381A-7D91-4381-927A-85439F45F12E}" srcOrd="1" destOrd="0" presId="urn:microsoft.com/office/officeart/2005/8/layout/orgChart1"/>
    <dgm:cxn modelId="{8CE06E6F-03E4-4911-996A-A4F3AF8DF4F3}" type="presParOf" srcId="{F654013E-D23D-445F-8BA7-73AB3645B9AA}" destId="{184A9871-9C58-4D24-A095-197FBBCDF89A}" srcOrd="2" destOrd="0" presId="urn:microsoft.com/office/officeart/2005/8/layout/orgChart1"/>
    <dgm:cxn modelId="{FFC632A2-EA11-4C88-AD45-141AF5FD61BF}" type="presParOf" srcId="{3AA2AFB0-5A07-4952-8568-B0F9FEF2E191}" destId="{09FEBB56-9948-41D6-9C9C-AE9CDB72FB3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1D735B-F5F8-4680-B792-CEB92F88C9C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A7FDEA-A972-4D9D-A7A0-890BEB15C8E4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800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Anatomiyasına</a:t>
          </a:r>
          <a:r>
            <a:rPr lang="en-US" sz="2800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en-US" sz="2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9A1944-E337-4F5A-B12E-686E543C0893}" type="parTrans" cxnId="{32363DCD-DCCB-4253-A576-A04B07D95AA0}">
      <dgm:prSet/>
      <dgm:spPr/>
      <dgm:t>
        <a:bodyPr/>
        <a:lstStyle/>
        <a:p>
          <a:endParaRPr lang="en-US"/>
        </a:p>
      </dgm:t>
    </dgm:pt>
    <dgm:pt modelId="{CB5F20DF-241B-4405-9B10-BC963CD5A793}" type="sibTrans" cxnId="{32363DCD-DCCB-4253-A576-A04B07D95AA0}">
      <dgm:prSet/>
      <dgm:spPr/>
      <dgm:t>
        <a:bodyPr/>
        <a:lstStyle/>
        <a:p>
          <a:endParaRPr lang="en-US"/>
        </a:p>
      </dgm:t>
    </dgm:pt>
    <dgm:pt modelId="{AB6D5CFA-604A-4E2E-A1BD-F023D8D00FF8}">
      <dgm:prSet phldrT="[Текст]"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Ayaqcıqlı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7F6E98-F632-4E2C-98DA-843BA2D42504}" type="parTrans" cxnId="{F054EE8E-6F2D-4269-B500-314FD253E545}">
      <dgm:prSet/>
      <dgm:spPr/>
      <dgm:t>
        <a:bodyPr/>
        <a:lstStyle/>
        <a:p>
          <a:endParaRPr lang="en-US"/>
        </a:p>
      </dgm:t>
    </dgm:pt>
    <dgm:pt modelId="{56B5C9C7-6749-4FDB-A360-BAEB093B82DA}" type="sibTrans" cxnId="{F054EE8E-6F2D-4269-B500-314FD253E545}">
      <dgm:prSet/>
      <dgm:spPr/>
      <dgm:t>
        <a:bodyPr/>
        <a:lstStyle/>
        <a:p>
          <a:endParaRPr lang="en-US"/>
        </a:p>
      </dgm:t>
    </dgm:pt>
    <dgm:pt modelId="{DB802CE7-EC20-46C4-A588-B5CED81E3E88}">
      <dgm:prSet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Ayaqcıqsız</a:t>
          </a:r>
          <a:endParaRPr lang="az-Latn-AZ" sz="2000" b="1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əsaslı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yastı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EDD20622-03F7-42B7-A3F3-55DDEF65C659}" type="parTrans" cxnId="{0E90695C-B55E-4538-820B-F36AC0E52658}">
      <dgm:prSet/>
      <dgm:spPr/>
      <dgm:t>
        <a:bodyPr/>
        <a:lstStyle/>
        <a:p>
          <a:endParaRPr lang="en-US"/>
        </a:p>
      </dgm:t>
    </dgm:pt>
    <dgm:pt modelId="{C22E5E19-3D8D-482B-9FA9-2B9434B1CDBF}" type="sibTrans" cxnId="{0E90695C-B55E-4538-820B-F36AC0E52658}">
      <dgm:prSet/>
      <dgm:spPr/>
      <dgm:t>
        <a:bodyPr/>
        <a:lstStyle/>
        <a:p>
          <a:endParaRPr lang="en-US"/>
        </a:p>
      </dgm:t>
    </dgm:pt>
    <dgm:pt modelId="{6B803782-EEA9-4906-A0FE-F552141F9AB4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800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Sayına</a:t>
          </a:r>
          <a:r>
            <a:rPr lang="en-US" sz="2800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ru-RU" sz="28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7BD479-3162-4A05-ABC8-1921D9CE70B4}" type="parTrans" cxnId="{7496BA16-8EFF-4B0A-86A9-31001DB6871D}">
      <dgm:prSet/>
      <dgm:spPr/>
      <dgm:t>
        <a:bodyPr/>
        <a:lstStyle/>
        <a:p>
          <a:endParaRPr lang="en-US"/>
        </a:p>
      </dgm:t>
    </dgm:pt>
    <dgm:pt modelId="{4604317E-9B99-4869-BF10-012F2B2708BC}" type="sibTrans" cxnId="{7496BA16-8EFF-4B0A-86A9-31001DB6871D}">
      <dgm:prSet/>
      <dgm:spPr/>
      <dgm:t>
        <a:bodyPr/>
        <a:lstStyle/>
        <a:p>
          <a:endParaRPr lang="en-US"/>
        </a:p>
      </dgm:t>
    </dgm:pt>
    <dgm:pt modelId="{DB3FC3B5-769F-40A0-8E28-6A1FDD4FCD5A}">
      <dgm:prSet phldrT="[Текст]"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Təksaylı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(50%),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2058C5-20CF-47A3-8C2B-7127CC1796A2}" type="parTrans" cxnId="{7C93325D-3F46-4BAD-8056-DD5E522CB556}">
      <dgm:prSet/>
      <dgm:spPr/>
      <dgm:t>
        <a:bodyPr/>
        <a:lstStyle/>
        <a:p>
          <a:endParaRPr lang="en-US"/>
        </a:p>
      </dgm:t>
    </dgm:pt>
    <dgm:pt modelId="{7D60BE3F-DC14-473B-8BCD-8BCF7AACA7AD}" type="sibTrans" cxnId="{7C93325D-3F46-4BAD-8056-DD5E522CB556}">
      <dgm:prSet/>
      <dgm:spPr/>
      <dgm:t>
        <a:bodyPr/>
        <a:lstStyle/>
        <a:p>
          <a:endParaRPr lang="en-US"/>
        </a:p>
      </dgm:t>
    </dgm:pt>
    <dgm:pt modelId="{44C4AD4B-5676-4FE5-945A-C8090370F5C1}">
      <dgm:prSet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İki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saylı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(35%)</a:t>
          </a:r>
        </a:p>
      </dgm:t>
    </dgm:pt>
    <dgm:pt modelId="{4E0E8856-14C9-4CA8-8FAB-BAC358244262}" type="parTrans" cxnId="{40B5C636-B2E9-4D92-8C7D-291081572EF5}">
      <dgm:prSet/>
      <dgm:spPr/>
      <dgm:t>
        <a:bodyPr/>
        <a:lstStyle/>
        <a:p>
          <a:endParaRPr lang="en-US"/>
        </a:p>
      </dgm:t>
    </dgm:pt>
    <dgm:pt modelId="{3A98AD07-2602-41E1-BEF8-69D3D496FC54}" type="sibTrans" cxnId="{40B5C636-B2E9-4D92-8C7D-291081572EF5}">
      <dgm:prSet/>
      <dgm:spPr/>
      <dgm:t>
        <a:bodyPr/>
        <a:lstStyle/>
        <a:p>
          <a:endParaRPr lang="en-US"/>
        </a:p>
      </dgm:t>
    </dgm:pt>
    <dgm:pt modelId="{41466AC5-2646-4302-90CA-CA7342C1A8C6}">
      <dgm:prSet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saylı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(15%)</a:t>
          </a:r>
        </a:p>
      </dgm:t>
    </dgm:pt>
    <dgm:pt modelId="{EBCA3EED-DF68-48FA-A7D2-2D2204E84CEA}" type="parTrans" cxnId="{856CBCFF-5466-4730-B185-7490E4AA0BFD}">
      <dgm:prSet/>
      <dgm:spPr/>
      <dgm:t>
        <a:bodyPr/>
        <a:lstStyle/>
        <a:p>
          <a:endParaRPr lang="en-US"/>
        </a:p>
      </dgm:t>
    </dgm:pt>
    <dgm:pt modelId="{E8E254E8-B948-445A-A0A8-39DB6DD21127}" type="sibTrans" cxnId="{856CBCFF-5466-4730-B185-7490E4AA0BFD}">
      <dgm:prSet/>
      <dgm:spPr/>
      <dgm:t>
        <a:bodyPr/>
        <a:lstStyle/>
        <a:p>
          <a:endParaRPr lang="en-US"/>
        </a:p>
      </dgm:t>
    </dgm:pt>
    <dgm:pt modelId="{97057B35-A0DA-4172-8961-3109C4135527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8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Yerləşməsinə</a:t>
          </a:r>
          <a:r>
            <a:rPr lang="en-US" sz="28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ru-RU" sz="28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689763-88CC-4A88-80F2-6D300E919244}" type="parTrans" cxnId="{4E575ED4-273F-497F-8BC6-2AB276A48BD2}">
      <dgm:prSet/>
      <dgm:spPr/>
      <dgm:t>
        <a:bodyPr/>
        <a:lstStyle/>
        <a:p>
          <a:endParaRPr lang="en-US"/>
        </a:p>
      </dgm:t>
    </dgm:pt>
    <dgm:pt modelId="{1A27C1F8-EA95-4988-98C7-DB1738FCF77A}" type="sibTrans" cxnId="{4E575ED4-273F-497F-8BC6-2AB276A48BD2}">
      <dgm:prSet/>
      <dgm:spPr/>
      <dgm:t>
        <a:bodyPr/>
        <a:lstStyle/>
        <a:p>
          <a:endParaRPr lang="en-US"/>
        </a:p>
      </dgm:t>
    </dgm:pt>
    <dgm:pt modelId="{8E8988BC-217E-48B4-8441-CA10CD084A0D}">
      <dgm:prSet phldrT="[Текст]" custT="1"/>
      <dgm:spPr/>
      <dgm:t>
        <a:bodyPr/>
        <a:lstStyle/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Qalxan</a:t>
          </a:r>
          <a:endParaRPr lang="az-Latn-AZ" sz="2000" b="1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Köndələn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Enən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çənbər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bağırsaqlar</a:t>
          </a:r>
          <a:endParaRPr lang="az-Latn-AZ" sz="2000" b="1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S-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vari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az-Latn-AZ" sz="2000" b="1" i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Düz</a:t>
          </a:r>
          <a:r>
            <a:rPr lang="en-US" sz="2000" b="1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bağırsaq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63B5B1-D07A-4DAE-8BC9-851378F348D5}" type="sibTrans" cxnId="{C6D76D5C-F635-4384-890C-251F7AC8DA12}">
      <dgm:prSet/>
      <dgm:spPr/>
      <dgm:t>
        <a:bodyPr/>
        <a:lstStyle/>
        <a:p>
          <a:endParaRPr lang="en-US"/>
        </a:p>
      </dgm:t>
    </dgm:pt>
    <dgm:pt modelId="{CD627B4D-323F-43D3-AD1D-3734421FA5D4}" type="parTrans" cxnId="{C6D76D5C-F635-4384-890C-251F7AC8DA12}">
      <dgm:prSet/>
      <dgm:spPr/>
      <dgm:t>
        <a:bodyPr/>
        <a:lstStyle/>
        <a:p>
          <a:endParaRPr lang="en-US"/>
        </a:p>
      </dgm:t>
    </dgm:pt>
    <dgm:pt modelId="{9F1AD2FD-AFA0-4E7F-844B-380C686D8B02}" type="pres">
      <dgm:prSet presAssocID="{481D735B-F5F8-4680-B792-CEB92F88C9C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8725C7B-0B1E-4FE0-B9DF-5A631155803D}" type="pres">
      <dgm:prSet presAssocID="{7DA7FDEA-A972-4D9D-A7A0-890BEB15C8E4}" presName="root" presStyleCnt="0"/>
      <dgm:spPr/>
    </dgm:pt>
    <dgm:pt modelId="{06D6F282-1D6A-4BF8-9084-B7E43A029F81}" type="pres">
      <dgm:prSet presAssocID="{7DA7FDEA-A972-4D9D-A7A0-890BEB15C8E4}" presName="rootComposite" presStyleCnt="0"/>
      <dgm:spPr/>
    </dgm:pt>
    <dgm:pt modelId="{C75054D1-E9F8-47EB-B582-068E090461BF}" type="pres">
      <dgm:prSet presAssocID="{7DA7FDEA-A972-4D9D-A7A0-890BEB15C8E4}" presName="rootText" presStyleLbl="node1" presStyleIdx="0" presStyleCnt="3" custScaleX="141851" custScaleY="65230"/>
      <dgm:spPr/>
    </dgm:pt>
    <dgm:pt modelId="{3DB3EB48-0C39-4CA5-95DF-D022BCDE3972}" type="pres">
      <dgm:prSet presAssocID="{7DA7FDEA-A972-4D9D-A7A0-890BEB15C8E4}" presName="rootConnector" presStyleLbl="node1" presStyleIdx="0" presStyleCnt="3"/>
      <dgm:spPr/>
    </dgm:pt>
    <dgm:pt modelId="{30D667AC-74B4-4206-8623-0D35322CBB32}" type="pres">
      <dgm:prSet presAssocID="{7DA7FDEA-A972-4D9D-A7A0-890BEB15C8E4}" presName="childShape" presStyleCnt="0"/>
      <dgm:spPr/>
    </dgm:pt>
    <dgm:pt modelId="{60A7E366-D9E0-45A5-B303-0616FA2CD74A}" type="pres">
      <dgm:prSet presAssocID="{9E7F6E98-F632-4E2C-98DA-843BA2D42504}" presName="Name13" presStyleLbl="parChTrans1D2" presStyleIdx="0" presStyleCnt="6"/>
      <dgm:spPr/>
    </dgm:pt>
    <dgm:pt modelId="{BF21AC31-B05A-4BF1-A752-3E614AF13DB2}" type="pres">
      <dgm:prSet presAssocID="{AB6D5CFA-604A-4E2E-A1BD-F023D8D00FF8}" presName="childText" presStyleLbl="bgAcc1" presStyleIdx="0" presStyleCnt="6">
        <dgm:presLayoutVars>
          <dgm:bulletEnabled val="1"/>
        </dgm:presLayoutVars>
      </dgm:prSet>
      <dgm:spPr/>
    </dgm:pt>
    <dgm:pt modelId="{1620B2A8-28EB-4C64-868D-E99D6AF2D444}" type="pres">
      <dgm:prSet presAssocID="{EDD20622-03F7-42B7-A3F3-55DDEF65C659}" presName="Name13" presStyleLbl="parChTrans1D2" presStyleIdx="1" presStyleCnt="6"/>
      <dgm:spPr/>
    </dgm:pt>
    <dgm:pt modelId="{4AE82219-E456-495C-B173-612141AB9842}" type="pres">
      <dgm:prSet presAssocID="{DB802CE7-EC20-46C4-A588-B5CED81E3E88}" presName="childText" presStyleLbl="bgAcc1" presStyleIdx="1" presStyleCnt="6">
        <dgm:presLayoutVars>
          <dgm:bulletEnabled val="1"/>
        </dgm:presLayoutVars>
      </dgm:prSet>
      <dgm:spPr/>
    </dgm:pt>
    <dgm:pt modelId="{2C26B6C5-2203-493B-A194-3E185BC41A50}" type="pres">
      <dgm:prSet presAssocID="{6B803782-EEA9-4906-A0FE-F552141F9AB4}" presName="root" presStyleCnt="0"/>
      <dgm:spPr/>
    </dgm:pt>
    <dgm:pt modelId="{4D0DDF5F-4EFF-46F1-8D37-A191F1768496}" type="pres">
      <dgm:prSet presAssocID="{6B803782-EEA9-4906-A0FE-F552141F9AB4}" presName="rootComposite" presStyleCnt="0"/>
      <dgm:spPr/>
    </dgm:pt>
    <dgm:pt modelId="{398DD1B5-C759-4B92-A972-0577DC176735}" type="pres">
      <dgm:prSet presAssocID="{6B803782-EEA9-4906-A0FE-F552141F9AB4}" presName="rootText" presStyleLbl="node1" presStyleIdx="1" presStyleCnt="3" custScaleY="53735"/>
      <dgm:spPr/>
    </dgm:pt>
    <dgm:pt modelId="{2480ADF6-DB93-44F8-AA12-2FC7B2E2338E}" type="pres">
      <dgm:prSet presAssocID="{6B803782-EEA9-4906-A0FE-F552141F9AB4}" presName="rootConnector" presStyleLbl="node1" presStyleIdx="1" presStyleCnt="3"/>
      <dgm:spPr/>
    </dgm:pt>
    <dgm:pt modelId="{000FC63B-96C6-4FC3-A60B-B566EAE84BEC}" type="pres">
      <dgm:prSet presAssocID="{6B803782-EEA9-4906-A0FE-F552141F9AB4}" presName="childShape" presStyleCnt="0"/>
      <dgm:spPr/>
    </dgm:pt>
    <dgm:pt modelId="{2A67F61D-8A24-4C15-A699-BC644CD03655}" type="pres">
      <dgm:prSet presAssocID="{CC2058C5-20CF-47A3-8C2B-7127CC1796A2}" presName="Name13" presStyleLbl="parChTrans1D2" presStyleIdx="2" presStyleCnt="6"/>
      <dgm:spPr/>
    </dgm:pt>
    <dgm:pt modelId="{B3A599E1-4F5A-422B-82AB-57403D8D4733}" type="pres">
      <dgm:prSet presAssocID="{DB3FC3B5-769F-40A0-8E28-6A1FDD4FCD5A}" presName="childText" presStyleLbl="bgAcc1" presStyleIdx="2" presStyleCnt="6" custScaleX="79197" custScaleY="52921">
        <dgm:presLayoutVars>
          <dgm:bulletEnabled val="1"/>
        </dgm:presLayoutVars>
      </dgm:prSet>
      <dgm:spPr/>
    </dgm:pt>
    <dgm:pt modelId="{BC21A785-A9FF-4685-B87C-B54E4E4A2F3A}" type="pres">
      <dgm:prSet presAssocID="{4E0E8856-14C9-4CA8-8FAB-BAC358244262}" presName="Name13" presStyleLbl="parChTrans1D2" presStyleIdx="3" presStyleCnt="6"/>
      <dgm:spPr/>
    </dgm:pt>
    <dgm:pt modelId="{0DA758E5-9B6E-45CA-9FFF-6F8EB436F4B5}" type="pres">
      <dgm:prSet presAssocID="{44C4AD4B-5676-4FE5-945A-C8090370F5C1}" presName="childText" presStyleLbl="bgAcc1" presStyleIdx="3" presStyleCnt="6" custScaleX="78862" custScaleY="53725">
        <dgm:presLayoutVars>
          <dgm:bulletEnabled val="1"/>
        </dgm:presLayoutVars>
      </dgm:prSet>
      <dgm:spPr/>
    </dgm:pt>
    <dgm:pt modelId="{C866E4CC-4F47-424C-9A3A-8C4BC9706DF9}" type="pres">
      <dgm:prSet presAssocID="{EBCA3EED-DF68-48FA-A7D2-2D2204E84CEA}" presName="Name13" presStyleLbl="parChTrans1D2" presStyleIdx="4" presStyleCnt="6"/>
      <dgm:spPr/>
    </dgm:pt>
    <dgm:pt modelId="{B8065375-FF0C-47E1-9D82-FA7148B12682}" type="pres">
      <dgm:prSet presAssocID="{41466AC5-2646-4302-90CA-CA7342C1A8C6}" presName="childText" presStyleLbl="bgAcc1" presStyleIdx="4" presStyleCnt="6" custScaleX="82273" custScaleY="73255">
        <dgm:presLayoutVars>
          <dgm:bulletEnabled val="1"/>
        </dgm:presLayoutVars>
      </dgm:prSet>
      <dgm:spPr/>
    </dgm:pt>
    <dgm:pt modelId="{927FAB18-6184-46D3-8FF1-3E35FE3E4BEC}" type="pres">
      <dgm:prSet presAssocID="{97057B35-A0DA-4172-8961-3109C4135527}" presName="root" presStyleCnt="0"/>
      <dgm:spPr/>
    </dgm:pt>
    <dgm:pt modelId="{65E9A0F2-08D4-4B5D-A119-438E52B72633}" type="pres">
      <dgm:prSet presAssocID="{97057B35-A0DA-4172-8961-3109C4135527}" presName="rootComposite" presStyleCnt="0"/>
      <dgm:spPr/>
    </dgm:pt>
    <dgm:pt modelId="{79F08438-EF9E-485B-A02B-A4ED8E17A069}" type="pres">
      <dgm:prSet presAssocID="{97057B35-A0DA-4172-8961-3109C4135527}" presName="rootText" presStyleLbl="node1" presStyleIdx="2" presStyleCnt="3" custScaleX="127499" custScaleY="73830"/>
      <dgm:spPr/>
    </dgm:pt>
    <dgm:pt modelId="{A6079282-4454-472B-ABAA-9C6CD11A7B26}" type="pres">
      <dgm:prSet presAssocID="{97057B35-A0DA-4172-8961-3109C4135527}" presName="rootConnector" presStyleLbl="node1" presStyleIdx="2" presStyleCnt="3"/>
      <dgm:spPr/>
    </dgm:pt>
    <dgm:pt modelId="{D92228DC-7642-4456-9571-7102B9941CF7}" type="pres">
      <dgm:prSet presAssocID="{97057B35-A0DA-4172-8961-3109C4135527}" presName="childShape" presStyleCnt="0"/>
      <dgm:spPr/>
    </dgm:pt>
    <dgm:pt modelId="{DA0D8193-175C-4A0E-A3F1-C5B349CE02A8}" type="pres">
      <dgm:prSet presAssocID="{CD627B4D-323F-43D3-AD1D-3734421FA5D4}" presName="Name13" presStyleLbl="parChTrans1D2" presStyleIdx="5" presStyleCnt="6"/>
      <dgm:spPr/>
    </dgm:pt>
    <dgm:pt modelId="{844B6CA7-5627-4773-B20F-99D37D7F9256}" type="pres">
      <dgm:prSet presAssocID="{8E8988BC-217E-48B4-8441-CA10CD084A0D}" presName="childText" presStyleLbl="bgAcc1" presStyleIdx="5" presStyleCnt="6" custScaleY="227006">
        <dgm:presLayoutVars>
          <dgm:bulletEnabled val="1"/>
        </dgm:presLayoutVars>
      </dgm:prSet>
      <dgm:spPr/>
    </dgm:pt>
  </dgm:ptLst>
  <dgm:cxnLst>
    <dgm:cxn modelId="{EB951507-6644-4F77-9039-3306A42470D7}" type="presOf" srcId="{7DA7FDEA-A972-4D9D-A7A0-890BEB15C8E4}" destId="{3DB3EB48-0C39-4CA5-95DF-D022BCDE3972}" srcOrd="1" destOrd="0" presId="urn:microsoft.com/office/officeart/2005/8/layout/hierarchy3"/>
    <dgm:cxn modelId="{C6362507-AEEA-4B3E-B487-D8F7C3AE8A06}" type="presOf" srcId="{DB802CE7-EC20-46C4-A588-B5CED81E3E88}" destId="{4AE82219-E456-495C-B173-612141AB9842}" srcOrd="0" destOrd="0" presId="urn:microsoft.com/office/officeart/2005/8/layout/hierarchy3"/>
    <dgm:cxn modelId="{7496BA16-8EFF-4B0A-86A9-31001DB6871D}" srcId="{481D735B-F5F8-4680-B792-CEB92F88C9C9}" destId="{6B803782-EEA9-4906-A0FE-F552141F9AB4}" srcOrd="1" destOrd="0" parTransId="{B97BD479-3162-4A05-ABC8-1921D9CE70B4}" sibTransId="{4604317E-9B99-4869-BF10-012F2B2708BC}"/>
    <dgm:cxn modelId="{99AA9319-CA0E-4144-BA13-1B207EC8C79E}" type="presOf" srcId="{6B803782-EEA9-4906-A0FE-F552141F9AB4}" destId="{2480ADF6-DB93-44F8-AA12-2FC7B2E2338E}" srcOrd="1" destOrd="0" presId="urn:microsoft.com/office/officeart/2005/8/layout/hierarchy3"/>
    <dgm:cxn modelId="{9711FF21-EE8C-4762-BC3E-D51358785B3D}" type="presOf" srcId="{41466AC5-2646-4302-90CA-CA7342C1A8C6}" destId="{B8065375-FF0C-47E1-9D82-FA7148B12682}" srcOrd="0" destOrd="0" presId="urn:microsoft.com/office/officeart/2005/8/layout/hierarchy3"/>
    <dgm:cxn modelId="{40B5C636-B2E9-4D92-8C7D-291081572EF5}" srcId="{6B803782-EEA9-4906-A0FE-F552141F9AB4}" destId="{44C4AD4B-5676-4FE5-945A-C8090370F5C1}" srcOrd="1" destOrd="0" parTransId="{4E0E8856-14C9-4CA8-8FAB-BAC358244262}" sibTransId="{3A98AD07-2602-41E1-BEF8-69D3D496FC54}"/>
    <dgm:cxn modelId="{0E90695C-B55E-4538-820B-F36AC0E52658}" srcId="{7DA7FDEA-A972-4D9D-A7A0-890BEB15C8E4}" destId="{DB802CE7-EC20-46C4-A588-B5CED81E3E88}" srcOrd="1" destOrd="0" parTransId="{EDD20622-03F7-42B7-A3F3-55DDEF65C659}" sibTransId="{C22E5E19-3D8D-482B-9FA9-2B9434B1CDBF}"/>
    <dgm:cxn modelId="{C6D76D5C-F635-4384-890C-251F7AC8DA12}" srcId="{97057B35-A0DA-4172-8961-3109C4135527}" destId="{8E8988BC-217E-48B4-8441-CA10CD084A0D}" srcOrd="0" destOrd="0" parTransId="{CD627B4D-323F-43D3-AD1D-3734421FA5D4}" sibTransId="{F163B5B1-D07A-4DAE-8BC9-851378F348D5}"/>
    <dgm:cxn modelId="{7C93325D-3F46-4BAD-8056-DD5E522CB556}" srcId="{6B803782-EEA9-4906-A0FE-F552141F9AB4}" destId="{DB3FC3B5-769F-40A0-8E28-6A1FDD4FCD5A}" srcOrd="0" destOrd="0" parTransId="{CC2058C5-20CF-47A3-8C2B-7127CC1796A2}" sibTransId="{7D60BE3F-DC14-473B-8BCD-8BCF7AACA7AD}"/>
    <dgm:cxn modelId="{B33F4145-999E-488E-BECB-A3C7D572DF3D}" type="presOf" srcId="{CC2058C5-20CF-47A3-8C2B-7127CC1796A2}" destId="{2A67F61D-8A24-4C15-A699-BC644CD03655}" srcOrd="0" destOrd="0" presId="urn:microsoft.com/office/officeart/2005/8/layout/hierarchy3"/>
    <dgm:cxn modelId="{07E5986A-A53E-4A3C-B99D-B49EC91D7F4A}" type="presOf" srcId="{AB6D5CFA-604A-4E2E-A1BD-F023D8D00FF8}" destId="{BF21AC31-B05A-4BF1-A752-3E614AF13DB2}" srcOrd="0" destOrd="0" presId="urn:microsoft.com/office/officeart/2005/8/layout/hierarchy3"/>
    <dgm:cxn modelId="{D04BE17A-A75A-42C5-8B66-4BEABE160559}" type="presOf" srcId="{8E8988BC-217E-48B4-8441-CA10CD084A0D}" destId="{844B6CA7-5627-4773-B20F-99D37D7F9256}" srcOrd="0" destOrd="0" presId="urn:microsoft.com/office/officeart/2005/8/layout/hierarchy3"/>
    <dgm:cxn modelId="{558CA580-6E15-4F51-8784-6C5DD3994DC2}" type="presOf" srcId="{44C4AD4B-5676-4FE5-945A-C8090370F5C1}" destId="{0DA758E5-9B6E-45CA-9FFF-6F8EB436F4B5}" srcOrd="0" destOrd="0" presId="urn:microsoft.com/office/officeart/2005/8/layout/hierarchy3"/>
    <dgm:cxn modelId="{0475A589-9A0E-49F8-8C9E-19D2949BF24C}" type="presOf" srcId="{9E7F6E98-F632-4E2C-98DA-843BA2D42504}" destId="{60A7E366-D9E0-45A5-B303-0616FA2CD74A}" srcOrd="0" destOrd="0" presId="urn:microsoft.com/office/officeart/2005/8/layout/hierarchy3"/>
    <dgm:cxn modelId="{F054EE8E-6F2D-4269-B500-314FD253E545}" srcId="{7DA7FDEA-A972-4D9D-A7A0-890BEB15C8E4}" destId="{AB6D5CFA-604A-4E2E-A1BD-F023D8D00FF8}" srcOrd="0" destOrd="0" parTransId="{9E7F6E98-F632-4E2C-98DA-843BA2D42504}" sibTransId="{56B5C9C7-6749-4FDB-A360-BAEB093B82DA}"/>
    <dgm:cxn modelId="{E965DC98-EAE4-4569-8BF5-6CC2AEF8B7C3}" type="presOf" srcId="{97057B35-A0DA-4172-8961-3109C4135527}" destId="{A6079282-4454-472B-ABAA-9C6CD11A7B26}" srcOrd="1" destOrd="0" presId="urn:microsoft.com/office/officeart/2005/8/layout/hierarchy3"/>
    <dgm:cxn modelId="{5B34409A-EA14-4205-ADE9-009B932F6D39}" type="presOf" srcId="{CD627B4D-323F-43D3-AD1D-3734421FA5D4}" destId="{DA0D8193-175C-4A0E-A3F1-C5B349CE02A8}" srcOrd="0" destOrd="0" presId="urn:microsoft.com/office/officeart/2005/8/layout/hierarchy3"/>
    <dgm:cxn modelId="{EA2781AE-451F-4A48-A4F7-8A6AE6FFE235}" type="presOf" srcId="{4E0E8856-14C9-4CA8-8FAB-BAC358244262}" destId="{BC21A785-A9FF-4685-B87C-B54E4E4A2F3A}" srcOrd="0" destOrd="0" presId="urn:microsoft.com/office/officeart/2005/8/layout/hierarchy3"/>
    <dgm:cxn modelId="{B0719AB6-0424-48EA-8A54-D9B1CCD23968}" type="presOf" srcId="{6B803782-EEA9-4906-A0FE-F552141F9AB4}" destId="{398DD1B5-C759-4B92-A972-0577DC176735}" srcOrd="0" destOrd="0" presId="urn:microsoft.com/office/officeart/2005/8/layout/hierarchy3"/>
    <dgm:cxn modelId="{52EBDDBA-D76D-4429-A91E-7A8784A46DDD}" type="presOf" srcId="{EBCA3EED-DF68-48FA-A7D2-2D2204E84CEA}" destId="{C866E4CC-4F47-424C-9A3A-8C4BC9706DF9}" srcOrd="0" destOrd="0" presId="urn:microsoft.com/office/officeart/2005/8/layout/hierarchy3"/>
    <dgm:cxn modelId="{3DCA1DBF-2ED3-4CE3-831E-274210118399}" type="presOf" srcId="{EDD20622-03F7-42B7-A3F3-55DDEF65C659}" destId="{1620B2A8-28EB-4C64-868D-E99D6AF2D444}" srcOrd="0" destOrd="0" presId="urn:microsoft.com/office/officeart/2005/8/layout/hierarchy3"/>
    <dgm:cxn modelId="{328250C4-7812-48A0-92FA-7B9CD357D8D3}" type="presOf" srcId="{97057B35-A0DA-4172-8961-3109C4135527}" destId="{79F08438-EF9E-485B-A02B-A4ED8E17A069}" srcOrd="0" destOrd="0" presId="urn:microsoft.com/office/officeart/2005/8/layout/hierarchy3"/>
    <dgm:cxn modelId="{B47203C6-EB92-4F1E-B849-4AB2D9995FCC}" type="presOf" srcId="{DB3FC3B5-769F-40A0-8E28-6A1FDD4FCD5A}" destId="{B3A599E1-4F5A-422B-82AB-57403D8D4733}" srcOrd="0" destOrd="0" presId="urn:microsoft.com/office/officeart/2005/8/layout/hierarchy3"/>
    <dgm:cxn modelId="{32363DCD-DCCB-4253-A576-A04B07D95AA0}" srcId="{481D735B-F5F8-4680-B792-CEB92F88C9C9}" destId="{7DA7FDEA-A972-4D9D-A7A0-890BEB15C8E4}" srcOrd="0" destOrd="0" parTransId="{019A1944-E337-4F5A-B12E-686E543C0893}" sibTransId="{CB5F20DF-241B-4405-9B10-BC963CD5A793}"/>
    <dgm:cxn modelId="{4E575ED4-273F-497F-8BC6-2AB276A48BD2}" srcId="{481D735B-F5F8-4680-B792-CEB92F88C9C9}" destId="{97057B35-A0DA-4172-8961-3109C4135527}" srcOrd="2" destOrd="0" parTransId="{49689763-88CC-4A88-80F2-6D300E919244}" sibTransId="{1A27C1F8-EA95-4988-98C7-DB1738FCF77A}"/>
    <dgm:cxn modelId="{14DE0AE0-C94F-4B6E-938C-ED78063D9303}" type="presOf" srcId="{7DA7FDEA-A972-4D9D-A7A0-890BEB15C8E4}" destId="{C75054D1-E9F8-47EB-B582-068E090461BF}" srcOrd="0" destOrd="0" presId="urn:microsoft.com/office/officeart/2005/8/layout/hierarchy3"/>
    <dgm:cxn modelId="{A4807EE5-D27B-4997-A671-1A37B72747D4}" type="presOf" srcId="{481D735B-F5F8-4680-B792-CEB92F88C9C9}" destId="{9F1AD2FD-AFA0-4E7F-844B-380C686D8B02}" srcOrd="0" destOrd="0" presId="urn:microsoft.com/office/officeart/2005/8/layout/hierarchy3"/>
    <dgm:cxn modelId="{856CBCFF-5466-4730-B185-7490E4AA0BFD}" srcId="{6B803782-EEA9-4906-A0FE-F552141F9AB4}" destId="{41466AC5-2646-4302-90CA-CA7342C1A8C6}" srcOrd="2" destOrd="0" parTransId="{EBCA3EED-DF68-48FA-A7D2-2D2204E84CEA}" sibTransId="{E8E254E8-B948-445A-A0A8-39DB6DD21127}"/>
    <dgm:cxn modelId="{EF0DA294-4C8C-4D62-90FA-1AE24DC19B6C}" type="presParOf" srcId="{9F1AD2FD-AFA0-4E7F-844B-380C686D8B02}" destId="{28725C7B-0B1E-4FE0-B9DF-5A631155803D}" srcOrd="0" destOrd="0" presId="urn:microsoft.com/office/officeart/2005/8/layout/hierarchy3"/>
    <dgm:cxn modelId="{651D9038-B25A-4485-949C-222F86477F8F}" type="presParOf" srcId="{28725C7B-0B1E-4FE0-B9DF-5A631155803D}" destId="{06D6F282-1D6A-4BF8-9084-B7E43A029F81}" srcOrd="0" destOrd="0" presId="urn:microsoft.com/office/officeart/2005/8/layout/hierarchy3"/>
    <dgm:cxn modelId="{7A1BFEA4-528F-43BF-800F-A796BAE2195E}" type="presParOf" srcId="{06D6F282-1D6A-4BF8-9084-B7E43A029F81}" destId="{C75054D1-E9F8-47EB-B582-068E090461BF}" srcOrd="0" destOrd="0" presId="urn:microsoft.com/office/officeart/2005/8/layout/hierarchy3"/>
    <dgm:cxn modelId="{2415C920-3D31-4760-8510-211681118AFF}" type="presParOf" srcId="{06D6F282-1D6A-4BF8-9084-B7E43A029F81}" destId="{3DB3EB48-0C39-4CA5-95DF-D022BCDE3972}" srcOrd="1" destOrd="0" presId="urn:microsoft.com/office/officeart/2005/8/layout/hierarchy3"/>
    <dgm:cxn modelId="{26B20890-F925-4BC7-8C4D-FEFADE1CE0CB}" type="presParOf" srcId="{28725C7B-0B1E-4FE0-B9DF-5A631155803D}" destId="{30D667AC-74B4-4206-8623-0D35322CBB32}" srcOrd="1" destOrd="0" presId="urn:microsoft.com/office/officeart/2005/8/layout/hierarchy3"/>
    <dgm:cxn modelId="{5BA414FE-4A88-4ECF-98DF-DACCC11F4B3F}" type="presParOf" srcId="{30D667AC-74B4-4206-8623-0D35322CBB32}" destId="{60A7E366-D9E0-45A5-B303-0616FA2CD74A}" srcOrd="0" destOrd="0" presId="urn:microsoft.com/office/officeart/2005/8/layout/hierarchy3"/>
    <dgm:cxn modelId="{C05BA6E9-B904-4436-A5B4-0C62EAA00FD0}" type="presParOf" srcId="{30D667AC-74B4-4206-8623-0D35322CBB32}" destId="{BF21AC31-B05A-4BF1-A752-3E614AF13DB2}" srcOrd="1" destOrd="0" presId="urn:microsoft.com/office/officeart/2005/8/layout/hierarchy3"/>
    <dgm:cxn modelId="{A703323C-44EA-4CED-A392-40B690C470B0}" type="presParOf" srcId="{30D667AC-74B4-4206-8623-0D35322CBB32}" destId="{1620B2A8-28EB-4C64-868D-E99D6AF2D444}" srcOrd="2" destOrd="0" presId="urn:microsoft.com/office/officeart/2005/8/layout/hierarchy3"/>
    <dgm:cxn modelId="{032EEFAB-A2DC-444E-9CF5-C867F20B82A5}" type="presParOf" srcId="{30D667AC-74B4-4206-8623-0D35322CBB32}" destId="{4AE82219-E456-495C-B173-612141AB9842}" srcOrd="3" destOrd="0" presId="urn:microsoft.com/office/officeart/2005/8/layout/hierarchy3"/>
    <dgm:cxn modelId="{B2D371D6-08E4-4256-A0A2-E2CCDF2450D4}" type="presParOf" srcId="{9F1AD2FD-AFA0-4E7F-844B-380C686D8B02}" destId="{2C26B6C5-2203-493B-A194-3E185BC41A50}" srcOrd="1" destOrd="0" presId="urn:microsoft.com/office/officeart/2005/8/layout/hierarchy3"/>
    <dgm:cxn modelId="{A1A75C25-C2C4-4E33-B086-196BC9B22DF2}" type="presParOf" srcId="{2C26B6C5-2203-493B-A194-3E185BC41A50}" destId="{4D0DDF5F-4EFF-46F1-8D37-A191F1768496}" srcOrd="0" destOrd="0" presId="urn:microsoft.com/office/officeart/2005/8/layout/hierarchy3"/>
    <dgm:cxn modelId="{B87D7A1C-BC34-456E-BF55-74E788E88D73}" type="presParOf" srcId="{4D0DDF5F-4EFF-46F1-8D37-A191F1768496}" destId="{398DD1B5-C759-4B92-A972-0577DC176735}" srcOrd="0" destOrd="0" presId="urn:microsoft.com/office/officeart/2005/8/layout/hierarchy3"/>
    <dgm:cxn modelId="{DB2059C0-6035-4B24-9F9E-02A796DBECAD}" type="presParOf" srcId="{4D0DDF5F-4EFF-46F1-8D37-A191F1768496}" destId="{2480ADF6-DB93-44F8-AA12-2FC7B2E2338E}" srcOrd="1" destOrd="0" presId="urn:microsoft.com/office/officeart/2005/8/layout/hierarchy3"/>
    <dgm:cxn modelId="{43C1B707-40AF-4332-B521-F81D49757E6E}" type="presParOf" srcId="{2C26B6C5-2203-493B-A194-3E185BC41A50}" destId="{000FC63B-96C6-4FC3-A60B-B566EAE84BEC}" srcOrd="1" destOrd="0" presId="urn:microsoft.com/office/officeart/2005/8/layout/hierarchy3"/>
    <dgm:cxn modelId="{CA6B2F7F-9E97-448D-BB66-EEBAC18A54BD}" type="presParOf" srcId="{000FC63B-96C6-4FC3-A60B-B566EAE84BEC}" destId="{2A67F61D-8A24-4C15-A699-BC644CD03655}" srcOrd="0" destOrd="0" presId="urn:microsoft.com/office/officeart/2005/8/layout/hierarchy3"/>
    <dgm:cxn modelId="{D4A5F874-A55F-4168-970E-5AC9065DF513}" type="presParOf" srcId="{000FC63B-96C6-4FC3-A60B-B566EAE84BEC}" destId="{B3A599E1-4F5A-422B-82AB-57403D8D4733}" srcOrd="1" destOrd="0" presId="urn:microsoft.com/office/officeart/2005/8/layout/hierarchy3"/>
    <dgm:cxn modelId="{D329E637-55D0-4DF2-BF54-0876EDF074D9}" type="presParOf" srcId="{000FC63B-96C6-4FC3-A60B-B566EAE84BEC}" destId="{BC21A785-A9FF-4685-B87C-B54E4E4A2F3A}" srcOrd="2" destOrd="0" presId="urn:microsoft.com/office/officeart/2005/8/layout/hierarchy3"/>
    <dgm:cxn modelId="{0579473B-D396-4DA8-BD2C-CD6758F4506E}" type="presParOf" srcId="{000FC63B-96C6-4FC3-A60B-B566EAE84BEC}" destId="{0DA758E5-9B6E-45CA-9FFF-6F8EB436F4B5}" srcOrd="3" destOrd="0" presId="urn:microsoft.com/office/officeart/2005/8/layout/hierarchy3"/>
    <dgm:cxn modelId="{B8DB22C3-AFE3-4F26-9ADB-F98E42F8EAC7}" type="presParOf" srcId="{000FC63B-96C6-4FC3-A60B-B566EAE84BEC}" destId="{C866E4CC-4F47-424C-9A3A-8C4BC9706DF9}" srcOrd="4" destOrd="0" presId="urn:microsoft.com/office/officeart/2005/8/layout/hierarchy3"/>
    <dgm:cxn modelId="{335BD0AF-66CF-4C3F-8360-CD4B5AB5D225}" type="presParOf" srcId="{000FC63B-96C6-4FC3-A60B-B566EAE84BEC}" destId="{B8065375-FF0C-47E1-9D82-FA7148B12682}" srcOrd="5" destOrd="0" presId="urn:microsoft.com/office/officeart/2005/8/layout/hierarchy3"/>
    <dgm:cxn modelId="{F01CAE43-1055-4A6A-A42A-FA8482EB9215}" type="presParOf" srcId="{9F1AD2FD-AFA0-4E7F-844B-380C686D8B02}" destId="{927FAB18-6184-46D3-8FF1-3E35FE3E4BEC}" srcOrd="2" destOrd="0" presId="urn:microsoft.com/office/officeart/2005/8/layout/hierarchy3"/>
    <dgm:cxn modelId="{31D27535-71E6-4B96-B108-E1B4154063E0}" type="presParOf" srcId="{927FAB18-6184-46D3-8FF1-3E35FE3E4BEC}" destId="{65E9A0F2-08D4-4B5D-A119-438E52B72633}" srcOrd="0" destOrd="0" presId="urn:microsoft.com/office/officeart/2005/8/layout/hierarchy3"/>
    <dgm:cxn modelId="{0ABFD73A-C248-43DD-AF44-DF8AEA239358}" type="presParOf" srcId="{65E9A0F2-08D4-4B5D-A119-438E52B72633}" destId="{79F08438-EF9E-485B-A02B-A4ED8E17A069}" srcOrd="0" destOrd="0" presId="urn:microsoft.com/office/officeart/2005/8/layout/hierarchy3"/>
    <dgm:cxn modelId="{FCC6A392-CAFB-4D09-BD57-8E131AFCCE50}" type="presParOf" srcId="{65E9A0F2-08D4-4B5D-A119-438E52B72633}" destId="{A6079282-4454-472B-ABAA-9C6CD11A7B26}" srcOrd="1" destOrd="0" presId="urn:microsoft.com/office/officeart/2005/8/layout/hierarchy3"/>
    <dgm:cxn modelId="{A5BED9A8-F157-44CC-8D83-6FF84FF59573}" type="presParOf" srcId="{927FAB18-6184-46D3-8FF1-3E35FE3E4BEC}" destId="{D92228DC-7642-4456-9571-7102B9941CF7}" srcOrd="1" destOrd="0" presId="urn:microsoft.com/office/officeart/2005/8/layout/hierarchy3"/>
    <dgm:cxn modelId="{15B5480F-B00C-42EE-B49B-38F16A9A2F32}" type="presParOf" srcId="{D92228DC-7642-4456-9571-7102B9941CF7}" destId="{DA0D8193-175C-4A0E-A3F1-C5B349CE02A8}" srcOrd="0" destOrd="0" presId="urn:microsoft.com/office/officeart/2005/8/layout/hierarchy3"/>
    <dgm:cxn modelId="{FCC06FE8-C5DD-472B-9987-15BB291FE9B3}" type="presParOf" srcId="{D92228DC-7642-4456-9571-7102B9941CF7}" destId="{844B6CA7-5627-4773-B20F-99D37D7F9256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EAA003-AB5E-4095-96D4-5B2151D2DAA6}" type="doc">
      <dgm:prSet loTypeId="urn:microsoft.com/office/officeart/2005/8/layout/hProcess9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6E08BE4-F777-4482-8FAD-D8156236DCA7}">
      <dgm:prSet phldrT="[Текст]" custT="1"/>
      <dgm:spPr/>
      <dgm:t>
        <a:bodyPr/>
        <a:lstStyle/>
        <a:p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Poliplər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kiçik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ölçülərdə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olduqda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əlamət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törətmirlər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b="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8BEF27-F2A8-4ECD-A4B0-08EECAB5C5C1}" type="parTrans" cxnId="{76CA328E-59ED-455C-8CB3-2569E5D480A8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DDA0D8-EC8A-46C0-B254-6D4ABBE8F666}" type="sibTrans" cxnId="{76CA328E-59ED-455C-8CB3-2569E5D480A8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180ADCC-898A-4FE5-A0C0-D28C58D88CCF}">
      <dgm:prSet phldrT="[Текст]" custT="1"/>
      <dgm:spPr/>
      <dgm:t>
        <a:bodyPr/>
        <a:lstStyle/>
        <a:p>
          <a:pPr algn="l"/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Nekrozlaşarsa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qanaxma</a:t>
          </a:r>
          <a:endParaRPr lang="en-US" sz="2000" b="0" i="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böyüyərsə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obstruksiya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algn="l"/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maliqnizasiya</a:t>
          </a:r>
          <a:endParaRPr lang="ru-RU" sz="2000" b="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5935AB-C288-41BA-B55B-CEFA94AA33B8}" type="parTrans" cxnId="{11B9D617-497C-47E7-8FD4-660E58193949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BE246AC-E0C3-4746-863C-60A64F56FDB8}" type="sibTrans" cxnId="{11B9D617-497C-47E7-8FD4-660E58193949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39077AC-7D13-40B2-8903-610361A4379F}">
      <dgm:prSet phldrT="[Текст]" custT="1"/>
      <dgm:spPr/>
      <dgm:t>
        <a:bodyPr/>
        <a:lstStyle/>
        <a:p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Ağırlaşmaların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baş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verməsində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xüsusən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də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malignizasiyanın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meydana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gəlməsində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histoloji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tipi,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ölçüsü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müddəti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önəmlidir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b="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B2F661-0045-49E0-967C-6A64A567A738}" type="parTrans" cxnId="{4028B0B9-1456-46DA-A601-568FE31F6490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6A6353-D474-4587-BD3C-0F2F2625527A}" type="sibTrans" cxnId="{4028B0B9-1456-46DA-A601-568FE31F6490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1A1EBC8-CD1A-4F1B-8E2F-08FDD34D2AFC}">
      <dgm:prSet phldrT="[Текст]" custT="1"/>
      <dgm:spPr/>
      <dgm:t>
        <a:bodyPr/>
        <a:lstStyle/>
        <a:p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Adenomatoz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poliplərin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polipoz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sindromların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maliginzasiya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riski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yüksək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iltihabi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hiperplastik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poliplərinki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000" b="0" i="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aşağıdır</a:t>
          </a:r>
          <a:endParaRPr lang="ru-RU" sz="2000" b="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D32787-5E86-45AF-8A1A-222FDD241A95}" type="parTrans" cxnId="{1422729D-F447-46E2-A50A-3AC70C30ED91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A454C4-4759-4828-AEDB-932BDF47CF7D}" type="sibTrans" cxnId="{1422729D-F447-46E2-A50A-3AC70C30ED91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DEC4DE1-83E1-495D-ABFA-2CD79BA7EF1F}" type="pres">
      <dgm:prSet presAssocID="{BBEAA003-AB5E-4095-96D4-5B2151D2DAA6}" presName="CompostProcess" presStyleCnt="0">
        <dgm:presLayoutVars>
          <dgm:dir/>
          <dgm:resizeHandles val="exact"/>
        </dgm:presLayoutVars>
      </dgm:prSet>
      <dgm:spPr/>
    </dgm:pt>
    <dgm:pt modelId="{D98FAE6D-DA9A-4A4E-9FCD-F422F22ECAE0}" type="pres">
      <dgm:prSet presAssocID="{BBEAA003-AB5E-4095-96D4-5B2151D2DAA6}" presName="arrow" presStyleLbl="bgShp" presStyleIdx="0" presStyleCnt="1" custScaleX="117647" custLinFactNeighborX="444" custLinFactNeighborY="-2144"/>
      <dgm:spPr/>
    </dgm:pt>
    <dgm:pt modelId="{E31983B1-DC51-406C-90D2-D4C7C42BA77A}" type="pres">
      <dgm:prSet presAssocID="{BBEAA003-AB5E-4095-96D4-5B2151D2DAA6}" presName="linearProcess" presStyleCnt="0"/>
      <dgm:spPr/>
    </dgm:pt>
    <dgm:pt modelId="{02FDC526-26CE-4AA3-A36B-ABD68CDDE193}" type="pres">
      <dgm:prSet presAssocID="{E6E08BE4-F777-4482-8FAD-D8156236DCA7}" presName="textNode" presStyleLbl="node1" presStyleIdx="0" presStyleCnt="4" custScaleY="154639" custLinFactNeighborX="-10738" custLinFactNeighborY="3668">
        <dgm:presLayoutVars>
          <dgm:bulletEnabled val="1"/>
        </dgm:presLayoutVars>
      </dgm:prSet>
      <dgm:spPr/>
    </dgm:pt>
    <dgm:pt modelId="{879463EF-10F0-4BE9-9EDA-AD1222695676}" type="pres">
      <dgm:prSet presAssocID="{0CDDA0D8-EC8A-46C0-B254-6D4ABBE8F666}" presName="sibTrans" presStyleCnt="0"/>
      <dgm:spPr/>
    </dgm:pt>
    <dgm:pt modelId="{075B88EC-79E2-425B-A636-C650D91925A6}" type="pres">
      <dgm:prSet presAssocID="{4180ADCC-898A-4FE5-A0C0-D28C58D88CCF}" presName="textNode" presStyleLbl="node1" presStyleIdx="1" presStyleCnt="4" custScaleY="155475" custLinFactNeighborX="-59505" custLinFactNeighborY="4086">
        <dgm:presLayoutVars>
          <dgm:bulletEnabled val="1"/>
        </dgm:presLayoutVars>
      </dgm:prSet>
      <dgm:spPr/>
    </dgm:pt>
    <dgm:pt modelId="{09362ED6-D671-4D53-923A-8C190B496CDF}" type="pres">
      <dgm:prSet presAssocID="{DBE246AC-E0C3-4746-863C-60A64F56FDB8}" presName="sibTrans" presStyleCnt="0"/>
      <dgm:spPr/>
    </dgm:pt>
    <dgm:pt modelId="{586045E4-7245-4882-BE09-380D471B97A5}" type="pres">
      <dgm:prSet presAssocID="{739077AC-7D13-40B2-8903-610361A4379F}" presName="textNode" presStyleLbl="node1" presStyleIdx="2" presStyleCnt="4" custScaleY="153451" custLinFactNeighborX="-74295" custLinFactNeighborY="3074">
        <dgm:presLayoutVars>
          <dgm:bulletEnabled val="1"/>
        </dgm:presLayoutVars>
      </dgm:prSet>
      <dgm:spPr/>
    </dgm:pt>
    <dgm:pt modelId="{6242E802-1591-4E3C-9801-4A1FD52A7B7C}" type="pres">
      <dgm:prSet presAssocID="{B46A6353-D474-4587-BD3C-0F2F2625527A}" presName="sibTrans" presStyleCnt="0"/>
      <dgm:spPr/>
    </dgm:pt>
    <dgm:pt modelId="{A2C265E0-4665-4F96-96C0-FEF354CA3A77}" type="pres">
      <dgm:prSet presAssocID="{21A1EBC8-CD1A-4F1B-8E2F-08FDD34D2AFC}" presName="textNode" presStyleLbl="node1" presStyleIdx="3" presStyleCnt="4" custScaleY="159555" custLinFactNeighborX="-89044" custLinFactNeighborY="2458">
        <dgm:presLayoutVars>
          <dgm:bulletEnabled val="1"/>
        </dgm:presLayoutVars>
      </dgm:prSet>
      <dgm:spPr/>
    </dgm:pt>
  </dgm:ptLst>
  <dgm:cxnLst>
    <dgm:cxn modelId="{15FB990B-7F92-48E9-B8C4-05FBE7D43072}" type="presOf" srcId="{E6E08BE4-F777-4482-8FAD-D8156236DCA7}" destId="{02FDC526-26CE-4AA3-A36B-ABD68CDDE193}" srcOrd="0" destOrd="0" presId="urn:microsoft.com/office/officeart/2005/8/layout/hProcess9"/>
    <dgm:cxn modelId="{11B9D617-497C-47E7-8FD4-660E58193949}" srcId="{BBEAA003-AB5E-4095-96D4-5B2151D2DAA6}" destId="{4180ADCC-898A-4FE5-A0C0-D28C58D88CCF}" srcOrd="1" destOrd="0" parTransId="{F15935AB-C288-41BA-B55B-CEFA94AA33B8}" sibTransId="{DBE246AC-E0C3-4746-863C-60A64F56FDB8}"/>
    <dgm:cxn modelId="{F42ACD21-A422-48BD-A4C9-2130CF8B0F58}" type="presOf" srcId="{4180ADCC-898A-4FE5-A0C0-D28C58D88CCF}" destId="{075B88EC-79E2-425B-A636-C650D91925A6}" srcOrd="0" destOrd="0" presId="urn:microsoft.com/office/officeart/2005/8/layout/hProcess9"/>
    <dgm:cxn modelId="{D4C56B3E-65F6-4577-81E6-8C8F8589485E}" type="presOf" srcId="{21A1EBC8-CD1A-4F1B-8E2F-08FDD34D2AFC}" destId="{A2C265E0-4665-4F96-96C0-FEF354CA3A77}" srcOrd="0" destOrd="0" presId="urn:microsoft.com/office/officeart/2005/8/layout/hProcess9"/>
    <dgm:cxn modelId="{D9D4114C-EB74-4525-9719-D265950AC2F0}" type="presOf" srcId="{739077AC-7D13-40B2-8903-610361A4379F}" destId="{586045E4-7245-4882-BE09-380D471B97A5}" srcOrd="0" destOrd="0" presId="urn:microsoft.com/office/officeart/2005/8/layout/hProcess9"/>
    <dgm:cxn modelId="{8562F978-E3A7-49BB-8ED7-0CDAAD2FA3B3}" type="presOf" srcId="{BBEAA003-AB5E-4095-96D4-5B2151D2DAA6}" destId="{4DEC4DE1-83E1-495D-ABFA-2CD79BA7EF1F}" srcOrd="0" destOrd="0" presId="urn:microsoft.com/office/officeart/2005/8/layout/hProcess9"/>
    <dgm:cxn modelId="{76CA328E-59ED-455C-8CB3-2569E5D480A8}" srcId="{BBEAA003-AB5E-4095-96D4-5B2151D2DAA6}" destId="{E6E08BE4-F777-4482-8FAD-D8156236DCA7}" srcOrd="0" destOrd="0" parTransId="{C58BEF27-F2A8-4ECD-A4B0-08EECAB5C5C1}" sibTransId="{0CDDA0D8-EC8A-46C0-B254-6D4ABBE8F666}"/>
    <dgm:cxn modelId="{1422729D-F447-46E2-A50A-3AC70C30ED91}" srcId="{BBEAA003-AB5E-4095-96D4-5B2151D2DAA6}" destId="{21A1EBC8-CD1A-4F1B-8E2F-08FDD34D2AFC}" srcOrd="3" destOrd="0" parTransId="{2AD32787-5E86-45AF-8A1A-222FDD241A95}" sibTransId="{4CA454C4-4759-4828-AEDB-932BDF47CF7D}"/>
    <dgm:cxn modelId="{4028B0B9-1456-46DA-A601-568FE31F6490}" srcId="{BBEAA003-AB5E-4095-96D4-5B2151D2DAA6}" destId="{739077AC-7D13-40B2-8903-610361A4379F}" srcOrd="2" destOrd="0" parTransId="{F2B2F661-0045-49E0-967C-6A64A567A738}" sibTransId="{B46A6353-D474-4587-BD3C-0F2F2625527A}"/>
    <dgm:cxn modelId="{A8FD71F6-564C-49BE-AA3F-2D1C44A9FA2B}" type="presParOf" srcId="{4DEC4DE1-83E1-495D-ABFA-2CD79BA7EF1F}" destId="{D98FAE6D-DA9A-4A4E-9FCD-F422F22ECAE0}" srcOrd="0" destOrd="0" presId="urn:microsoft.com/office/officeart/2005/8/layout/hProcess9"/>
    <dgm:cxn modelId="{9EB8D2BB-25AE-4DF9-B18B-50AC9E5748E6}" type="presParOf" srcId="{4DEC4DE1-83E1-495D-ABFA-2CD79BA7EF1F}" destId="{E31983B1-DC51-406C-90D2-D4C7C42BA77A}" srcOrd="1" destOrd="0" presId="urn:microsoft.com/office/officeart/2005/8/layout/hProcess9"/>
    <dgm:cxn modelId="{43C0D0C5-ADE5-439D-9474-99627ECA02A3}" type="presParOf" srcId="{E31983B1-DC51-406C-90D2-D4C7C42BA77A}" destId="{02FDC526-26CE-4AA3-A36B-ABD68CDDE193}" srcOrd="0" destOrd="0" presId="urn:microsoft.com/office/officeart/2005/8/layout/hProcess9"/>
    <dgm:cxn modelId="{AE010B6D-6DA9-4CA2-86D6-D380E96978F5}" type="presParOf" srcId="{E31983B1-DC51-406C-90D2-D4C7C42BA77A}" destId="{879463EF-10F0-4BE9-9EDA-AD1222695676}" srcOrd="1" destOrd="0" presId="urn:microsoft.com/office/officeart/2005/8/layout/hProcess9"/>
    <dgm:cxn modelId="{FDE0F28F-C24A-48D1-A940-6E521B38C963}" type="presParOf" srcId="{E31983B1-DC51-406C-90D2-D4C7C42BA77A}" destId="{075B88EC-79E2-425B-A636-C650D91925A6}" srcOrd="2" destOrd="0" presId="urn:microsoft.com/office/officeart/2005/8/layout/hProcess9"/>
    <dgm:cxn modelId="{CACC108F-6B90-405B-851B-CD36B073C5AA}" type="presParOf" srcId="{E31983B1-DC51-406C-90D2-D4C7C42BA77A}" destId="{09362ED6-D671-4D53-923A-8C190B496CDF}" srcOrd="3" destOrd="0" presId="urn:microsoft.com/office/officeart/2005/8/layout/hProcess9"/>
    <dgm:cxn modelId="{27C6EDE9-AFFB-4283-9BE4-3918DFD48B0D}" type="presParOf" srcId="{E31983B1-DC51-406C-90D2-D4C7C42BA77A}" destId="{586045E4-7245-4882-BE09-380D471B97A5}" srcOrd="4" destOrd="0" presId="urn:microsoft.com/office/officeart/2005/8/layout/hProcess9"/>
    <dgm:cxn modelId="{46898D34-BE2E-41D4-BDD3-3694E56629CF}" type="presParOf" srcId="{E31983B1-DC51-406C-90D2-D4C7C42BA77A}" destId="{6242E802-1591-4E3C-9801-4A1FD52A7B7C}" srcOrd="5" destOrd="0" presId="urn:microsoft.com/office/officeart/2005/8/layout/hProcess9"/>
    <dgm:cxn modelId="{8212B883-3607-4DF4-BF48-8C0B1636C651}" type="presParOf" srcId="{E31983B1-DC51-406C-90D2-D4C7C42BA77A}" destId="{A2C265E0-4665-4F96-96C0-FEF354CA3A77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26F67D-EBC3-4FA4-84EA-701EEDDBC133}" type="doc">
      <dgm:prSet loTypeId="urn:microsoft.com/office/officeart/2005/8/layout/radial4" loCatId="relationship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EB03FE7-0755-4E86-A889-025A656C951F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az-Latn-A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Haggit </a:t>
          </a:r>
        </a:p>
        <a:p>
          <a:r>
            <a:rPr lang="az-Latn-A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Təsnifatı</a:t>
          </a:r>
          <a:endParaRPr lang="ru-RU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00385C-84F3-476F-9038-88E5AA5F6EEA}" type="parTrans" cxnId="{9B8DAF22-051E-47EC-AAA5-FF899C114367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D47675-CF93-469A-8869-35D4739F6EA2}" type="sibTrans" cxnId="{9B8DAF22-051E-47EC-AAA5-FF899C114367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7D4F2C-F7CD-4D66-A241-4501232B8A30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zirvəsinin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invaziyası</a:t>
          </a:r>
          <a:endParaRPr lang="ru-RU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2F982B-B15D-441F-809C-AA46979988FF}" type="parTrans" cxnId="{B20B031B-5D8B-4200-BEE6-A63532CC068D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33F85E-B2C5-47FA-94D6-AF6380F59E2E}" type="sibTrans" cxnId="{B20B031B-5D8B-4200-BEE6-A63532CC068D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6BA2960-B652-4776-9991-14318B0FF261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II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boynuna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</a:t>
          </a:r>
          <a:endParaRPr lang="ru-RU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CF979ED-AA61-4241-B350-108C95E26A50}" type="parTrans" cxnId="{22239ABA-9CA3-46C2-8866-787805A8A83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0948ED9-CAF2-446A-9318-FE183A5386BE}" type="sibTrans" cxnId="{22239ABA-9CA3-46C2-8866-787805A8A83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05E000-C68A-46DF-95E9-60B41C10000A}">
      <dgm:prSet phldrT="[Текст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III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ayaqcığına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</a:t>
          </a:r>
          <a:endParaRPr lang="ru-RU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A19E77-65C0-4BCC-9EC8-35CAF3929F20}" type="parTrans" cxnId="{22E74E44-8C53-42AE-BE4E-DD86FB1428F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BEC4B4C-FA9B-4E93-BE3E-29AD5A04658B}" type="sibTrans" cxnId="{22E74E44-8C53-42AE-BE4E-DD86FB1428F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A7F51A9-9C91-4632-8640-C8F0E6ADC43E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IV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əsasına</a:t>
          </a:r>
          <a:r>
            <a:rPr lang="en-US" b="1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</a:t>
          </a:r>
          <a:endParaRPr lang="ru-RU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6048B8-7297-4403-A146-FBACD17EB962}" type="parTrans" cxnId="{F0DFB6A1-E854-44B4-9CFD-4B9B42F2E91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AC0D27-A240-4AA8-9BE0-04C7EDE3365E}" type="sibTrans" cxnId="{F0DFB6A1-E854-44B4-9CFD-4B9B42F2E91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3ACA208-1D0C-4FF8-84A6-58D55F89999D}" type="pres">
      <dgm:prSet presAssocID="{6E26F67D-EBC3-4FA4-84EA-701EEDDBC133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4BC1950-39AF-4D6E-8133-2744847E8528}" type="pres">
      <dgm:prSet presAssocID="{BEB03FE7-0755-4E86-A889-025A656C951F}" presName="centerShape" presStyleLbl="node0" presStyleIdx="0" presStyleCnt="1"/>
      <dgm:spPr/>
    </dgm:pt>
    <dgm:pt modelId="{F31819C3-43C7-41F6-98DA-78F0C5060BE5}" type="pres">
      <dgm:prSet presAssocID="{9A2F982B-B15D-441F-809C-AA46979988FF}" presName="parTrans" presStyleLbl="bgSibTrans2D1" presStyleIdx="0" presStyleCnt="4"/>
      <dgm:spPr/>
    </dgm:pt>
    <dgm:pt modelId="{8E89DA14-EF78-4DBD-AFF2-511D21DA5AA5}" type="pres">
      <dgm:prSet presAssocID="{EE7D4F2C-F7CD-4D66-A241-4501232B8A30}" presName="node" presStyleLbl="node1" presStyleIdx="0" presStyleCnt="4">
        <dgm:presLayoutVars>
          <dgm:bulletEnabled val="1"/>
        </dgm:presLayoutVars>
      </dgm:prSet>
      <dgm:spPr/>
    </dgm:pt>
    <dgm:pt modelId="{FAC41658-ABD2-499A-8B98-8B8C84F5C571}" type="pres">
      <dgm:prSet presAssocID="{BCF979ED-AA61-4241-B350-108C95E26A50}" presName="parTrans" presStyleLbl="bgSibTrans2D1" presStyleIdx="1" presStyleCnt="4"/>
      <dgm:spPr/>
    </dgm:pt>
    <dgm:pt modelId="{AF99851A-ACC3-4335-8CD9-10347AD65D4A}" type="pres">
      <dgm:prSet presAssocID="{C6BA2960-B652-4776-9991-14318B0FF261}" presName="node" presStyleLbl="node1" presStyleIdx="1" presStyleCnt="4">
        <dgm:presLayoutVars>
          <dgm:bulletEnabled val="1"/>
        </dgm:presLayoutVars>
      </dgm:prSet>
      <dgm:spPr/>
    </dgm:pt>
    <dgm:pt modelId="{9F04ADDF-BA50-43FD-A360-9FA958FB3192}" type="pres">
      <dgm:prSet presAssocID="{83A19E77-65C0-4BCC-9EC8-35CAF3929F20}" presName="parTrans" presStyleLbl="bgSibTrans2D1" presStyleIdx="2" presStyleCnt="4"/>
      <dgm:spPr/>
    </dgm:pt>
    <dgm:pt modelId="{457FA930-3B89-4212-B5E7-3DA6A725A3BE}" type="pres">
      <dgm:prSet presAssocID="{2B05E000-C68A-46DF-95E9-60B41C10000A}" presName="node" presStyleLbl="node1" presStyleIdx="2" presStyleCnt="4">
        <dgm:presLayoutVars>
          <dgm:bulletEnabled val="1"/>
        </dgm:presLayoutVars>
      </dgm:prSet>
      <dgm:spPr/>
    </dgm:pt>
    <dgm:pt modelId="{5FD45198-2FD9-41C6-986D-DB6A7F0A5C5E}" type="pres">
      <dgm:prSet presAssocID="{956048B8-7297-4403-A146-FBACD17EB962}" presName="parTrans" presStyleLbl="bgSibTrans2D1" presStyleIdx="3" presStyleCnt="4"/>
      <dgm:spPr/>
    </dgm:pt>
    <dgm:pt modelId="{31A215E4-60C8-4F11-A431-68E8495538E6}" type="pres">
      <dgm:prSet presAssocID="{6A7F51A9-9C91-4632-8640-C8F0E6ADC43E}" presName="node" presStyleLbl="node1" presStyleIdx="3" presStyleCnt="4">
        <dgm:presLayoutVars>
          <dgm:bulletEnabled val="1"/>
        </dgm:presLayoutVars>
      </dgm:prSet>
      <dgm:spPr/>
    </dgm:pt>
  </dgm:ptLst>
  <dgm:cxnLst>
    <dgm:cxn modelId="{BFDE7513-5C90-46BC-B027-52FA76A6F91B}" type="presOf" srcId="{9A2F982B-B15D-441F-809C-AA46979988FF}" destId="{F31819C3-43C7-41F6-98DA-78F0C5060BE5}" srcOrd="0" destOrd="0" presId="urn:microsoft.com/office/officeart/2005/8/layout/radial4"/>
    <dgm:cxn modelId="{B20B031B-5D8B-4200-BEE6-A63532CC068D}" srcId="{BEB03FE7-0755-4E86-A889-025A656C951F}" destId="{EE7D4F2C-F7CD-4D66-A241-4501232B8A30}" srcOrd="0" destOrd="0" parTransId="{9A2F982B-B15D-441F-809C-AA46979988FF}" sibTransId="{6C33F85E-B2C5-47FA-94D6-AF6380F59E2E}"/>
    <dgm:cxn modelId="{28CDBD21-8564-4F13-ADDF-2C00E4073256}" type="presOf" srcId="{EE7D4F2C-F7CD-4D66-A241-4501232B8A30}" destId="{8E89DA14-EF78-4DBD-AFF2-511D21DA5AA5}" srcOrd="0" destOrd="0" presId="urn:microsoft.com/office/officeart/2005/8/layout/radial4"/>
    <dgm:cxn modelId="{9B8DAF22-051E-47EC-AAA5-FF899C114367}" srcId="{6E26F67D-EBC3-4FA4-84EA-701EEDDBC133}" destId="{BEB03FE7-0755-4E86-A889-025A656C951F}" srcOrd="0" destOrd="0" parTransId="{6400385C-84F3-476F-9038-88E5AA5F6EEA}" sibTransId="{E3D47675-CF93-469A-8869-35D4739F6EA2}"/>
    <dgm:cxn modelId="{CD346C60-53C5-442C-9F35-C2F68860C770}" type="presOf" srcId="{C6BA2960-B652-4776-9991-14318B0FF261}" destId="{AF99851A-ACC3-4335-8CD9-10347AD65D4A}" srcOrd="0" destOrd="0" presId="urn:microsoft.com/office/officeart/2005/8/layout/radial4"/>
    <dgm:cxn modelId="{780D6E62-C18E-4F5C-A00B-49EFD5F0C74A}" type="presOf" srcId="{956048B8-7297-4403-A146-FBACD17EB962}" destId="{5FD45198-2FD9-41C6-986D-DB6A7F0A5C5E}" srcOrd="0" destOrd="0" presId="urn:microsoft.com/office/officeart/2005/8/layout/radial4"/>
    <dgm:cxn modelId="{8CAACE63-8C9C-4B0E-BF44-98FB05209C1A}" type="presOf" srcId="{BEB03FE7-0755-4E86-A889-025A656C951F}" destId="{04BC1950-39AF-4D6E-8133-2744847E8528}" srcOrd="0" destOrd="0" presId="urn:microsoft.com/office/officeart/2005/8/layout/radial4"/>
    <dgm:cxn modelId="{22E74E44-8C53-42AE-BE4E-DD86FB1428F4}" srcId="{BEB03FE7-0755-4E86-A889-025A656C951F}" destId="{2B05E000-C68A-46DF-95E9-60B41C10000A}" srcOrd="2" destOrd="0" parTransId="{83A19E77-65C0-4BCC-9EC8-35CAF3929F20}" sibTransId="{DBEC4B4C-FA9B-4E93-BE3E-29AD5A04658B}"/>
    <dgm:cxn modelId="{08BDC28A-9BBD-4A2A-A8D7-A0ABF486AE73}" type="presOf" srcId="{6A7F51A9-9C91-4632-8640-C8F0E6ADC43E}" destId="{31A215E4-60C8-4F11-A431-68E8495538E6}" srcOrd="0" destOrd="0" presId="urn:microsoft.com/office/officeart/2005/8/layout/radial4"/>
    <dgm:cxn modelId="{0F8AFD9B-B5BF-4E84-ADBB-380A794DE0E9}" type="presOf" srcId="{6E26F67D-EBC3-4FA4-84EA-701EEDDBC133}" destId="{A3ACA208-1D0C-4FF8-84A6-58D55F89999D}" srcOrd="0" destOrd="0" presId="urn:microsoft.com/office/officeart/2005/8/layout/radial4"/>
    <dgm:cxn modelId="{F0DFB6A1-E854-44B4-9CFD-4B9B42F2E914}" srcId="{BEB03FE7-0755-4E86-A889-025A656C951F}" destId="{6A7F51A9-9C91-4632-8640-C8F0E6ADC43E}" srcOrd="3" destOrd="0" parTransId="{956048B8-7297-4403-A146-FBACD17EB962}" sibTransId="{ECAC0D27-A240-4AA8-9BE0-04C7EDE3365E}"/>
    <dgm:cxn modelId="{22239ABA-9CA3-46C2-8866-787805A8A835}" srcId="{BEB03FE7-0755-4E86-A889-025A656C951F}" destId="{C6BA2960-B652-4776-9991-14318B0FF261}" srcOrd="1" destOrd="0" parTransId="{BCF979ED-AA61-4241-B350-108C95E26A50}" sibTransId="{D0948ED9-CAF2-446A-9318-FE183A5386BE}"/>
    <dgm:cxn modelId="{C55D85D8-D5DA-4A17-A2D4-10AC7D3D0BE0}" type="presOf" srcId="{BCF979ED-AA61-4241-B350-108C95E26A50}" destId="{FAC41658-ABD2-499A-8B98-8B8C84F5C571}" srcOrd="0" destOrd="0" presId="urn:microsoft.com/office/officeart/2005/8/layout/radial4"/>
    <dgm:cxn modelId="{18118FDE-A3D3-4072-AA04-DB76AF348DBD}" type="presOf" srcId="{2B05E000-C68A-46DF-95E9-60B41C10000A}" destId="{457FA930-3B89-4212-B5E7-3DA6A725A3BE}" srcOrd="0" destOrd="0" presId="urn:microsoft.com/office/officeart/2005/8/layout/radial4"/>
    <dgm:cxn modelId="{68AA07E5-255F-448B-835D-02CB7B59DF2E}" type="presOf" srcId="{83A19E77-65C0-4BCC-9EC8-35CAF3929F20}" destId="{9F04ADDF-BA50-43FD-A360-9FA958FB3192}" srcOrd="0" destOrd="0" presId="urn:microsoft.com/office/officeart/2005/8/layout/radial4"/>
    <dgm:cxn modelId="{631BEB89-E1C7-4F70-87A8-0ED8FCE950F8}" type="presParOf" srcId="{A3ACA208-1D0C-4FF8-84A6-58D55F89999D}" destId="{04BC1950-39AF-4D6E-8133-2744847E8528}" srcOrd="0" destOrd="0" presId="urn:microsoft.com/office/officeart/2005/8/layout/radial4"/>
    <dgm:cxn modelId="{0986FB23-4DC4-43EC-90B8-E15DD30A662D}" type="presParOf" srcId="{A3ACA208-1D0C-4FF8-84A6-58D55F89999D}" destId="{F31819C3-43C7-41F6-98DA-78F0C5060BE5}" srcOrd="1" destOrd="0" presId="urn:microsoft.com/office/officeart/2005/8/layout/radial4"/>
    <dgm:cxn modelId="{ABEFB741-F24D-49DE-9F6D-DF7349C5547B}" type="presParOf" srcId="{A3ACA208-1D0C-4FF8-84A6-58D55F89999D}" destId="{8E89DA14-EF78-4DBD-AFF2-511D21DA5AA5}" srcOrd="2" destOrd="0" presId="urn:microsoft.com/office/officeart/2005/8/layout/radial4"/>
    <dgm:cxn modelId="{9447E3E4-F485-444E-8C1B-57C22371F4A5}" type="presParOf" srcId="{A3ACA208-1D0C-4FF8-84A6-58D55F89999D}" destId="{FAC41658-ABD2-499A-8B98-8B8C84F5C571}" srcOrd="3" destOrd="0" presId="urn:microsoft.com/office/officeart/2005/8/layout/radial4"/>
    <dgm:cxn modelId="{743B8944-3072-43A7-BE97-5BAD5BA8C66A}" type="presParOf" srcId="{A3ACA208-1D0C-4FF8-84A6-58D55F89999D}" destId="{AF99851A-ACC3-4335-8CD9-10347AD65D4A}" srcOrd="4" destOrd="0" presId="urn:microsoft.com/office/officeart/2005/8/layout/radial4"/>
    <dgm:cxn modelId="{B221AFFE-3580-47D4-8F95-C2978D531C39}" type="presParOf" srcId="{A3ACA208-1D0C-4FF8-84A6-58D55F89999D}" destId="{9F04ADDF-BA50-43FD-A360-9FA958FB3192}" srcOrd="5" destOrd="0" presId="urn:microsoft.com/office/officeart/2005/8/layout/radial4"/>
    <dgm:cxn modelId="{75962E5A-0DCD-4BFD-8768-466C1146D81D}" type="presParOf" srcId="{A3ACA208-1D0C-4FF8-84A6-58D55F89999D}" destId="{457FA930-3B89-4212-B5E7-3DA6A725A3BE}" srcOrd="6" destOrd="0" presId="urn:microsoft.com/office/officeart/2005/8/layout/radial4"/>
    <dgm:cxn modelId="{0B6E342F-E951-4B73-8C52-1B03E46EB754}" type="presParOf" srcId="{A3ACA208-1D0C-4FF8-84A6-58D55F89999D}" destId="{5FD45198-2FD9-41C6-986D-DB6A7F0A5C5E}" srcOrd="7" destOrd="0" presId="urn:microsoft.com/office/officeart/2005/8/layout/radial4"/>
    <dgm:cxn modelId="{CAA4F5F7-3508-4D91-BC5E-E0F8E24F915A}" type="presParOf" srcId="{A3ACA208-1D0C-4FF8-84A6-58D55F89999D}" destId="{31A215E4-60C8-4F11-A431-68E8495538E6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1260B73-F546-4C00-A237-166FF7F7236A}" type="doc">
      <dgm:prSet loTypeId="urn:microsoft.com/office/officeart/2005/8/layout/hierarchy2" loCatId="hierarchy" qsTypeId="urn:microsoft.com/office/officeart/2005/8/quickstyle/simple5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6F04201E-EABB-4085-B903-8745410556D9}">
      <dgm:prSet phldrT="[Text]" custT="1"/>
      <dgm:spPr/>
      <dgm:t>
        <a:bodyPr/>
        <a:lstStyle/>
        <a:p>
          <a:r>
            <a:rPr lang="en-US" sz="6500" b="0" i="0" dirty="0"/>
            <a:t> </a:t>
          </a:r>
          <a:r>
            <a:rPr lang="az-Latn-AZ" sz="4800" b="1" i="0" dirty="0">
              <a:latin typeface="Arial" panose="020B0604020202020204" pitchFamily="34" charset="0"/>
              <a:cs typeface="Arial" panose="020B0604020202020204" pitchFamily="34" charset="0"/>
            </a:rPr>
            <a:t>çıxart</a:t>
          </a:r>
          <a:r>
            <a:rPr lang="en-US" sz="4800" b="1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4800" b="1" i="0" dirty="0">
              <a:latin typeface="Arial" panose="020B0604020202020204" pitchFamily="34" charset="0"/>
              <a:cs typeface="Arial" panose="020B0604020202020204" pitchFamily="34" charset="0"/>
            </a:rPr>
            <a:t>bax</a:t>
          </a:r>
          <a:endParaRPr lang="en-US" sz="4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0B9E4F-B54C-4873-9B37-9F2B4DB3960E}" type="parTrans" cxnId="{B40BA2F1-3704-4512-A296-6A0605BAA0B9}">
      <dgm:prSet/>
      <dgm:spPr/>
      <dgm:t>
        <a:bodyPr/>
        <a:lstStyle/>
        <a:p>
          <a:endParaRPr lang="en-US"/>
        </a:p>
      </dgm:t>
    </dgm:pt>
    <dgm:pt modelId="{85850F9F-E8D2-462E-B1F7-9F70EAB98792}" type="sibTrans" cxnId="{B40BA2F1-3704-4512-A296-6A0605BAA0B9}">
      <dgm:prSet/>
      <dgm:spPr/>
      <dgm:t>
        <a:bodyPr/>
        <a:lstStyle/>
        <a:p>
          <a:endParaRPr lang="en-US"/>
        </a:p>
      </dgm:t>
    </dgm:pt>
    <dgm:pt modelId="{1BCF0626-AC91-497E-9B2D-C0EFDF00DE89}">
      <dgm:prSet phldrT="[Text]" custT="1"/>
      <dgm:spPr/>
      <dgm:t>
        <a:bodyPr/>
        <a:lstStyle/>
        <a:p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ilk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olaraq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kolonoskopik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polipektomiya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66C8E2-A268-4146-9597-554A59E66BF9}" type="parTrans" cxnId="{FC234CF6-F199-4317-9252-BB74C96512BA}">
      <dgm:prSet/>
      <dgm:spPr/>
      <dgm:t>
        <a:bodyPr/>
        <a:lstStyle/>
        <a:p>
          <a:endParaRPr lang="en-US"/>
        </a:p>
      </dgm:t>
    </dgm:pt>
    <dgm:pt modelId="{69B3A61A-61A8-4364-8173-09FD87EEED79}" type="sibTrans" cxnId="{FC234CF6-F199-4317-9252-BB74C96512BA}">
      <dgm:prSet/>
      <dgm:spPr/>
      <dgm:t>
        <a:bodyPr/>
        <a:lstStyle/>
        <a:p>
          <a:endParaRPr lang="en-US"/>
        </a:p>
      </dgm:t>
    </dgm:pt>
    <dgm:pt modelId="{3FA1ADD9-D587-4E4D-87E9-DF4986C132D7}">
      <dgm:prSet custT="1"/>
      <dgm:spPr/>
      <dgm:t>
        <a:bodyPr/>
        <a:lstStyle/>
        <a:p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ikinci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mərhələdə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histologiyasına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qərar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dirty="0" err="1">
              <a:latin typeface="Arial" panose="020B0604020202020204" pitchFamily="34" charset="0"/>
              <a:cs typeface="Arial" panose="020B0604020202020204" pitchFamily="34" charset="0"/>
            </a:rPr>
            <a:t>verilir</a:t>
          </a:r>
          <a:r>
            <a:rPr lang="en-US" sz="3600" b="0" i="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927018C8-22B4-4F47-AA39-356F93798894}" type="parTrans" cxnId="{9F1F2C7B-08F7-40F0-8E6C-FE7CB6A00298}">
      <dgm:prSet/>
      <dgm:spPr/>
      <dgm:t>
        <a:bodyPr/>
        <a:lstStyle/>
        <a:p>
          <a:endParaRPr lang="en-US"/>
        </a:p>
      </dgm:t>
    </dgm:pt>
    <dgm:pt modelId="{F5583254-7BC0-4B8C-82BD-CA5294D030C5}" type="sibTrans" cxnId="{9F1F2C7B-08F7-40F0-8E6C-FE7CB6A00298}">
      <dgm:prSet/>
      <dgm:spPr/>
      <dgm:t>
        <a:bodyPr/>
        <a:lstStyle/>
        <a:p>
          <a:endParaRPr lang="en-US"/>
        </a:p>
      </dgm:t>
    </dgm:pt>
    <dgm:pt modelId="{C216B49A-C2D5-46DF-AD6D-683FBA985116}" type="pres">
      <dgm:prSet presAssocID="{31260B73-F546-4C00-A237-166FF7F7236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B49E00B-BC24-4F8F-B851-EDCFEFE6FB59}" type="pres">
      <dgm:prSet presAssocID="{6F04201E-EABB-4085-B903-8745410556D9}" presName="root1" presStyleCnt="0"/>
      <dgm:spPr/>
    </dgm:pt>
    <dgm:pt modelId="{03535A16-2AC4-4DC1-B3CA-DA13CA097A19}" type="pres">
      <dgm:prSet presAssocID="{6F04201E-EABB-4085-B903-8745410556D9}" presName="LevelOneTextNode" presStyleLbl="node0" presStyleIdx="0" presStyleCnt="1">
        <dgm:presLayoutVars>
          <dgm:chPref val="3"/>
        </dgm:presLayoutVars>
      </dgm:prSet>
      <dgm:spPr/>
    </dgm:pt>
    <dgm:pt modelId="{D47B9992-4651-45A7-925E-5A6E991B35A7}" type="pres">
      <dgm:prSet presAssocID="{6F04201E-EABB-4085-B903-8745410556D9}" presName="level2hierChild" presStyleCnt="0"/>
      <dgm:spPr/>
    </dgm:pt>
    <dgm:pt modelId="{830E6248-15D6-44A6-B6D7-27D3BAE2C73A}" type="pres">
      <dgm:prSet presAssocID="{B766C8E2-A268-4146-9597-554A59E66BF9}" presName="conn2-1" presStyleLbl="parChTrans1D2" presStyleIdx="0" presStyleCnt="2"/>
      <dgm:spPr/>
    </dgm:pt>
    <dgm:pt modelId="{B7D26207-DB9C-48BF-A93A-FD5EC0136E75}" type="pres">
      <dgm:prSet presAssocID="{B766C8E2-A268-4146-9597-554A59E66BF9}" presName="connTx" presStyleLbl="parChTrans1D2" presStyleIdx="0" presStyleCnt="2"/>
      <dgm:spPr/>
    </dgm:pt>
    <dgm:pt modelId="{7CBFE133-0E1F-455F-8084-FB7716F13E77}" type="pres">
      <dgm:prSet presAssocID="{1BCF0626-AC91-497E-9B2D-C0EFDF00DE89}" presName="root2" presStyleCnt="0"/>
      <dgm:spPr/>
    </dgm:pt>
    <dgm:pt modelId="{4A6F67EE-6CD1-4BC1-B159-4C67218C6429}" type="pres">
      <dgm:prSet presAssocID="{1BCF0626-AC91-497E-9B2D-C0EFDF00DE89}" presName="LevelTwoTextNode" presStyleLbl="node2" presStyleIdx="0" presStyleCnt="2">
        <dgm:presLayoutVars>
          <dgm:chPref val="3"/>
        </dgm:presLayoutVars>
      </dgm:prSet>
      <dgm:spPr/>
    </dgm:pt>
    <dgm:pt modelId="{6C414898-53DD-44A9-89FE-F5D41066E76D}" type="pres">
      <dgm:prSet presAssocID="{1BCF0626-AC91-497E-9B2D-C0EFDF00DE89}" presName="level3hierChild" presStyleCnt="0"/>
      <dgm:spPr/>
    </dgm:pt>
    <dgm:pt modelId="{E2C76AE8-8043-41AA-9886-A538DC91BDEB}" type="pres">
      <dgm:prSet presAssocID="{927018C8-22B4-4F47-AA39-356F93798894}" presName="conn2-1" presStyleLbl="parChTrans1D2" presStyleIdx="1" presStyleCnt="2"/>
      <dgm:spPr/>
    </dgm:pt>
    <dgm:pt modelId="{B77851F3-0FEE-4754-8BD2-B2FFC45EB467}" type="pres">
      <dgm:prSet presAssocID="{927018C8-22B4-4F47-AA39-356F93798894}" presName="connTx" presStyleLbl="parChTrans1D2" presStyleIdx="1" presStyleCnt="2"/>
      <dgm:spPr/>
    </dgm:pt>
    <dgm:pt modelId="{5693BD3A-6045-42E9-8364-CD41F92BA561}" type="pres">
      <dgm:prSet presAssocID="{3FA1ADD9-D587-4E4D-87E9-DF4986C132D7}" presName="root2" presStyleCnt="0"/>
      <dgm:spPr/>
    </dgm:pt>
    <dgm:pt modelId="{81E453C3-D37F-4554-9292-CEE84DC8A8E4}" type="pres">
      <dgm:prSet presAssocID="{3FA1ADD9-D587-4E4D-87E9-DF4986C132D7}" presName="LevelTwoTextNode" presStyleLbl="node2" presStyleIdx="1" presStyleCnt="2">
        <dgm:presLayoutVars>
          <dgm:chPref val="3"/>
        </dgm:presLayoutVars>
      </dgm:prSet>
      <dgm:spPr/>
    </dgm:pt>
    <dgm:pt modelId="{94CA1603-DC28-454F-BF88-04CF408924A1}" type="pres">
      <dgm:prSet presAssocID="{3FA1ADD9-D587-4E4D-87E9-DF4986C132D7}" presName="level3hierChild" presStyleCnt="0"/>
      <dgm:spPr/>
    </dgm:pt>
  </dgm:ptLst>
  <dgm:cxnLst>
    <dgm:cxn modelId="{BC487914-FEC5-4480-B023-C7862A55AE3D}" type="presOf" srcId="{31260B73-F546-4C00-A237-166FF7F7236A}" destId="{C216B49A-C2D5-46DF-AD6D-683FBA985116}" srcOrd="0" destOrd="0" presId="urn:microsoft.com/office/officeart/2005/8/layout/hierarchy2"/>
    <dgm:cxn modelId="{944EEC3D-540D-49BD-A595-D08FA6CD7560}" type="presOf" srcId="{B766C8E2-A268-4146-9597-554A59E66BF9}" destId="{830E6248-15D6-44A6-B6D7-27D3BAE2C73A}" srcOrd="0" destOrd="0" presId="urn:microsoft.com/office/officeart/2005/8/layout/hierarchy2"/>
    <dgm:cxn modelId="{9E1EA36F-84E0-4BC6-8053-3BF9D19993DE}" type="presOf" srcId="{927018C8-22B4-4F47-AA39-356F93798894}" destId="{E2C76AE8-8043-41AA-9886-A538DC91BDEB}" srcOrd="0" destOrd="0" presId="urn:microsoft.com/office/officeart/2005/8/layout/hierarchy2"/>
    <dgm:cxn modelId="{9F1F2C7B-08F7-40F0-8E6C-FE7CB6A00298}" srcId="{6F04201E-EABB-4085-B903-8745410556D9}" destId="{3FA1ADD9-D587-4E4D-87E9-DF4986C132D7}" srcOrd="1" destOrd="0" parTransId="{927018C8-22B4-4F47-AA39-356F93798894}" sibTransId="{F5583254-7BC0-4B8C-82BD-CA5294D030C5}"/>
    <dgm:cxn modelId="{98660089-90BC-4054-9A75-596694A519F9}" type="presOf" srcId="{3FA1ADD9-D587-4E4D-87E9-DF4986C132D7}" destId="{81E453C3-D37F-4554-9292-CEE84DC8A8E4}" srcOrd="0" destOrd="0" presId="urn:microsoft.com/office/officeart/2005/8/layout/hierarchy2"/>
    <dgm:cxn modelId="{39B60EB0-11A0-464B-A4C8-77C2F4DBFCEF}" type="presOf" srcId="{6F04201E-EABB-4085-B903-8745410556D9}" destId="{03535A16-2AC4-4DC1-B3CA-DA13CA097A19}" srcOrd="0" destOrd="0" presId="urn:microsoft.com/office/officeart/2005/8/layout/hierarchy2"/>
    <dgm:cxn modelId="{D98403CB-595B-4524-AF4E-E5FD73595118}" type="presOf" srcId="{B766C8E2-A268-4146-9597-554A59E66BF9}" destId="{B7D26207-DB9C-48BF-A93A-FD5EC0136E75}" srcOrd="1" destOrd="0" presId="urn:microsoft.com/office/officeart/2005/8/layout/hierarchy2"/>
    <dgm:cxn modelId="{B43EF2DE-D8EF-4D7A-A7BA-8F0A28FFD570}" type="presOf" srcId="{1BCF0626-AC91-497E-9B2D-C0EFDF00DE89}" destId="{4A6F67EE-6CD1-4BC1-B159-4C67218C6429}" srcOrd="0" destOrd="0" presId="urn:microsoft.com/office/officeart/2005/8/layout/hierarchy2"/>
    <dgm:cxn modelId="{E998B7E3-74D8-4DA7-9FA3-398C0683874B}" type="presOf" srcId="{927018C8-22B4-4F47-AA39-356F93798894}" destId="{B77851F3-0FEE-4754-8BD2-B2FFC45EB467}" srcOrd="1" destOrd="0" presId="urn:microsoft.com/office/officeart/2005/8/layout/hierarchy2"/>
    <dgm:cxn modelId="{B40BA2F1-3704-4512-A296-6A0605BAA0B9}" srcId="{31260B73-F546-4C00-A237-166FF7F7236A}" destId="{6F04201E-EABB-4085-B903-8745410556D9}" srcOrd="0" destOrd="0" parTransId="{3F0B9E4F-B54C-4873-9B37-9F2B4DB3960E}" sibTransId="{85850F9F-E8D2-462E-B1F7-9F70EAB98792}"/>
    <dgm:cxn modelId="{FC234CF6-F199-4317-9252-BB74C96512BA}" srcId="{6F04201E-EABB-4085-B903-8745410556D9}" destId="{1BCF0626-AC91-497E-9B2D-C0EFDF00DE89}" srcOrd="0" destOrd="0" parTransId="{B766C8E2-A268-4146-9597-554A59E66BF9}" sibTransId="{69B3A61A-61A8-4364-8173-09FD87EEED79}"/>
    <dgm:cxn modelId="{3FEF8062-0F6C-434E-95BE-971A245145BF}" type="presParOf" srcId="{C216B49A-C2D5-46DF-AD6D-683FBA985116}" destId="{5B49E00B-BC24-4F8F-B851-EDCFEFE6FB59}" srcOrd="0" destOrd="0" presId="urn:microsoft.com/office/officeart/2005/8/layout/hierarchy2"/>
    <dgm:cxn modelId="{ECDA53F9-0580-4AFE-8814-2DA7DADC843E}" type="presParOf" srcId="{5B49E00B-BC24-4F8F-B851-EDCFEFE6FB59}" destId="{03535A16-2AC4-4DC1-B3CA-DA13CA097A19}" srcOrd="0" destOrd="0" presId="urn:microsoft.com/office/officeart/2005/8/layout/hierarchy2"/>
    <dgm:cxn modelId="{9485BAD4-E839-4F3A-99A7-8ACAC936DAB6}" type="presParOf" srcId="{5B49E00B-BC24-4F8F-B851-EDCFEFE6FB59}" destId="{D47B9992-4651-45A7-925E-5A6E991B35A7}" srcOrd="1" destOrd="0" presId="urn:microsoft.com/office/officeart/2005/8/layout/hierarchy2"/>
    <dgm:cxn modelId="{4A5F93CD-C023-48D7-B2D8-87C7487EE79C}" type="presParOf" srcId="{D47B9992-4651-45A7-925E-5A6E991B35A7}" destId="{830E6248-15D6-44A6-B6D7-27D3BAE2C73A}" srcOrd="0" destOrd="0" presId="urn:microsoft.com/office/officeart/2005/8/layout/hierarchy2"/>
    <dgm:cxn modelId="{97FDAD9A-B252-4F73-981F-BA3C7BDA9B7E}" type="presParOf" srcId="{830E6248-15D6-44A6-B6D7-27D3BAE2C73A}" destId="{B7D26207-DB9C-48BF-A93A-FD5EC0136E75}" srcOrd="0" destOrd="0" presId="urn:microsoft.com/office/officeart/2005/8/layout/hierarchy2"/>
    <dgm:cxn modelId="{CB2507B5-EE96-4D71-A456-9DFFADA0E771}" type="presParOf" srcId="{D47B9992-4651-45A7-925E-5A6E991B35A7}" destId="{7CBFE133-0E1F-455F-8084-FB7716F13E77}" srcOrd="1" destOrd="0" presId="urn:microsoft.com/office/officeart/2005/8/layout/hierarchy2"/>
    <dgm:cxn modelId="{3F3C3412-0DA5-4F25-B863-7A9873BAAC2E}" type="presParOf" srcId="{7CBFE133-0E1F-455F-8084-FB7716F13E77}" destId="{4A6F67EE-6CD1-4BC1-B159-4C67218C6429}" srcOrd="0" destOrd="0" presId="urn:microsoft.com/office/officeart/2005/8/layout/hierarchy2"/>
    <dgm:cxn modelId="{F3183C64-6A7A-4C78-8B61-C1C909618F3A}" type="presParOf" srcId="{7CBFE133-0E1F-455F-8084-FB7716F13E77}" destId="{6C414898-53DD-44A9-89FE-F5D41066E76D}" srcOrd="1" destOrd="0" presId="urn:microsoft.com/office/officeart/2005/8/layout/hierarchy2"/>
    <dgm:cxn modelId="{5762D345-F10E-456D-9A5A-8CAC0A22D54A}" type="presParOf" srcId="{D47B9992-4651-45A7-925E-5A6E991B35A7}" destId="{E2C76AE8-8043-41AA-9886-A538DC91BDEB}" srcOrd="2" destOrd="0" presId="urn:microsoft.com/office/officeart/2005/8/layout/hierarchy2"/>
    <dgm:cxn modelId="{37368CC0-A2DE-4990-86A2-AE9D83C0C92D}" type="presParOf" srcId="{E2C76AE8-8043-41AA-9886-A538DC91BDEB}" destId="{B77851F3-0FEE-4754-8BD2-B2FFC45EB467}" srcOrd="0" destOrd="0" presId="urn:microsoft.com/office/officeart/2005/8/layout/hierarchy2"/>
    <dgm:cxn modelId="{848FD53D-4568-4AA8-ADF6-3375862A88CF}" type="presParOf" srcId="{D47B9992-4651-45A7-925E-5A6E991B35A7}" destId="{5693BD3A-6045-42E9-8364-CD41F92BA561}" srcOrd="3" destOrd="0" presId="urn:microsoft.com/office/officeart/2005/8/layout/hierarchy2"/>
    <dgm:cxn modelId="{C0CC3A2F-06E1-4E0B-8A76-C8A97A05D52F}" type="presParOf" srcId="{5693BD3A-6045-42E9-8364-CD41F92BA561}" destId="{81E453C3-D37F-4554-9292-CEE84DC8A8E4}" srcOrd="0" destOrd="0" presId="urn:microsoft.com/office/officeart/2005/8/layout/hierarchy2"/>
    <dgm:cxn modelId="{4E68F65D-88E4-48AE-957C-399FDBE5A0C3}" type="presParOf" srcId="{5693BD3A-6045-42E9-8364-CD41F92BA561}" destId="{94CA1603-DC28-454F-BF88-04CF408924A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E535DA5-50C1-45BF-BE06-125FE5A8C533}" type="doc">
      <dgm:prSet loTypeId="urn:microsoft.com/office/officeart/2005/8/layout/hList7#1" loCatId="list" qsTypeId="urn:microsoft.com/office/officeart/2005/8/quickstyle/simple1" qsCatId="simple" csTypeId="urn:microsoft.com/office/officeart/2005/8/colors/colorful5" csCatId="colorful" phldr="1"/>
      <dgm:spPr/>
    </dgm:pt>
    <dgm:pt modelId="{A20D3171-F21F-4620-8CEA-74234BD7EF1A}">
      <dgm:prSet phldrT="[Текст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bg1"/>
          </a:solidFill>
        </a:ln>
      </dgm:spPr>
      <dgm:t>
        <a:bodyPr/>
        <a:lstStyle/>
        <a:p>
          <a:endParaRPr lang="az-Latn-AZ" b="0" i="0" dirty="0"/>
        </a:p>
        <a:p>
          <a:endParaRPr lang="az-Latn-AZ" b="0" i="0" dirty="0"/>
        </a:p>
        <a:p>
          <a:r>
            <a:rPr lang="en-US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Endoskopik</a:t>
          </a:r>
          <a:r>
            <a:rPr lang="en-US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polipektomiya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8135B0-7DFF-4025-91EC-D72150918090}" type="parTrans" cxnId="{0B2312CD-DE6A-4B3A-8656-DC44481D3649}">
      <dgm:prSet/>
      <dgm:spPr/>
      <dgm:t>
        <a:bodyPr/>
        <a:lstStyle/>
        <a:p>
          <a:endParaRPr lang="ru-RU"/>
        </a:p>
      </dgm:t>
    </dgm:pt>
    <dgm:pt modelId="{C54A46FC-E5EB-482D-90BC-4B64F6C32D1E}" type="sibTrans" cxnId="{0B2312CD-DE6A-4B3A-8656-DC44481D3649}">
      <dgm:prSet/>
      <dgm:spPr/>
      <dgm:t>
        <a:bodyPr/>
        <a:lstStyle/>
        <a:p>
          <a:endParaRPr lang="ru-RU"/>
        </a:p>
      </dgm:t>
    </dgm:pt>
    <dgm:pt modelId="{D0E272A7-08FC-4BD6-887E-1EB42438F42F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bg1"/>
          </a:solidFill>
        </a:ln>
      </dgm:spPr>
      <dgm:t>
        <a:bodyPr/>
        <a:lstStyle/>
        <a:p>
          <a:endParaRPr lang="az-Latn-AZ" sz="2200" b="0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az-Latn-AZ" sz="2200" b="0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az-Latn-AZ" sz="2400" b="1" i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sz="2400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Endoskopik</a:t>
          </a:r>
          <a:r>
            <a:rPr lang="en-US" sz="24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mukoza</a:t>
          </a:r>
          <a:r>
            <a:rPr lang="en-US" sz="24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rezeksiyası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949136-762D-412D-B901-425EF737AF13}" type="parTrans" cxnId="{E3A4F1B8-375D-45C4-920F-F1E5D0F41B50}">
      <dgm:prSet/>
      <dgm:spPr/>
      <dgm:t>
        <a:bodyPr/>
        <a:lstStyle/>
        <a:p>
          <a:endParaRPr lang="ru-RU"/>
        </a:p>
      </dgm:t>
    </dgm:pt>
    <dgm:pt modelId="{DDCF7C5F-E81C-43B1-A093-E13F3671B1DE}" type="sibTrans" cxnId="{E3A4F1B8-375D-45C4-920F-F1E5D0F41B50}">
      <dgm:prSet/>
      <dgm:spPr/>
      <dgm:t>
        <a:bodyPr/>
        <a:lstStyle/>
        <a:p>
          <a:endParaRPr lang="ru-RU"/>
        </a:p>
      </dgm:t>
    </dgm:pt>
    <dgm:pt modelId="{4BCB6D2A-9E43-46EA-9FB7-26F72E7C168D}">
      <dgm:prSet phldrT="[Текст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bg1"/>
          </a:solidFill>
        </a:ln>
      </dgm:spPr>
      <dgm:t>
        <a:bodyPr/>
        <a:lstStyle/>
        <a:p>
          <a:endParaRPr lang="az-Latn-AZ" b="0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az-Latn-AZ" b="0" i="0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Cərrahi</a:t>
          </a:r>
          <a:r>
            <a:rPr lang="en-US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bağırsaq</a:t>
          </a:r>
          <a:r>
            <a:rPr lang="en-US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rezeksiyası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C1C10F-8BC7-4A16-8A12-96A4BFA05596}" type="parTrans" cxnId="{18D11778-044F-42C3-9412-B6BDDF62DEC1}">
      <dgm:prSet/>
      <dgm:spPr/>
      <dgm:t>
        <a:bodyPr/>
        <a:lstStyle/>
        <a:p>
          <a:endParaRPr lang="ru-RU"/>
        </a:p>
      </dgm:t>
    </dgm:pt>
    <dgm:pt modelId="{86DB717F-33A2-44B6-AC87-9B0D9DFAA545}" type="sibTrans" cxnId="{18D11778-044F-42C3-9412-B6BDDF62DEC1}">
      <dgm:prSet/>
      <dgm:spPr/>
      <dgm:t>
        <a:bodyPr/>
        <a:lstStyle/>
        <a:p>
          <a:endParaRPr lang="ru-RU"/>
        </a:p>
      </dgm:t>
    </dgm:pt>
    <dgm:pt modelId="{6A461822-1A22-4FFC-8C7A-A037D96437B3}" type="pres">
      <dgm:prSet presAssocID="{CE535DA5-50C1-45BF-BE06-125FE5A8C533}" presName="Name0" presStyleCnt="0">
        <dgm:presLayoutVars>
          <dgm:dir/>
          <dgm:resizeHandles val="exact"/>
        </dgm:presLayoutVars>
      </dgm:prSet>
      <dgm:spPr/>
    </dgm:pt>
    <dgm:pt modelId="{26377F4E-D8AA-446C-8DC2-B54DC1C62D9F}" type="pres">
      <dgm:prSet presAssocID="{CE535DA5-50C1-45BF-BE06-125FE5A8C533}" presName="fgShape" presStyleLbl="fgShp" presStyleIdx="0" presStyleCnt="1" custScaleX="110518" custScaleY="123377" custLinFactNeighborY="40159"/>
      <dgm:spPr/>
    </dgm:pt>
    <dgm:pt modelId="{D36ADCBB-B25A-492E-BEEA-021A19CE6BFE}" type="pres">
      <dgm:prSet presAssocID="{CE535DA5-50C1-45BF-BE06-125FE5A8C533}" presName="linComp" presStyleCnt="0"/>
      <dgm:spPr/>
    </dgm:pt>
    <dgm:pt modelId="{10F9B07C-8302-4267-9ABF-DB16D3F164DD}" type="pres">
      <dgm:prSet presAssocID="{A20D3171-F21F-4620-8CEA-74234BD7EF1A}" presName="compNode" presStyleCnt="0"/>
      <dgm:spPr/>
    </dgm:pt>
    <dgm:pt modelId="{902FEE12-4CC6-497D-A5A4-0EEADE69E73E}" type="pres">
      <dgm:prSet presAssocID="{A20D3171-F21F-4620-8CEA-74234BD7EF1A}" presName="bkgdShape" presStyleLbl="node1" presStyleIdx="0" presStyleCnt="3"/>
      <dgm:spPr/>
    </dgm:pt>
    <dgm:pt modelId="{FCAF465C-FC98-4B14-89AF-2682339F03B2}" type="pres">
      <dgm:prSet presAssocID="{A20D3171-F21F-4620-8CEA-74234BD7EF1A}" presName="nodeTx" presStyleLbl="node1" presStyleIdx="0" presStyleCnt="3">
        <dgm:presLayoutVars>
          <dgm:bulletEnabled val="1"/>
        </dgm:presLayoutVars>
      </dgm:prSet>
      <dgm:spPr/>
    </dgm:pt>
    <dgm:pt modelId="{B1632B52-236D-4E50-92B8-D37AEB196C66}" type="pres">
      <dgm:prSet presAssocID="{A20D3171-F21F-4620-8CEA-74234BD7EF1A}" presName="invisiNode" presStyleLbl="node1" presStyleIdx="0" presStyleCnt="3"/>
      <dgm:spPr/>
    </dgm:pt>
    <dgm:pt modelId="{C43E23DF-74EA-4E45-B3EB-A74A0C133D85}" type="pres">
      <dgm:prSet presAssocID="{A20D3171-F21F-4620-8CEA-74234BD7EF1A}" presName="imagNode" presStyleLbl="fgImgPlace1" presStyleIdx="0" presStyleCnt="3" custScaleX="182267" custScaleY="190731" custLinFactNeighborX="1380" custLinFactNeighborY="1111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51367426-8B5C-45D8-9D8D-65E366EF2FB8}" type="pres">
      <dgm:prSet presAssocID="{C54A46FC-E5EB-482D-90BC-4B64F6C32D1E}" presName="sibTrans" presStyleLbl="sibTrans2D1" presStyleIdx="0" presStyleCnt="0"/>
      <dgm:spPr/>
    </dgm:pt>
    <dgm:pt modelId="{DD640388-A829-439D-999A-3DA2B50B5B90}" type="pres">
      <dgm:prSet presAssocID="{D0E272A7-08FC-4BD6-887E-1EB42438F42F}" presName="compNode" presStyleCnt="0"/>
      <dgm:spPr/>
    </dgm:pt>
    <dgm:pt modelId="{F65D5ABC-089A-4B6D-99CD-039099C361D1}" type="pres">
      <dgm:prSet presAssocID="{D0E272A7-08FC-4BD6-887E-1EB42438F42F}" presName="bkgdShape" presStyleLbl="node1" presStyleIdx="1" presStyleCnt="3"/>
      <dgm:spPr/>
    </dgm:pt>
    <dgm:pt modelId="{187A6E19-A18D-4A16-AB73-00780CA736DB}" type="pres">
      <dgm:prSet presAssocID="{D0E272A7-08FC-4BD6-887E-1EB42438F42F}" presName="nodeTx" presStyleLbl="node1" presStyleIdx="1" presStyleCnt="3">
        <dgm:presLayoutVars>
          <dgm:bulletEnabled val="1"/>
        </dgm:presLayoutVars>
      </dgm:prSet>
      <dgm:spPr/>
    </dgm:pt>
    <dgm:pt modelId="{A06EEC03-9CF4-4044-8617-F99C8F1A433B}" type="pres">
      <dgm:prSet presAssocID="{D0E272A7-08FC-4BD6-887E-1EB42438F42F}" presName="invisiNode" presStyleLbl="node1" presStyleIdx="1" presStyleCnt="3"/>
      <dgm:spPr/>
    </dgm:pt>
    <dgm:pt modelId="{62C1CA6C-D69A-4552-8A92-AEFBC43CAB4B}" type="pres">
      <dgm:prSet presAssocID="{D0E272A7-08FC-4BD6-887E-1EB42438F42F}" presName="imagNode" presStyleLbl="fgImgPlace1" presStyleIdx="1" presStyleCnt="3" custScaleX="190586" custScaleY="191500" custLinFactNeighborX="0" custLinFactNeighborY="13866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2997B30-255C-4E06-BA92-B46A65052637}" type="pres">
      <dgm:prSet presAssocID="{DDCF7C5F-E81C-43B1-A093-E13F3671B1DE}" presName="sibTrans" presStyleLbl="sibTrans2D1" presStyleIdx="0" presStyleCnt="0"/>
      <dgm:spPr/>
    </dgm:pt>
    <dgm:pt modelId="{6801DA26-1D36-41F7-8033-7E70A4786E50}" type="pres">
      <dgm:prSet presAssocID="{4BCB6D2A-9E43-46EA-9FB7-26F72E7C168D}" presName="compNode" presStyleCnt="0"/>
      <dgm:spPr/>
    </dgm:pt>
    <dgm:pt modelId="{45FDF2C5-387A-4119-9E8C-FB23FD6E00A7}" type="pres">
      <dgm:prSet presAssocID="{4BCB6D2A-9E43-46EA-9FB7-26F72E7C168D}" presName="bkgdShape" presStyleLbl="node1" presStyleIdx="2" presStyleCnt="3" custLinFactNeighborX="3428" custLinFactNeighborY="4008"/>
      <dgm:spPr/>
    </dgm:pt>
    <dgm:pt modelId="{A499870F-C7B0-4C60-9FC3-D361C18F9F35}" type="pres">
      <dgm:prSet presAssocID="{4BCB6D2A-9E43-46EA-9FB7-26F72E7C168D}" presName="nodeTx" presStyleLbl="node1" presStyleIdx="2" presStyleCnt="3">
        <dgm:presLayoutVars>
          <dgm:bulletEnabled val="1"/>
        </dgm:presLayoutVars>
      </dgm:prSet>
      <dgm:spPr/>
    </dgm:pt>
    <dgm:pt modelId="{06C240F5-0F41-4216-A02F-2C6C8B1AF8D4}" type="pres">
      <dgm:prSet presAssocID="{4BCB6D2A-9E43-46EA-9FB7-26F72E7C168D}" presName="invisiNode" presStyleLbl="node1" presStyleIdx="2" presStyleCnt="3"/>
      <dgm:spPr/>
    </dgm:pt>
    <dgm:pt modelId="{EFD62BE8-F7C6-4958-AD80-5EBB4F382210}" type="pres">
      <dgm:prSet presAssocID="{4BCB6D2A-9E43-46EA-9FB7-26F72E7C168D}" presName="imagNode" presStyleLbl="fgImgPlace1" presStyleIdx="2" presStyleCnt="3" custScaleX="167669" custScaleY="184361" custLinFactNeighborX="9176" custLinFactNeighborY="15091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8B894A1B-971A-47A2-BDBB-AC6C0E80BF2B}" type="presOf" srcId="{4BCB6D2A-9E43-46EA-9FB7-26F72E7C168D}" destId="{45FDF2C5-387A-4119-9E8C-FB23FD6E00A7}" srcOrd="0" destOrd="0" presId="urn:microsoft.com/office/officeart/2005/8/layout/hList7#1"/>
    <dgm:cxn modelId="{21275F22-5DA0-4A10-8DAE-498EB20EDD2F}" type="presOf" srcId="{4BCB6D2A-9E43-46EA-9FB7-26F72E7C168D}" destId="{A499870F-C7B0-4C60-9FC3-D361C18F9F35}" srcOrd="1" destOrd="0" presId="urn:microsoft.com/office/officeart/2005/8/layout/hList7#1"/>
    <dgm:cxn modelId="{41BDB62A-A57D-4E06-A156-17B9B61293C2}" type="presOf" srcId="{DDCF7C5F-E81C-43B1-A093-E13F3671B1DE}" destId="{B2997B30-255C-4E06-BA92-B46A65052637}" srcOrd="0" destOrd="0" presId="urn:microsoft.com/office/officeart/2005/8/layout/hList7#1"/>
    <dgm:cxn modelId="{3CE50C5B-57E0-4C2B-AFA1-2E6B0736224D}" type="presOf" srcId="{D0E272A7-08FC-4BD6-887E-1EB42438F42F}" destId="{187A6E19-A18D-4A16-AB73-00780CA736DB}" srcOrd="1" destOrd="0" presId="urn:microsoft.com/office/officeart/2005/8/layout/hList7#1"/>
    <dgm:cxn modelId="{ECCB075D-62E2-412C-865B-797A14E63552}" type="presOf" srcId="{A20D3171-F21F-4620-8CEA-74234BD7EF1A}" destId="{902FEE12-4CC6-497D-A5A4-0EEADE69E73E}" srcOrd="0" destOrd="0" presId="urn:microsoft.com/office/officeart/2005/8/layout/hList7#1"/>
    <dgm:cxn modelId="{720CBC69-B3D9-4C0E-92A3-BC38D2805314}" type="presOf" srcId="{A20D3171-F21F-4620-8CEA-74234BD7EF1A}" destId="{FCAF465C-FC98-4B14-89AF-2682339F03B2}" srcOrd="1" destOrd="0" presId="urn:microsoft.com/office/officeart/2005/8/layout/hList7#1"/>
    <dgm:cxn modelId="{15E20B4D-CE29-4CA7-ADE0-6C0612C05E07}" type="presOf" srcId="{CE535DA5-50C1-45BF-BE06-125FE5A8C533}" destId="{6A461822-1A22-4FFC-8C7A-A037D96437B3}" srcOrd="0" destOrd="0" presId="urn:microsoft.com/office/officeart/2005/8/layout/hList7#1"/>
    <dgm:cxn modelId="{18D11778-044F-42C3-9412-B6BDDF62DEC1}" srcId="{CE535DA5-50C1-45BF-BE06-125FE5A8C533}" destId="{4BCB6D2A-9E43-46EA-9FB7-26F72E7C168D}" srcOrd="2" destOrd="0" parTransId="{20C1C10F-8BC7-4A16-8A12-96A4BFA05596}" sibTransId="{86DB717F-33A2-44B6-AC87-9B0D9DFAA545}"/>
    <dgm:cxn modelId="{BB9E16AA-4EF2-42BB-9B39-D2AA847D5884}" type="presOf" srcId="{C54A46FC-E5EB-482D-90BC-4B64F6C32D1E}" destId="{51367426-8B5C-45D8-9D8D-65E366EF2FB8}" srcOrd="0" destOrd="0" presId="urn:microsoft.com/office/officeart/2005/8/layout/hList7#1"/>
    <dgm:cxn modelId="{E3A4F1B8-375D-45C4-920F-F1E5D0F41B50}" srcId="{CE535DA5-50C1-45BF-BE06-125FE5A8C533}" destId="{D0E272A7-08FC-4BD6-887E-1EB42438F42F}" srcOrd="1" destOrd="0" parTransId="{F5949136-762D-412D-B901-425EF737AF13}" sibTransId="{DDCF7C5F-E81C-43B1-A093-E13F3671B1DE}"/>
    <dgm:cxn modelId="{0B2312CD-DE6A-4B3A-8656-DC44481D3649}" srcId="{CE535DA5-50C1-45BF-BE06-125FE5A8C533}" destId="{A20D3171-F21F-4620-8CEA-74234BD7EF1A}" srcOrd="0" destOrd="0" parTransId="{778135B0-7DFF-4025-91EC-D72150918090}" sibTransId="{C54A46FC-E5EB-482D-90BC-4B64F6C32D1E}"/>
    <dgm:cxn modelId="{E1D5F3E5-2F16-4E26-8843-A89D6AE7228E}" type="presOf" srcId="{D0E272A7-08FC-4BD6-887E-1EB42438F42F}" destId="{F65D5ABC-089A-4B6D-99CD-039099C361D1}" srcOrd="0" destOrd="0" presId="urn:microsoft.com/office/officeart/2005/8/layout/hList7#1"/>
    <dgm:cxn modelId="{8A28C198-3D5D-4905-B3E6-2EA8D717DC03}" type="presParOf" srcId="{6A461822-1A22-4FFC-8C7A-A037D96437B3}" destId="{26377F4E-D8AA-446C-8DC2-B54DC1C62D9F}" srcOrd="0" destOrd="0" presId="urn:microsoft.com/office/officeart/2005/8/layout/hList7#1"/>
    <dgm:cxn modelId="{215392B7-FBC6-497C-A5BF-BDDA81A3F1C1}" type="presParOf" srcId="{6A461822-1A22-4FFC-8C7A-A037D96437B3}" destId="{D36ADCBB-B25A-492E-BEEA-021A19CE6BFE}" srcOrd="1" destOrd="0" presId="urn:microsoft.com/office/officeart/2005/8/layout/hList7#1"/>
    <dgm:cxn modelId="{03490979-CD7E-4F53-A2B5-EA4C88AA5260}" type="presParOf" srcId="{D36ADCBB-B25A-492E-BEEA-021A19CE6BFE}" destId="{10F9B07C-8302-4267-9ABF-DB16D3F164DD}" srcOrd="0" destOrd="0" presId="urn:microsoft.com/office/officeart/2005/8/layout/hList7#1"/>
    <dgm:cxn modelId="{5259E208-04BB-4108-8618-7EC62DFDEAD8}" type="presParOf" srcId="{10F9B07C-8302-4267-9ABF-DB16D3F164DD}" destId="{902FEE12-4CC6-497D-A5A4-0EEADE69E73E}" srcOrd="0" destOrd="0" presId="urn:microsoft.com/office/officeart/2005/8/layout/hList7#1"/>
    <dgm:cxn modelId="{97FD71F9-C214-414C-B2B2-DC4C81CD242A}" type="presParOf" srcId="{10F9B07C-8302-4267-9ABF-DB16D3F164DD}" destId="{FCAF465C-FC98-4B14-89AF-2682339F03B2}" srcOrd="1" destOrd="0" presId="urn:microsoft.com/office/officeart/2005/8/layout/hList7#1"/>
    <dgm:cxn modelId="{AF86B07F-17AD-4DCF-99FF-5C24D09B5204}" type="presParOf" srcId="{10F9B07C-8302-4267-9ABF-DB16D3F164DD}" destId="{B1632B52-236D-4E50-92B8-D37AEB196C66}" srcOrd="2" destOrd="0" presId="urn:microsoft.com/office/officeart/2005/8/layout/hList7#1"/>
    <dgm:cxn modelId="{7E2C760E-D580-4B36-B626-5555E5D12260}" type="presParOf" srcId="{10F9B07C-8302-4267-9ABF-DB16D3F164DD}" destId="{C43E23DF-74EA-4E45-B3EB-A74A0C133D85}" srcOrd="3" destOrd="0" presId="urn:microsoft.com/office/officeart/2005/8/layout/hList7#1"/>
    <dgm:cxn modelId="{34FBFB2F-DCB7-4E09-8BAD-D9B89F11AF5F}" type="presParOf" srcId="{D36ADCBB-B25A-492E-BEEA-021A19CE6BFE}" destId="{51367426-8B5C-45D8-9D8D-65E366EF2FB8}" srcOrd="1" destOrd="0" presId="urn:microsoft.com/office/officeart/2005/8/layout/hList7#1"/>
    <dgm:cxn modelId="{762684ED-A275-4BDD-B89B-AE05B55B939D}" type="presParOf" srcId="{D36ADCBB-B25A-492E-BEEA-021A19CE6BFE}" destId="{DD640388-A829-439D-999A-3DA2B50B5B90}" srcOrd="2" destOrd="0" presId="urn:microsoft.com/office/officeart/2005/8/layout/hList7#1"/>
    <dgm:cxn modelId="{9BC35704-9F58-4FF6-9D39-EDA54118F1E3}" type="presParOf" srcId="{DD640388-A829-439D-999A-3DA2B50B5B90}" destId="{F65D5ABC-089A-4B6D-99CD-039099C361D1}" srcOrd="0" destOrd="0" presId="urn:microsoft.com/office/officeart/2005/8/layout/hList7#1"/>
    <dgm:cxn modelId="{9ABF786E-5B74-4C54-8062-92F55619EEE3}" type="presParOf" srcId="{DD640388-A829-439D-999A-3DA2B50B5B90}" destId="{187A6E19-A18D-4A16-AB73-00780CA736DB}" srcOrd="1" destOrd="0" presId="urn:microsoft.com/office/officeart/2005/8/layout/hList7#1"/>
    <dgm:cxn modelId="{3F0BC193-F946-4421-9693-643E42EDDD77}" type="presParOf" srcId="{DD640388-A829-439D-999A-3DA2B50B5B90}" destId="{A06EEC03-9CF4-4044-8617-F99C8F1A433B}" srcOrd="2" destOrd="0" presId="urn:microsoft.com/office/officeart/2005/8/layout/hList7#1"/>
    <dgm:cxn modelId="{4A4582DD-344A-4946-8C7B-62F936CD2D66}" type="presParOf" srcId="{DD640388-A829-439D-999A-3DA2B50B5B90}" destId="{62C1CA6C-D69A-4552-8A92-AEFBC43CAB4B}" srcOrd="3" destOrd="0" presId="urn:microsoft.com/office/officeart/2005/8/layout/hList7#1"/>
    <dgm:cxn modelId="{6241379A-E7C8-49BA-92B4-1D86A1F81382}" type="presParOf" srcId="{D36ADCBB-B25A-492E-BEEA-021A19CE6BFE}" destId="{B2997B30-255C-4E06-BA92-B46A65052637}" srcOrd="3" destOrd="0" presId="urn:microsoft.com/office/officeart/2005/8/layout/hList7#1"/>
    <dgm:cxn modelId="{0ABE913D-FF7C-44E4-8B58-1E176EE59705}" type="presParOf" srcId="{D36ADCBB-B25A-492E-BEEA-021A19CE6BFE}" destId="{6801DA26-1D36-41F7-8033-7E70A4786E50}" srcOrd="4" destOrd="0" presId="urn:microsoft.com/office/officeart/2005/8/layout/hList7#1"/>
    <dgm:cxn modelId="{39E75922-2D1C-48D0-AC53-6082BBB76223}" type="presParOf" srcId="{6801DA26-1D36-41F7-8033-7E70A4786E50}" destId="{45FDF2C5-387A-4119-9E8C-FB23FD6E00A7}" srcOrd="0" destOrd="0" presId="urn:microsoft.com/office/officeart/2005/8/layout/hList7#1"/>
    <dgm:cxn modelId="{E26F4599-76BC-4D55-BCD6-2DF8341B975A}" type="presParOf" srcId="{6801DA26-1D36-41F7-8033-7E70A4786E50}" destId="{A499870F-C7B0-4C60-9FC3-D361C18F9F35}" srcOrd="1" destOrd="0" presId="urn:microsoft.com/office/officeart/2005/8/layout/hList7#1"/>
    <dgm:cxn modelId="{F84E4BF0-9AB8-4D63-81CB-1E5A7C7ACFB1}" type="presParOf" srcId="{6801DA26-1D36-41F7-8033-7E70A4786E50}" destId="{06C240F5-0F41-4216-A02F-2C6C8B1AF8D4}" srcOrd="2" destOrd="0" presId="urn:microsoft.com/office/officeart/2005/8/layout/hList7#1"/>
    <dgm:cxn modelId="{09414ECC-59C7-4CDF-96F6-C2D46B0407D2}" type="presParOf" srcId="{6801DA26-1D36-41F7-8033-7E70A4786E50}" destId="{EFD62BE8-F7C6-4958-AD80-5EBB4F382210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8064CB-7B37-436C-8F4C-A7A7B200C480}" type="doc">
      <dgm:prSet loTypeId="urn:microsoft.com/office/officeart/2005/8/layout/hierarchy5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D0720A-E44F-4CFC-BF42-38DFB82EA631}">
      <dgm:prSet phldrT="[Текст]" custT="1"/>
      <dgm:spPr/>
      <dgm:t>
        <a:bodyPr/>
        <a:lstStyle/>
        <a:p>
          <a:r>
            <a:rPr lang="en-US" sz="3200" b="1" i="1" dirty="0">
              <a:latin typeface="Arial" panose="020B0604020202020204" pitchFamily="34" charset="0"/>
              <a:cs typeface="Arial" panose="020B0604020202020204" pitchFamily="34" charset="0"/>
            </a:rPr>
            <a:t>Risk </a:t>
          </a:r>
          <a:r>
            <a:rPr lang="en-US" sz="3200" b="1" i="1" dirty="0" err="1">
              <a:latin typeface="Arial" panose="020B0604020202020204" pitchFamily="34" charset="0"/>
              <a:cs typeface="Arial" panose="020B0604020202020204" pitchFamily="34" charset="0"/>
            </a:rPr>
            <a:t>faktorları</a:t>
          </a:r>
          <a:endParaRPr lang="ru-RU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1712A2-FA28-4C8F-95E2-A0834BBDBF7C}" type="parTrans" cxnId="{721A7E0F-D8C5-4837-9D01-897F225DEFDF}">
      <dgm:prSet/>
      <dgm:spPr/>
      <dgm:t>
        <a:bodyPr/>
        <a:lstStyle/>
        <a:p>
          <a:endParaRPr lang="ru-RU"/>
        </a:p>
      </dgm:t>
    </dgm:pt>
    <dgm:pt modelId="{6344DF55-7D2D-421F-859A-DC01EFD75448}" type="sibTrans" cxnId="{721A7E0F-D8C5-4837-9D01-897F225DEFDF}">
      <dgm:prSet/>
      <dgm:spPr/>
      <dgm:t>
        <a:bodyPr/>
        <a:lstStyle/>
        <a:p>
          <a:endParaRPr lang="ru-RU"/>
        </a:p>
      </dgm:t>
    </dgm:pt>
    <dgm:pt modelId="{F589684D-2A9A-4FCA-AF7B-F09C76BEE5B2}">
      <dgm:prSet phldrT="[Текст]" custT="1"/>
      <dgm:spPr/>
      <dgm:t>
        <a:bodyPr/>
        <a:lstStyle/>
        <a:p>
          <a:r>
            <a:rPr lang="en-US" sz="28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İrsi</a:t>
          </a:r>
          <a:r>
            <a:rPr lang="en-US" sz="28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r>
            <a:rPr lang="en-US" sz="28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ru-RU" sz="28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CFE277-B1A5-4092-9576-6D3EEF923D44}" type="parTrans" cxnId="{C5C702A2-6A37-496A-9BF7-D46CE1E53268}">
      <dgm:prSet/>
      <dgm:spPr/>
      <dgm:t>
        <a:bodyPr/>
        <a:lstStyle/>
        <a:p>
          <a:endParaRPr lang="ru-RU"/>
        </a:p>
      </dgm:t>
    </dgm:pt>
    <dgm:pt modelId="{A605F9A8-43D8-48C0-B9E4-F42FA2EEB0F1}" type="sibTrans" cxnId="{C5C702A2-6A37-496A-9BF7-D46CE1E53268}">
      <dgm:prSet/>
      <dgm:spPr/>
      <dgm:t>
        <a:bodyPr/>
        <a:lstStyle/>
        <a:p>
          <a:endParaRPr lang="ru-RU"/>
        </a:p>
      </dgm:t>
    </dgm:pt>
    <dgm:pt modelId="{2EF3F434-3132-4812-BCDB-B1200166C88E}">
      <dgm:prSet phldrT="[Текст]" custT="1"/>
      <dgm:spPr/>
      <dgm:t>
        <a:bodyPr/>
        <a:lstStyle/>
        <a:p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Polipoz</a:t>
          </a:r>
          <a:r>
            <a:rPr lang="en-US" sz="24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sindromlar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3D4F09-81E1-497F-BC52-5D5082A1712D}" type="parTrans" cxnId="{358DF312-D8EB-40F1-ADFE-1B5805CB4E2C}">
      <dgm:prSet/>
      <dgm:spPr/>
      <dgm:t>
        <a:bodyPr/>
        <a:lstStyle/>
        <a:p>
          <a:endParaRPr lang="ru-RU"/>
        </a:p>
      </dgm:t>
    </dgm:pt>
    <dgm:pt modelId="{51E0E06C-7F79-4A6C-9422-E0F7323159BA}" type="sibTrans" cxnId="{358DF312-D8EB-40F1-ADFE-1B5805CB4E2C}">
      <dgm:prSet/>
      <dgm:spPr/>
      <dgm:t>
        <a:bodyPr/>
        <a:lstStyle/>
        <a:p>
          <a:endParaRPr lang="ru-RU"/>
        </a:p>
      </dgm:t>
    </dgm:pt>
    <dgm:pt modelId="{018B76DF-9175-482F-99BB-40A5577E4EAF}">
      <dgm:prSet phldrT="[Текст]" custT="1"/>
      <dgm:spPr/>
      <dgm:t>
        <a:bodyPr/>
        <a:lstStyle/>
        <a:p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Qeyri-polipoz</a:t>
          </a:r>
          <a:r>
            <a:rPr lang="en-US" sz="24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sindrom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4CFA42-6717-4187-904A-4A250859A71D}" type="parTrans" cxnId="{7295D747-5E35-4764-8766-B846BC43552F}">
      <dgm:prSet/>
      <dgm:spPr/>
      <dgm:t>
        <a:bodyPr/>
        <a:lstStyle/>
        <a:p>
          <a:endParaRPr lang="ru-RU"/>
        </a:p>
      </dgm:t>
    </dgm:pt>
    <dgm:pt modelId="{24C79767-576B-452C-9422-6EDD111FA717}" type="sibTrans" cxnId="{7295D747-5E35-4764-8766-B846BC43552F}">
      <dgm:prSet/>
      <dgm:spPr/>
      <dgm:t>
        <a:bodyPr/>
        <a:lstStyle/>
        <a:p>
          <a:endParaRPr lang="ru-RU"/>
        </a:p>
      </dgm:t>
    </dgm:pt>
    <dgm:pt modelId="{D08E80BE-A58C-4F58-9674-9EAC48D46011}">
      <dgm:prSet phldrT="[Текст]" custT="1"/>
      <dgm:spPr/>
      <dgm:t>
        <a:bodyPr/>
        <a:lstStyle/>
        <a:p>
          <a:r>
            <a:rPr lang="en-US" sz="2800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Qazanıl</a:t>
          </a:r>
          <a:r>
            <a:rPr lang="en-US" sz="28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-</a:t>
          </a:r>
        </a:p>
        <a:p>
          <a:r>
            <a:rPr lang="en-US" sz="2800" b="1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mış</a:t>
          </a:r>
          <a:r>
            <a:rPr lang="en-US" sz="24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BF3EC0-9374-4636-8EB2-B25594174CCC}" type="parTrans" cxnId="{F7A5B0FC-A5AE-47A2-BD54-303AC7555843}">
      <dgm:prSet/>
      <dgm:spPr/>
      <dgm:t>
        <a:bodyPr/>
        <a:lstStyle/>
        <a:p>
          <a:endParaRPr lang="ru-RU"/>
        </a:p>
      </dgm:t>
    </dgm:pt>
    <dgm:pt modelId="{4621A455-5625-4B45-9E0A-92E9F4BBEE9D}" type="sibTrans" cxnId="{F7A5B0FC-A5AE-47A2-BD54-303AC7555843}">
      <dgm:prSet/>
      <dgm:spPr/>
      <dgm:t>
        <a:bodyPr/>
        <a:lstStyle/>
        <a:p>
          <a:endParaRPr lang="ru-RU"/>
        </a:p>
      </dgm:t>
    </dgm:pt>
    <dgm:pt modelId="{5E2F3E28-77E3-4845-83D6-BC453BAD219E}">
      <dgm:prSet phldrT="[Текст]" custT="1"/>
      <dgm:spPr/>
      <dgm:t>
        <a:bodyPr/>
        <a:lstStyle/>
        <a:p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Poliplər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7FA8C0-8665-4BB8-A055-A14E5A7BDFDC}" type="parTrans" cxnId="{1E319D6D-EFE2-4FAD-8DEE-157D47EE3EED}">
      <dgm:prSet/>
      <dgm:spPr/>
      <dgm:t>
        <a:bodyPr/>
        <a:lstStyle/>
        <a:p>
          <a:endParaRPr lang="ru-RU"/>
        </a:p>
      </dgm:t>
    </dgm:pt>
    <dgm:pt modelId="{38100585-9F72-4347-8FE5-A0FEE4A11225}" type="sibTrans" cxnId="{1E319D6D-EFE2-4FAD-8DEE-157D47EE3EED}">
      <dgm:prSet/>
      <dgm:spPr/>
      <dgm:t>
        <a:bodyPr/>
        <a:lstStyle/>
        <a:p>
          <a:endParaRPr lang="ru-RU"/>
        </a:p>
      </dgm:t>
    </dgm:pt>
    <dgm:pt modelId="{63B6E503-70D5-4076-A7D9-C11A9A5BFD13}">
      <dgm:prSet phldrT="[Текст]"/>
      <dgm:spPr>
        <a:solidFill>
          <a:schemeClr val="bg1"/>
        </a:solidFill>
      </dgm:spPr>
      <dgm:t>
        <a:bodyPr/>
        <a:lstStyle/>
        <a:p>
          <a:endParaRPr lang="ru-RU" dirty="0"/>
        </a:p>
      </dgm:t>
    </dgm:pt>
    <dgm:pt modelId="{DC626D9F-0DA3-4D31-9157-CDEA01EDE4D4}" type="parTrans" cxnId="{D474E05B-3BF0-43E8-B7AA-26F1D945645A}">
      <dgm:prSet/>
      <dgm:spPr/>
      <dgm:t>
        <a:bodyPr/>
        <a:lstStyle/>
        <a:p>
          <a:endParaRPr lang="ru-RU"/>
        </a:p>
      </dgm:t>
    </dgm:pt>
    <dgm:pt modelId="{A2D977F1-1839-4B86-AE79-A1FE7355B6CE}" type="sibTrans" cxnId="{D474E05B-3BF0-43E8-B7AA-26F1D945645A}">
      <dgm:prSet/>
      <dgm:spPr/>
      <dgm:t>
        <a:bodyPr/>
        <a:lstStyle/>
        <a:p>
          <a:endParaRPr lang="ru-RU"/>
        </a:p>
      </dgm:t>
    </dgm:pt>
    <dgm:pt modelId="{EAFA7A58-F997-484F-B909-E912E1346F1E}">
      <dgm:prSet phldrT="[Текст]"/>
      <dgm:spPr>
        <a:solidFill>
          <a:schemeClr val="bg1"/>
        </a:solidFill>
      </dgm:spPr>
      <dgm:t>
        <a:bodyPr/>
        <a:lstStyle/>
        <a:p>
          <a:endParaRPr lang="ru-RU" dirty="0"/>
        </a:p>
      </dgm:t>
    </dgm:pt>
    <dgm:pt modelId="{9E45F33E-02D1-4820-8C00-31E157BD1F19}" type="parTrans" cxnId="{642BA218-A84D-40FA-BD77-20D760A3D924}">
      <dgm:prSet/>
      <dgm:spPr/>
      <dgm:t>
        <a:bodyPr/>
        <a:lstStyle/>
        <a:p>
          <a:endParaRPr lang="ru-RU"/>
        </a:p>
      </dgm:t>
    </dgm:pt>
    <dgm:pt modelId="{D4E93EA9-8504-4B55-94FF-65BB1FA0260C}" type="sibTrans" cxnId="{642BA218-A84D-40FA-BD77-20D760A3D924}">
      <dgm:prSet/>
      <dgm:spPr/>
      <dgm:t>
        <a:bodyPr/>
        <a:lstStyle/>
        <a:p>
          <a:endParaRPr lang="ru-RU"/>
        </a:p>
      </dgm:t>
    </dgm:pt>
    <dgm:pt modelId="{0AAA674F-0D3A-47F6-A330-28D7424C265A}">
      <dgm:prSet phldrT="[Текст]" custT="1"/>
      <dgm:spPr/>
      <dgm:t>
        <a:bodyPr/>
        <a:lstStyle/>
        <a:p>
          <a:r>
            <a:rPr lang="az-Latn-AZ" sz="24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İ</a:t>
          </a:r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ltihabi</a:t>
          </a:r>
          <a:r>
            <a:rPr lang="en-US" sz="24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95BA46-E982-4D5A-AC13-CF22F1E93B24}" type="parTrans" cxnId="{CA659EED-6198-40CD-827A-BBC228FB8833}">
      <dgm:prSet/>
      <dgm:spPr/>
      <dgm:t>
        <a:bodyPr/>
        <a:lstStyle/>
        <a:p>
          <a:endParaRPr lang="ru-RU"/>
        </a:p>
      </dgm:t>
    </dgm:pt>
    <dgm:pt modelId="{5962BE05-E12E-4D1E-9A9F-654C68C42681}" type="sibTrans" cxnId="{CA659EED-6198-40CD-827A-BBC228FB8833}">
      <dgm:prSet/>
      <dgm:spPr/>
      <dgm:t>
        <a:bodyPr/>
        <a:lstStyle/>
        <a:p>
          <a:endParaRPr lang="ru-RU"/>
        </a:p>
      </dgm:t>
    </dgm:pt>
    <dgm:pt modelId="{AB4244B2-D056-4E04-BBE6-E2B6DDA6649C}">
      <dgm:prSet phldrT="[Текст]" custT="1"/>
      <dgm:spPr/>
      <dgm:t>
        <a:bodyPr/>
        <a:lstStyle/>
        <a:p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Yağlı</a:t>
          </a:r>
          <a:r>
            <a:rPr lang="en-US" sz="24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qidalar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812BB8-15E7-4E45-A12A-DB594124C7D8}" type="parTrans" cxnId="{27981CD1-B95B-4052-BBB2-36C6CAFDF0F7}">
      <dgm:prSet/>
      <dgm:spPr/>
      <dgm:t>
        <a:bodyPr/>
        <a:lstStyle/>
        <a:p>
          <a:endParaRPr lang="ru-RU"/>
        </a:p>
      </dgm:t>
    </dgm:pt>
    <dgm:pt modelId="{1B4EFEEC-AC64-4B19-BA9A-A9D88CBC651B}" type="sibTrans" cxnId="{27981CD1-B95B-4052-BBB2-36C6CAFDF0F7}">
      <dgm:prSet/>
      <dgm:spPr/>
      <dgm:t>
        <a:bodyPr/>
        <a:lstStyle/>
        <a:p>
          <a:endParaRPr lang="ru-RU"/>
        </a:p>
      </dgm:t>
    </dgm:pt>
    <dgm:pt modelId="{E5B91153-45BD-41A2-83F2-CE210E4E6BF6}" type="pres">
      <dgm:prSet presAssocID="{7A8064CB-7B37-436C-8F4C-A7A7B200C48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0B69104-E38F-4AFA-8811-D49A05CC5050}" type="pres">
      <dgm:prSet presAssocID="{7A8064CB-7B37-436C-8F4C-A7A7B200C480}" presName="hierFlow" presStyleCnt="0"/>
      <dgm:spPr/>
    </dgm:pt>
    <dgm:pt modelId="{55B6403F-E45B-41B0-9673-A88B75794AFE}" type="pres">
      <dgm:prSet presAssocID="{7A8064CB-7B37-436C-8F4C-A7A7B200C480}" presName="firstBuf" presStyleCnt="0"/>
      <dgm:spPr/>
    </dgm:pt>
    <dgm:pt modelId="{E26BE744-5A6C-4AB2-837A-B542152E37CF}" type="pres">
      <dgm:prSet presAssocID="{7A8064CB-7B37-436C-8F4C-A7A7B200C480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E66FEF6B-4C3D-4ECB-8E98-7F28364CAE1A}" type="pres">
      <dgm:prSet presAssocID="{BBD0720A-E44F-4CFC-BF42-38DFB82EA631}" presName="Name17" presStyleCnt="0"/>
      <dgm:spPr/>
    </dgm:pt>
    <dgm:pt modelId="{9F1E8E6C-02D1-4A13-961B-3F7FCF0AA234}" type="pres">
      <dgm:prSet presAssocID="{BBD0720A-E44F-4CFC-BF42-38DFB82EA631}" presName="level1Shape" presStyleLbl="node0" presStyleIdx="0" presStyleCnt="1" custScaleX="177536" custScaleY="269487" custLinFactX="-3044" custLinFactY="-15913" custLinFactNeighborX="-100000" custLinFactNeighborY="-100000">
        <dgm:presLayoutVars>
          <dgm:chPref val="3"/>
        </dgm:presLayoutVars>
      </dgm:prSet>
      <dgm:spPr/>
    </dgm:pt>
    <dgm:pt modelId="{DF02D9A2-F68D-4894-A46C-0EF96E306B86}" type="pres">
      <dgm:prSet presAssocID="{BBD0720A-E44F-4CFC-BF42-38DFB82EA631}" presName="hierChild2" presStyleCnt="0"/>
      <dgm:spPr/>
    </dgm:pt>
    <dgm:pt modelId="{B3A41FB7-5F04-4777-A8C9-53D1781E6DED}" type="pres">
      <dgm:prSet presAssocID="{1ECFE277-B1A5-4092-9576-6D3EEF923D44}" presName="Name25" presStyleLbl="parChTrans1D2" presStyleIdx="0" presStyleCnt="2"/>
      <dgm:spPr/>
    </dgm:pt>
    <dgm:pt modelId="{DAD30D53-9CBD-4C0E-822A-597BF22B2461}" type="pres">
      <dgm:prSet presAssocID="{1ECFE277-B1A5-4092-9576-6D3EEF923D44}" presName="connTx" presStyleLbl="parChTrans1D2" presStyleIdx="0" presStyleCnt="2"/>
      <dgm:spPr/>
    </dgm:pt>
    <dgm:pt modelId="{EC61AAFB-DD21-475A-85E6-5B06073A70B4}" type="pres">
      <dgm:prSet presAssocID="{F589684D-2A9A-4FCA-AF7B-F09C76BEE5B2}" presName="Name30" presStyleCnt="0"/>
      <dgm:spPr/>
    </dgm:pt>
    <dgm:pt modelId="{83CC8CC1-5A25-4951-B94C-CDB427BAFA2F}" type="pres">
      <dgm:prSet presAssocID="{F589684D-2A9A-4FCA-AF7B-F09C76BEE5B2}" presName="level2Shape" presStyleLbl="node2" presStyleIdx="0" presStyleCnt="2" custScaleX="182573" custScaleY="275719" custLinFactNeighborX="-54813" custLinFactNeighborY="-94050"/>
      <dgm:spPr/>
    </dgm:pt>
    <dgm:pt modelId="{B4974797-8166-4822-940D-98806D5C7BC8}" type="pres">
      <dgm:prSet presAssocID="{F589684D-2A9A-4FCA-AF7B-F09C76BEE5B2}" presName="hierChild3" presStyleCnt="0"/>
      <dgm:spPr/>
    </dgm:pt>
    <dgm:pt modelId="{44DC8B07-92FB-4D1E-8B1B-54DC98455A68}" type="pres">
      <dgm:prSet presAssocID="{E83D4F09-81E1-497F-BC52-5D5082A1712D}" presName="Name25" presStyleLbl="parChTrans1D3" presStyleIdx="0" presStyleCnt="5"/>
      <dgm:spPr/>
    </dgm:pt>
    <dgm:pt modelId="{206C2511-5642-4C3C-B4FC-CBFF2628CE98}" type="pres">
      <dgm:prSet presAssocID="{E83D4F09-81E1-497F-BC52-5D5082A1712D}" presName="connTx" presStyleLbl="parChTrans1D3" presStyleIdx="0" presStyleCnt="5"/>
      <dgm:spPr/>
    </dgm:pt>
    <dgm:pt modelId="{93FF423E-B552-4C25-9D2F-C6174D8BAAC5}" type="pres">
      <dgm:prSet presAssocID="{2EF3F434-3132-4812-BCDB-B1200166C88E}" presName="Name30" presStyleCnt="0"/>
      <dgm:spPr/>
    </dgm:pt>
    <dgm:pt modelId="{26D37DAE-5CED-4374-A52D-9D7B543C1E49}" type="pres">
      <dgm:prSet presAssocID="{2EF3F434-3132-4812-BCDB-B1200166C88E}" presName="level2Shape" presStyleLbl="node3" presStyleIdx="0" presStyleCnt="5" custScaleX="346459" custLinFactY="-88361" custLinFactNeighborX="8805" custLinFactNeighborY="-100000"/>
      <dgm:spPr/>
    </dgm:pt>
    <dgm:pt modelId="{CAEB19C0-51E2-4273-A6E4-A75FE40F3066}" type="pres">
      <dgm:prSet presAssocID="{2EF3F434-3132-4812-BCDB-B1200166C88E}" presName="hierChild3" presStyleCnt="0"/>
      <dgm:spPr/>
    </dgm:pt>
    <dgm:pt modelId="{A3821AE6-D01F-4467-AADC-88317536A3B1}" type="pres">
      <dgm:prSet presAssocID="{374CFA42-6717-4187-904A-4A250859A71D}" presName="Name25" presStyleLbl="parChTrans1D3" presStyleIdx="1" presStyleCnt="5"/>
      <dgm:spPr/>
    </dgm:pt>
    <dgm:pt modelId="{5BDDF4DD-3B97-4A78-AB7E-C203AC9D10D0}" type="pres">
      <dgm:prSet presAssocID="{374CFA42-6717-4187-904A-4A250859A71D}" presName="connTx" presStyleLbl="parChTrans1D3" presStyleIdx="1" presStyleCnt="5"/>
      <dgm:spPr/>
    </dgm:pt>
    <dgm:pt modelId="{B5119BB2-C7F4-4887-91C2-20CFD73ADF24}" type="pres">
      <dgm:prSet presAssocID="{018B76DF-9175-482F-99BB-40A5577E4EAF}" presName="Name30" presStyleCnt="0"/>
      <dgm:spPr/>
    </dgm:pt>
    <dgm:pt modelId="{91F02AAA-1424-41C9-87AC-3C65BCC04531}" type="pres">
      <dgm:prSet presAssocID="{018B76DF-9175-482F-99BB-40A5577E4EAF}" presName="level2Shape" presStyleLbl="node3" presStyleIdx="1" presStyleCnt="5" custScaleX="346459" custLinFactY="-49878" custLinFactNeighborX="9480" custLinFactNeighborY="-100000"/>
      <dgm:spPr/>
    </dgm:pt>
    <dgm:pt modelId="{CB24392A-8179-4710-A195-64C42E992482}" type="pres">
      <dgm:prSet presAssocID="{018B76DF-9175-482F-99BB-40A5577E4EAF}" presName="hierChild3" presStyleCnt="0"/>
      <dgm:spPr/>
    </dgm:pt>
    <dgm:pt modelId="{E5913FA8-3CF5-4752-A498-E2E2A850480F}" type="pres">
      <dgm:prSet presAssocID="{12BF3EC0-9374-4636-8EB2-B25594174CCC}" presName="Name25" presStyleLbl="parChTrans1D2" presStyleIdx="1" presStyleCnt="2"/>
      <dgm:spPr/>
    </dgm:pt>
    <dgm:pt modelId="{7960793F-2705-4DF9-AFEE-3D57DE6AC3B6}" type="pres">
      <dgm:prSet presAssocID="{12BF3EC0-9374-4636-8EB2-B25594174CCC}" presName="connTx" presStyleLbl="parChTrans1D2" presStyleIdx="1" presStyleCnt="2"/>
      <dgm:spPr/>
    </dgm:pt>
    <dgm:pt modelId="{9ED659F6-F721-4181-BC24-5B840B4AA994}" type="pres">
      <dgm:prSet presAssocID="{D08E80BE-A58C-4F58-9674-9EAC48D46011}" presName="Name30" presStyleCnt="0"/>
      <dgm:spPr/>
    </dgm:pt>
    <dgm:pt modelId="{F264D04B-8394-44DC-B457-C8A2C133B327}" type="pres">
      <dgm:prSet presAssocID="{D08E80BE-A58C-4F58-9674-9EAC48D46011}" presName="level2Shape" presStyleLbl="node2" presStyleIdx="1" presStyleCnt="2" custScaleX="182147" custScaleY="198101" custLinFactNeighborX="-51871" custLinFactNeighborY="-55680"/>
      <dgm:spPr/>
    </dgm:pt>
    <dgm:pt modelId="{74D8F3E9-1F94-4A8B-8EB2-6C8DC4E44747}" type="pres">
      <dgm:prSet presAssocID="{D08E80BE-A58C-4F58-9674-9EAC48D46011}" presName="hierChild3" presStyleCnt="0"/>
      <dgm:spPr/>
    </dgm:pt>
    <dgm:pt modelId="{7811E15B-3F57-4608-8D9C-A8A1A204E5B8}" type="pres">
      <dgm:prSet presAssocID="{A27FA8C0-8665-4BB8-A055-A14E5A7BDFDC}" presName="Name25" presStyleLbl="parChTrans1D3" presStyleIdx="2" presStyleCnt="5"/>
      <dgm:spPr/>
    </dgm:pt>
    <dgm:pt modelId="{D623F933-DA89-4F50-89F5-C1E4AF2E20D4}" type="pres">
      <dgm:prSet presAssocID="{A27FA8C0-8665-4BB8-A055-A14E5A7BDFDC}" presName="connTx" presStyleLbl="parChTrans1D3" presStyleIdx="2" presStyleCnt="5"/>
      <dgm:spPr/>
    </dgm:pt>
    <dgm:pt modelId="{13B72BFC-63FF-4D7E-8FD5-B319EBC61227}" type="pres">
      <dgm:prSet presAssocID="{5E2F3E28-77E3-4845-83D6-BC453BAD219E}" presName="Name30" presStyleCnt="0"/>
      <dgm:spPr/>
    </dgm:pt>
    <dgm:pt modelId="{CB3D199D-E7A2-42D5-9CBA-CE89F9DE4F75}" type="pres">
      <dgm:prSet presAssocID="{5E2F3E28-77E3-4845-83D6-BC453BAD219E}" presName="level2Shape" presStyleLbl="node3" presStyleIdx="2" presStyleCnt="5" custScaleX="354864" custScaleY="102902" custLinFactNeighborX="11243" custLinFactNeighborY="-73024"/>
      <dgm:spPr/>
    </dgm:pt>
    <dgm:pt modelId="{79EFF3A6-5338-46EB-962E-E2990A2D9155}" type="pres">
      <dgm:prSet presAssocID="{5E2F3E28-77E3-4845-83D6-BC453BAD219E}" presName="hierChild3" presStyleCnt="0"/>
      <dgm:spPr/>
    </dgm:pt>
    <dgm:pt modelId="{6CE9267F-37FD-48B0-B035-BF31EA9A4E9E}" type="pres">
      <dgm:prSet presAssocID="{9295BA46-E982-4D5A-AC13-CF22F1E93B24}" presName="Name25" presStyleLbl="parChTrans1D3" presStyleIdx="3" presStyleCnt="5"/>
      <dgm:spPr/>
    </dgm:pt>
    <dgm:pt modelId="{AF4472CE-9C09-49F8-AA79-C7EC8D73512A}" type="pres">
      <dgm:prSet presAssocID="{9295BA46-E982-4D5A-AC13-CF22F1E93B24}" presName="connTx" presStyleLbl="parChTrans1D3" presStyleIdx="3" presStyleCnt="5"/>
      <dgm:spPr/>
    </dgm:pt>
    <dgm:pt modelId="{946512DD-40E1-4D02-B541-569A77D59B95}" type="pres">
      <dgm:prSet presAssocID="{0AAA674F-0D3A-47F6-A330-28D7424C265A}" presName="Name30" presStyleCnt="0"/>
      <dgm:spPr/>
    </dgm:pt>
    <dgm:pt modelId="{8D706D99-F57F-4644-9897-21CEF111C3E2}" type="pres">
      <dgm:prSet presAssocID="{0AAA674F-0D3A-47F6-A330-28D7424C265A}" presName="level2Shape" presStyleLbl="node3" presStyleIdx="3" presStyleCnt="5" custScaleX="354864" custLinFactNeighborX="11311" custLinFactNeighborY="-75814"/>
      <dgm:spPr/>
    </dgm:pt>
    <dgm:pt modelId="{0CD3F207-74DC-484E-82DD-615E8A82B43F}" type="pres">
      <dgm:prSet presAssocID="{0AAA674F-0D3A-47F6-A330-28D7424C265A}" presName="hierChild3" presStyleCnt="0"/>
      <dgm:spPr/>
    </dgm:pt>
    <dgm:pt modelId="{226BB551-DC40-4178-B038-0E097F12E8E6}" type="pres">
      <dgm:prSet presAssocID="{7E812BB8-15E7-4E45-A12A-DB594124C7D8}" presName="Name25" presStyleLbl="parChTrans1D3" presStyleIdx="4" presStyleCnt="5"/>
      <dgm:spPr/>
    </dgm:pt>
    <dgm:pt modelId="{9E014AB9-29A1-4077-8CEB-F1B881932C8E}" type="pres">
      <dgm:prSet presAssocID="{7E812BB8-15E7-4E45-A12A-DB594124C7D8}" presName="connTx" presStyleLbl="parChTrans1D3" presStyleIdx="4" presStyleCnt="5"/>
      <dgm:spPr/>
    </dgm:pt>
    <dgm:pt modelId="{2DFB5842-1B96-468A-BD92-476B3ACDDD45}" type="pres">
      <dgm:prSet presAssocID="{AB4244B2-D056-4E04-BBE6-E2B6DDA6649C}" presName="Name30" presStyleCnt="0"/>
      <dgm:spPr/>
    </dgm:pt>
    <dgm:pt modelId="{F924E395-4D29-410C-A0EA-D6ED37AD16B3}" type="pres">
      <dgm:prSet presAssocID="{AB4244B2-D056-4E04-BBE6-E2B6DDA6649C}" presName="level2Shape" presStyleLbl="node3" presStyleIdx="4" presStyleCnt="5" custScaleX="349198" custScaleY="100351" custLinFactNeighborX="14064" custLinFactNeighborY="-50432"/>
      <dgm:spPr/>
    </dgm:pt>
    <dgm:pt modelId="{E6CA0D67-A60B-4662-8B1A-5D2A78EEADE6}" type="pres">
      <dgm:prSet presAssocID="{AB4244B2-D056-4E04-BBE6-E2B6DDA6649C}" presName="hierChild3" presStyleCnt="0"/>
      <dgm:spPr/>
    </dgm:pt>
    <dgm:pt modelId="{793A4DB6-E917-4F79-AE93-D9C8FB5B7F35}" type="pres">
      <dgm:prSet presAssocID="{7A8064CB-7B37-436C-8F4C-A7A7B200C480}" presName="bgShapesFlow" presStyleCnt="0"/>
      <dgm:spPr/>
    </dgm:pt>
    <dgm:pt modelId="{2EA4EF59-1055-4F03-9C53-7F972C468B30}" type="pres">
      <dgm:prSet presAssocID="{63B6E503-70D5-4076-A7D9-C11A9A5BFD13}" presName="rectComp" presStyleCnt="0"/>
      <dgm:spPr/>
    </dgm:pt>
    <dgm:pt modelId="{B18295E5-4F80-4C9A-81AA-B697073294CF}" type="pres">
      <dgm:prSet presAssocID="{63B6E503-70D5-4076-A7D9-C11A9A5BFD13}" presName="bgRect" presStyleLbl="bgShp" presStyleIdx="0" presStyleCnt="2" custScaleX="157131" custLinFactNeighborX="-77537" custLinFactNeighborY="-1343"/>
      <dgm:spPr/>
    </dgm:pt>
    <dgm:pt modelId="{59F73395-BD4F-445B-B15D-79A74B4ED226}" type="pres">
      <dgm:prSet presAssocID="{63B6E503-70D5-4076-A7D9-C11A9A5BFD13}" presName="bgRectTx" presStyleLbl="bgShp" presStyleIdx="0" presStyleCnt="2">
        <dgm:presLayoutVars>
          <dgm:bulletEnabled val="1"/>
        </dgm:presLayoutVars>
      </dgm:prSet>
      <dgm:spPr/>
    </dgm:pt>
    <dgm:pt modelId="{5FA718C8-026C-4D39-A087-E0A9FC32D3BC}" type="pres">
      <dgm:prSet presAssocID="{63B6E503-70D5-4076-A7D9-C11A9A5BFD13}" presName="spComp" presStyleCnt="0"/>
      <dgm:spPr/>
    </dgm:pt>
    <dgm:pt modelId="{21DCF56E-34B6-45C6-8574-207F682D9BDD}" type="pres">
      <dgm:prSet presAssocID="{63B6E503-70D5-4076-A7D9-C11A9A5BFD13}" presName="hSp" presStyleCnt="0"/>
      <dgm:spPr/>
    </dgm:pt>
    <dgm:pt modelId="{399D57BA-BFAB-46F7-A776-F79725A980A8}" type="pres">
      <dgm:prSet presAssocID="{EAFA7A58-F997-484F-B909-E912E1346F1E}" presName="rectComp" presStyleCnt="0"/>
      <dgm:spPr/>
    </dgm:pt>
    <dgm:pt modelId="{F5BEE878-A8EA-4169-9C5B-1AEFC1AA638C}" type="pres">
      <dgm:prSet presAssocID="{EAFA7A58-F997-484F-B909-E912E1346F1E}" presName="bgRect" presStyleLbl="bgShp" presStyleIdx="1" presStyleCnt="2" custScaleX="154068" custLinFactNeighborX="-29689" custLinFactNeighborY="1343"/>
      <dgm:spPr/>
    </dgm:pt>
    <dgm:pt modelId="{31F0AE0F-BC4B-41CA-8CD3-07AAB3DD6D09}" type="pres">
      <dgm:prSet presAssocID="{EAFA7A58-F997-484F-B909-E912E1346F1E}" presName="bgRectTx" presStyleLbl="bgShp" presStyleIdx="1" presStyleCnt="2">
        <dgm:presLayoutVars>
          <dgm:bulletEnabled val="1"/>
        </dgm:presLayoutVars>
      </dgm:prSet>
      <dgm:spPr/>
    </dgm:pt>
  </dgm:ptLst>
  <dgm:cxnLst>
    <dgm:cxn modelId="{14DA9C07-ACC1-4663-B38A-2EEC894FAD4B}" type="presOf" srcId="{E83D4F09-81E1-497F-BC52-5D5082A1712D}" destId="{44DC8B07-92FB-4D1E-8B1B-54DC98455A68}" srcOrd="0" destOrd="0" presId="urn:microsoft.com/office/officeart/2005/8/layout/hierarchy5"/>
    <dgm:cxn modelId="{B36AEA0A-8B2A-48B1-B490-DA7EC9A1E825}" type="presOf" srcId="{63B6E503-70D5-4076-A7D9-C11A9A5BFD13}" destId="{59F73395-BD4F-445B-B15D-79A74B4ED226}" srcOrd="1" destOrd="0" presId="urn:microsoft.com/office/officeart/2005/8/layout/hierarchy5"/>
    <dgm:cxn modelId="{FF005C0D-6778-4761-BE5A-ACF4DCF8C940}" type="presOf" srcId="{7A8064CB-7B37-436C-8F4C-A7A7B200C480}" destId="{E5B91153-45BD-41A2-83F2-CE210E4E6BF6}" srcOrd="0" destOrd="0" presId="urn:microsoft.com/office/officeart/2005/8/layout/hierarchy5"/>
    <dgm:cxn modelId="{721A7E0F-D8C5-4837-9D01-897F225DEFDF}" srcId="{7A8064CB-7B37-436C-8F4C-A7A7B200C480}" destId="{BBD0720A-E44F-4CFC-BF42-38DFB82EA631}" srcOrd="0" destOrd="0" parTransId="{B91712A2-FA28-4C8F-95E2-A0834BBDBF7C}" sibTransId="{6344DF55-7D2D-421F-859A-DC01EFD75448}"/>
    <dgm:cxn modelId="{00EF4B10-836E-4E37-A548-13309BFAD179}" type="presOf" srcId="{7E812BB8-15E7-4E45-A12A-DB594124C7D8}" destId="{9E014AB9-29A1-4077-8CEB-F1B881932C8E}" srcOrd="1" destOrd="0" presId="urn:microsoft.com/office/officeart/2005/8/layout/hierarchy5"/>
    <dgm:cxn modelId="{BB28AE12-95BF-4633-A7CD-853CBFBF7AD8}" type="presOf" srcId="{1ECFE277-B1A5-4092-9576-6D3EEF923D44}" destId="{B3A41FB7-5F04-4777-A8C9-53D1781E6DED}" srcOrd="0" destOrd="0" presId="urn:microsoft.com/office/officeart/2005/8/layout/hierarchy5"/>
    <dgm:cxn modelId="{358DF312-D8EB-40F1-ADFE-1B5805CB4E2C}" srcId="{F589684D-2A9A-4FCA-AF7B-F09C76BEE5B2}" destId="{2EF3F434-3132-4812-BCDB-B1200166C88E}" srcOrd="0" destOrd="0" parTransId="{E83D4F09-81E1-497F-BC52-5D5082A1712D}" sibTransId="{51E0E06C-7F79-4A6C-9422-E0F7323159BA}"/>
    <dgm:cxn modelId="{BE9E6317-770F-4D46-86E4-0DE08B7C46DE}" type="presOf" srcId="{AB4244B2-D056-4E04-BBE6-E2B6DDA6649C}" destId="{F924E395-4D29-410C-A0EA-D6ED37AD16B3}" srcOrd="0" destOrd="0" presId="urn:microsoft.com/office/officeart/2005/8/layout/hierarchy5"/>
    <dgm:cxn modelId="{642BA218-A84D-40FA-BD77-20D760A3D924}" srcId="{7A8064CB-7B37-436C-8F4C-A7A7B200C480}" destId="{EAFA7A58-F997-484F-B909-E912E1346F1E}" srcOrd="2" destOrd="0" parTransId="{9E45F33E-02D1-4820-8C00-31E157BD1F19}" sibTransId="{D4E93EA9-8504-4B55-94FF-65BB1FA0260C}"/>
    <dgm:cxn modelId="{B9BAFD1B-C70F-4A1D-ACF8-EF6CDAC92E33}" type="presOf" srcId="{F589684D-2A9A-4FCA-AF7B-F09C76BEE5B2}" destId="{83CC8CC1-5A25-4951-B94C-CDB427BAFA2F}" srcOrd="0" destOrd="0" presId="urn:microsoft.com/office/officeart/2005/8/layout/hierarchy5"/>
    <dgm:cxn modelId="{A8486B1C-515A-450B-B001-9144B4BFDD87}" type="presOf" srcId="{BBD0720A-E44F-4CFC-BF42-38DFB82EA631}" destId="{9F1E8E6C-02D1-4A13-961B-3F7FCF0AA234}" srcOrd="0" destOrd="0" presId="urn:microsoft.com/office/officeart/2005/8/layout/hierarchy5"/>
    <dgm:cxn modelId="{0573E82A-7951-4C57-B607-8BB1C981A662}" type="presOf" srcId="{5E2F3E28-77E3-4845-83D6-BC453BAD219E}" destId="{CB3D199D-E7A2-42D5-9CBA-CE89F9DE4F75}" srcOrd="0" destOrd="0" presId="urn:microsoft.com/office/officeart/2005/8/layout/hierarchy5"/>
    <dgm:cxn modelId="{2D17363F-6F33-4A93-9236-84324D5161A3}" type="presOf" srcId="{7E812BB8-15E7-4E45-A12A-DB594124C7D8}" destId="{226BB551-DC40-4178-B038-0E097F12E8E6}" srcOrd="0" destOrd="0" presId="urn:microsoft.com/office/officeart/2005/8/layout/hierarchy5"/>
    <dgm:cxn modelId="{D474E05B-3BF0-43E8-B7AA-26F1D945645A}" srcId="{7A8064CB-7B37-436C-8F4C-A7A7B200C480}" destId="{63B6E503-70D5-4076-A7D9-C11A9A5BFD13}" srcOrd="1" destOrd="0" parTransId="{DC626D9F-0DA3-4D31-9157-CDEA01EDE4D4}" sibTransId="{A2D977F1-1839-4B86-AE79-A1FE7355B6CE}"/>
    <dgm:cxn modelId="{7295D747-5E35-4764-8766-B846BC43552F}" srcId="{F589684D-2A9A-4FCA-AF7B-F09C76BEE5B2}" destId="{018B76DF-9175-482F-99BB-40A5577E4EAF}" srcOrd="1" destOrd="0" parTransId="{374CFA42-6717-4187-904A-4A250859A71D}" sibTransId="{24C79767-576B-452C-9422-6EDD111FA717}"/>
    <dgm:cxn modelId="{1E319D6D-EFE2-4FAD-8DEE-157D47EE3EED}" srcId="{D08E80BE-A58C-4F58-9674-9EAC48D46011}" destId="{5E2F3E28-77E3-4845-83D6-BC453BAD219E}" srcOrd="0" destOrd="0" parTransId="{A27FA8C0-8665-4BB8-A055-A14E5A7BDFDC}" sibTransId="{38100585-9F72-4347-8FE5-A0FEE4A11225}"/>
    <dgm:cxn modelId="{F449A651-5813-44C3-B923-51EDA5EC632B}" type="presOf" srcId="{12BF3EC0-9374-4636-8EB2-B25594174CCC}" destId="{E5913FA8-3CF5-4752-A498-E2E2A850480F}" srcOrd="0" destOrd="0" presId="urn:microsoft.com/office/officeart/2005/8/layout/hierarchy5"/>
    <dgm:cxn modelId="{2B118872-CFEC-4680-B95C-9554964B9C6D}" type="presOf" srcId="{63B6E503-70D5-4076-A7D9-C11A9A5BFD13}" destId="{B18295E5-4F80-4C9A-81AA-B697073294CF}" srcOrd="0" destOrd="0" presId="urn:microsoft.com/office/officeart/2005/8/layout/hierarchy5"/>
    <dgm:cxn modelId="{863C7873-6989-45E5-ACFD-D3C2C8437625}" type="presOf" srcId="{EAFA7A58-F997-484F-B909-E912E1346F1E}" destId="{F5BEE878-A8EA-4169-9C5B-1AEFC1AA638C}" srcOrd="0" destOrd="0" presId="urn:microsoft.com/office/officeart/2005/8/layout/hierarchy5"/>
    <dgm:cxn modelId="{2EB9C55A-B3F2-436C-8804-C9FEFEAD204D}" type="presOf" srcId="{9295BA46-E982-4D5A-AC13-CF22F1E93B24}" destId="{AF4472CE-9C09-49F8-AA79-C7EC8D73512A}" srcOrd="1" destOrd="0" presId="urn:microsoft.com/office/officeart/2005/8/layout/hierarchy5"/>
    <dgm:cxn modelId="{0C36667B-42FE-4D3E-A938-2FE2FBAFB613}" type="presOf" srcId="{9295BA46-E982-4D5A-AC13-CF22F1E93B24}" destId="{6CE9267F-37FD-48B0-B035-BF31EA9A4E9E}" srcOrd="0" destOrd="0" presId="urn:microsoft.com/office/officeart/2005/8/layout/hierarchy5"/>
    <dgm:cxn modelId="{084A827F-8E69-4CFB-9439-C33260B8BF70}" type="presOf" srcId="{A27FA8C0-8665-4BB8-A055-A14E5A7BDFDC}" destId="{D623F933-DA89-4F50-89F5-C1E4AF2E20D4}" srcOrd="1" destOrd="0" presId="urn:microsoft.com/office/officeart/2005/8/layout/hierarchy5"/>
    <dgm:cxn modelId="{9A671F87-DDEB-4C9C-9478-5803FB5CBB9C}" type="presOf" srcId="{D08E80BE-A58C-4F58-9674-9EAC48D46011}" destId="{F264D04B-8394-44DC-B457-C8A2C133B327}" srcOrd="0" destOrd="0" presId="urn:microsoft.com/office/officeart/2005/8/layout/hierarchy5"/>
    <dgm:cxn modelId="{080A719F-FE5D-4531-96A7-DB781BCA8380}" type="presOf" srcId="{E83D4F09-81E1-497F-BC52-5D5082A1712D}" destId="{206C2511-5642-4C3C-B4FC-CBFF2628CE98}" srcOrd="1" destOrd="0" presId="urn:microsoft.com/office/officeart/2005/8/layout/hierarchy5"/>
    <dgm:cxn modelId="{1CD44DA1-8D4C-4470-9236-7DAF6EE12AA1}" type="presOf" srcId="{EAFA7A58-F997-484F-B909-E912E1346F1E}" destId="{31F0AE0F-BC4B-41CA-8CD3-07AAB3DD6D09}" srcOrd="1" destOrd="0" presId="urn:microsoft.com/office/officeart/2005/8/layout/hierarchy5"/>
    <dgm:cxn modelId="{C5C702A2-6A37-496A-9BF7-D46CE1E53268}" srcId="{BBD0720A-E44F-4CFC-BF42-38DFB82EA631}" destId="{F589684D-2A9A-4FCA-AF7B-F09C76BEE5B2}" srcOrd="0" destOrd="0" parTransId="{1ECFE277-B1A5-4092-9576-6D3EEF923D44}" sibTransId="{A605F9A8-43D8-48C0-B9E4-F42FA2EEB0F1}"/>
    <dgm:cxn modelId="{E036C1A8-31EB-442B-AC63-FB5D5BA8605F}" type="presOf" srcId="{2EF3F434-3132-4812-BCDB-B1200166C88E}" destId="{26D37DAE-5CED-4374-A52D-9D7B543C1E49}" srcOrd="0" destOrd="0" presId="urn:microsoft.com/office/officeart/2005/8/layout/hierarchy5"/>
    <dgm:cxn modelId="{00AF58AD-B579-4B42-8646-919D548E7B94}" type="presOf" srcId="{374CFA42-6717-4187-904A-4A250859A71D}" destId="{A3821AE6-D01F-4467-AADC-88317536A3B1}" srcOrd="0" destOrd="0" presId="urn:microsoft.com/office/officeart/2005/8/layout/hierarchy5"/>
    <dgm:cxn modelId="{3B6063B6-C7E0-487C-AE59-1E9308F03AED}" type="presOf" srcId="{12BF3EC0-9374-4636-8EB2-B25594174CCC}" destId="{7960793F-2705-4DF9-AFEE-3D57DE6AC3B6}" srcOrd="1" destOrd="0" presId="urn:microsoft.com/office/officeart/2005/8/layout/hierarchy5"/>
    <dgm:cxn modelId="{27981CD1-B95B-4052-BBB2-36C6CAFDF0F7}" srcId="{D08E80BE-A58C-4F58-9674-9EAC48D46011}" destId="{AB4244B2-D056-4E04-BBE6-E2B6DDA6649C}" srcOrd="2" destOrd="0" parTransId="{7E812BB8-15E7-4E45-A12A-DB594124C7D8}" sibTransId="{1B4EFEEC-AC64-4B19-BA9A-A9D88CBC651B}"/>
    <dgm:cxn modelId="{FB846CD5-6519-499C-9D0C-0842D1450832}" type="presOf" srcId="{0AAA674F-0D3A-47F6-A330-28D7424C265A}" destId="{8D706D99-F57F-4644-9897-21CEF111C3E2}" srcOrd="0" destOrd="0" presId="urn:microsoft.com/office/officeart/2005/8/layout/hierarchy5"/>
    <dgm:cxn modelId="{403F16DB-1703-404A-AF78-353590658BFA}" type="presOf" srcId="{374CFA42-6717-4187-904A-4A250859A71D}" destId="{5BDDF4DD-3B97-4A78-AB7E-C203AC9D10D0}" srcOrd="1" destOrd="0" presId="urn:microsoft.com/office/officeart/2005/8/layout/hierarchy5"/>
    <dgm:cxn modelId="{618095E4-4BFF-4F0F-BDD9-BF6A76ADDBE5}" type="presOf" srcId="{A27FA8C0-8665-4BB8-A055-A14E5A7BDFDC}" destId="{7811E15B-3F57-4608-8D9C-A8A1A204E5B8}" srcOrd="0" destOrd="0" presId="urn:microsoft.com/office/officeart/2005/8/layout/hierarchy5"/>
    <dgm:cxn modelId="{CA659EED-6198-40CD-827A-BBC228FB8833}" srcId="{D08E80BE-A58C-4F58-9674-9EAC48D46011}" destId="{0AAA674F-0D3A-47F6-A330-28D7424C265A}" srcOrd="1" destOrd="0" parTransId="{9295BA46-E982-4D5A-AC13-CF22F1E93B24}" sibTransId="{5962BE05-E12E-4D1E-9A9F-654C68C42681}"/>
    <dgm:cxn modelId="{247F23F4-8D2D-4336-923C-EB9CC2E10C6C}" type="presOf" srcId="{1ECFE277-B1A5-4092-9576-6D3EEF923D44}" destId="{DAD30D53-9CBD-4C0E-822A-597BF22B2461}" srcOrd="1" destOrd="0" presId="urn:microsoft.com/office/officeart/2005/8/layout/hierarchy5"/>
    <dgm:cxn modelId="{F7A5B0FC-A5AE-47A2-BD54-303AC7555843}" srcId="{BBD0720A-E44F-4CFC-BF42-38DFB82EA631}" destId="{D08E80BE-A58C-4F58-9674-9EAC48D46011}" srcOrd="1" destOrd="0" parTransId="{12BF3EC0-9374-4636-8EB2-B25594174CCC}" sibTransId="{4621A455-5625-4B45-9E0A-92E9F4BBEE9D}"/>
    <dgm:cxn modelId="{0B7D36FD-373B-4944-A58C-4B1CF1BE8E2E}" type="presOf" srcId="{018B76DF-9175-482F-99BB-40A5577E4EAF}" destId="{91F02AAA-1424-41C9-87AC-3C65BCC04531}" srcOrd="0" destOrd="0" presId="urn:microsoft.com/office/officeart/2005/8/layout/hierarchy5"/>
    <dgm:cxn modelId="{BAEDB695-9E7D-4ADD-8516-0E359F315438}" type="presParOf" srcId="{E5B91153-45BD-41A2-83F2-CE210E4E6BF6}" destId="{C0B69104-E38F-4AFA-8811-D49A05CC5050}" srcOrd="0" destOrd="0" presId="urn:microsoft.com/office/officeart/2005/8/layout/hierarchy5"/>
    <dgm:cxn modelId="{01F98F18-F320-492F-9EA1-A99B8C29DFC7}" type="presParOf" srcId="{C0B69104-E38F-4AFA-8811-D49A05CC5050}" destId="{55B6403F-E45B-41B0-9673-A88B75794AFE}" srcOrd="0" destOrd="0" presId="urn:microsoft.com/office/officeart/2005/8/layout/hierarchy5"/>
    <dgm:cxn modelId="{EECFEAEF-EDE3-4847-8FEC-9F48A8DC177C}" type="presParOf" srcId="{C0B69104-E38F-4AFA-8811-D49A05CC5050}" destId="{E26BE744-5A6C-4AB2-837A-B542152E37CF}" srcOrd="1" destOrd="0" presId="urn:microsoft.com/office/officeart/2005/8/layout/hierarchy5"/>
    <dgm:cxn modelId="{B3319987-7813-43D8-9691-AB84C6B17706}" type="presParOf" srcId="{E26BE744-5A6C-4AB2-837A-B542152E37CF}" destId="{E66FEF6B-4C3D-4ECB-8E98-7F28364CAE1A}" srcOrd="0" destOrd="0" presId="urn:microsoft.com/office/officeart/2005/8/layout/hierarchy5"/>
    <dgm:cxn modelId="{E13CC09F-C10E-42CD-AF29-C032C9A30CB4}" type="presParOf" srcId="{E66FEF6B-4C3D-4ECB-8E98-7F28364CAE1A}" destId="{9F1E8E6C-02D1-4A13-961B-3F7FCF0AA234}" srcOrd="0" destOrd="0" presId="urn:microsoft.com/office/officeart/2005/8/layout/hierarchy5"/>
    <dgm:cxn modelId="{AF5D1196-E776-4DFB-A15A-9D74CA25E201}" type="presParOf" srcId="{E66FEF6B-4C3D-4ECB-8E98-7F28364CAE1A}" destId="{DF02D9A2-F68D-4894-A46C-0EF96E306B86}" srcOrd="1" destOrd="0" presId="urn:microsoft.com/office/officeart/2005/8/layout/hierarchy5"/>
    <dgm:cxn modelId="{1E2BCB92-7F39-4957-B89C-AB95CE58CAE9}" type="presParOf" srcId="{DF02D9A2-F68D-4894-A46C-0EF96E306B86}" destId="{B3A41FB7-5F04-4777-A8C9-53D1781E6DED}" srcOrd="0" destOrd="0" presId="urn:microsoft.com/office/officeart/2005/8/layout/hierarchy5"/>
    <dgm:cxn modelId="{9C3AE6D1-B48F-4103-B21F-6E89FCC01C16}" type="presParOf" srcId="{B3A41FB7-5F04-4777-A8C9-53D1781E6DED}" destId="{DAD30D53-9CBD-4C0E-822A-597BF22B2461}" srcOrd="0" destOrd="0" presId="urn:microsoft.com/office/officeart/2005/8/layout/hierarchy5"/>
    <dgm:cxn modelId="{B82BF9FD-73E7-4E4F-A199-802E1292FB6C}" type="presParOf" srcId="{DF02D9A2-F68D-4894-A46C-0EF96E306B86}" destId="{EC61AAFB-DD21-475A-85E6-5B06073A70B4}" srcOrd="1" destOrd="0" presId="urn:microsoft.com/office/officeart/2005/8/layout/hierarchy5"/>
    <dgm:cxn modelId="{F08FAA98-6D5C-4A04-9828-15C369E9A26F}" type="presParOf" srcId="{EC61AAFB-DD21-475A-85E6-5B06073A70B4}" destId="{83CC8CC1-5A25-4951-B94C-CDB427BAFA2F}" srcOrd="0" destOrd="0" presId="urn:microsoft.com/office/officeart/2005/8/layout/hierarchy5"/>
    <dgm:cxn modelId="{78FC3D7F-475E-4846-9BBC-EC4ED77F8526}" type="presParOf" srcId="{EC61AAFB-DD21-475A-85E6-5B06073A70B4}" destId="{B4974797-8166-4822-940D-98806D5C7BC8}" srcOrd="1" destOrd="0" presId="urn:microsoft.com/office/officeart/2005/8/layout/hierarchy5"/>
    <dgm:cxn modelId="{513D3C25-3706-4FF5-AFCD-F0C2A0429218}" type="presParOf" srcId="{B4974797-8166-4822-940D-98806D5C7BC8}" destId="{44DC8B07-92FB-4D1E-8B1B-54DC98455A68}" srcOrd="0" destOrd="0" presId="urn:microsoft.com/office/officeart/2005/8/layout/hierarchy5"/>
    <dgm:cxn modelId="{86FEF2CC-4EC1-4073-A285-59F3A5DBC299}" type="presParOf" srcId="{44DC8B07-92FB-4D1E-8B1B-54DC98455A68}" destId="{206C2511-5642-4C3C-B4FC-CBFF2628CE98}" srcOrd="0" destOrd="0" presId="urn:microsoft.com/office/officeart/2005/8/layout/hierarchy5"/>
    <dgm:cxn modelId="{D37088E5-543B-44B1-95D0-0A8816D16C4E}" type="presParOf" srcId="{B4974797-8166-4822-940D-98806D5C7BC8}" destId="{93FF423E-B552-4C25-9D2F-C6174D8BAAC5}" srcOrd="1" destOrd="0" presId="urn:microsoft.com/office/officeart/2005/8/layout/hierarchy5"/>
    <dgm:cxn modelId="{34FF394F-869D-48C6-9BA2-9930DF09A0EB}" type="presParOf" srcId="{93FF423E-B552-4C25-9D2F-C6174D8BAAC5}" destId="{26D37DAE-5CED-4374-A52D-9D7B543C1E49}" srcOrd="0" destOrd="0" presId="urn:microsoft.com/office/officeart/2005/8/layout/hierarchy5"/>
    <dgm:cxn modelId="{B13E3C6F-377F-420E-BC83-3AC3BFBD6B5D}" type="presParOf" srcId="{93FF423E-B552-4C25-9D2F-C6174D8BAAC5}" destId="{CAEB19C0-51E2-4273-A6E4-A75FE40F3066}" srcOrd="1" destOrd="0" presId="urn:microsoft.com/office/officeart/2005/8/layout/hierarchy5"/>
    <dgm:cxn modelId="{D945764E-349B-4214-93AE-E08D36FC7823}" type="presParOf" srcId="{B4974797-8166-4822-940D-98806D5C7BC8}" destId="{A3821AE6-D01F-4467-AADC-88317536A3B1}" srcOrd="2" destOrd="0" presId="urn:microsoft.com/office/officeart/2005/8/layout/hierarchy5"/>
    <dgm:cxn modelId="{E8F4A369-C8E6-4508-A057-2AE6B409D536}" type="presParOf" srcId="{A3821AE6-D01F-4467-AADC-88317536A3B1}" destId="{5BDDF4DD-3B97-4A78-AB7E-C203AC9D10D0}" srcOrd="0" destOrd="0" presId="urn:microsoft.com/office/officeart/2005/8/layout/hierarchy5"/>
    <dgm:cxn modelId="{219E6F2A-F173-4C81-B105-54AE2457DDBF}" type="presParOf" srcId="{B4974797-8166-4822-940D-98806D5C7BC8}" destId="{B5119BB2-C7F4-4887-91C2-20CFD73ADF24}" srcOrd="3" destOrd="0" presId="urn:microsoft.com/office/officeart/2005/8/layout/hierarchy5"/>
    <dgm:cxn modelId="{9A0F4081-0BC0-40FE-820D-85566EC1618C}" type="presParOf" srcId="{B5119BB2-C7F4-4887-91C2-20CFD73ADF24}" destId="{91F02AAA-1424-41C9-87AC-3C65BCC04531}" srcOrd="0" destOrd="0" presId="urn:microsoft.com/office/officeart/2005/8/layout/hierarchy5"/>
    <dgm:cxn modelId="{D54FB425-09EF-4A54-ADEB-1129CD46ADF5}" type="presParOf" srcId="{B5119BB2-C7F4-4887-91C2-20CFD73ADF24}" destId="{CB24392A-8179-4710-A195-64C42E992482}" srcOrd="1" destOrd="0" presId="urn:microsoft.com/office/officeart/2005/8/layout/hierarchy5"/>
    <dgm:cxn modelId="{B996DF5C-2F90-43AA-A9DE-08BFD3E9D9DB}" type="presParOf" srcId="{DF02D9A2-F68D-4894-A46C-0EF96E306B86}" destId="{E5913FA8-3CF5-4752-A498-E2E2A850480F}" srcOrd="2" destOrd="0" presId="urn:microsoft.com/office/officeart/2005/8/layout/hierarchy5"/>
    <dgm:cxn modelId="{4805BC88-177D-403F-8F88-170EFAD5DE80}" type="presParOf" srcId="{E5913FA8-3CF5-4752-A498-E2E2A850480F}" destId="{7960793F-2705-4DF9-AFEE-3D57DE6AC3B6}" srcOrd="0" destOrd="0" presId="urn:microsoft.com/office/officeart/2005/8/layout/hierarchy5"/>
    <dgm:cxn modelId="{D7A801D2-C7F4-4046-A8B2-B11D9404930A}" type="presParOf" srcId="{DF02D9A2-F68D-4894-A46C-0EF96E306B86}" destId="{9ED659F6-F721-4181-BC24-5B840B4AA994}" srcOrd="3" destOrd="0" presId="urn:microsoft.com/office/officeart/2005/8/layout/hierarchy5"/>
    <dgm:cxn modelId="{717D3D14-C5F2-4645-BDAD-4BFEC4027865}" type="presParOf" srcId="{9ED659F6-F721-4181-BC24-5B840B4AA994}" destId="{F264D04B-8394-44DC-B457-C8A2C133B327}" srcOrd="0" destOrd="0" presId="urn:microsoft.com/office/officeart/2005/8/layout/hierarchy5"/>
    <dgm:cxn modelId="{5D685B27-1541-40FF-8D81-55A2C5B7C4B7}" type="presParOf" srcId="{9ED659F6-F721-4181-BC24-5B840B4AA994}" destId="{74D8F3E9-1F94-4A8B-8EB2-6C8DC4E44747}" srcOrd="1" destOrd="0" presId="urn:microsoft.com/office/officeart/2005/8/layout/hierarchy5"/>
    <dgm:cxn modelId="{F23917B6-A561-45A1-8452-0752DF0D8406}" type="presParOf" srcId="{74D8F3E9-1F94-4A8B-8EB2-6C8DC4E44747}" destId="{7811E15B-3F57-4608-8D9C-A8A1A204E5B8}" srcOrd="0" destOrd="0" presId="urn:microsoft.com/office/officeart/2005/8/layout/hierarchy5"/>
    <dgm:cxn modelId="{E99BF205-017F-4B59-8399-18B0794544D3}" type="presParOf" srcId="{7811E15B-3F57-4608-8D9C-A8A1A204E5B8}" destId="{D623F933-DA89-4F50-89F5-C1E4AF2E20D4}" srcOrd="0" destOrd="0" presId="urn:microsoft.com/office/officeart/2005/8/layout/hierarchy5"/>
    <dgm:cxn modelId="{1AE690B5-024E-494F-9C56-1169FBFC1E21}" type="presParOf" srcId="{74D8F3E9-1F94-4A8B-8EB2-6C8DC4E44747}" destId="{13B72BFC-63FF-4D7E-8FD5-B319EBC61227}" srcOrd="1" destOrd="0" presId="urn:microsoft.com/office/officeart/2005/8/layout/hierarchy5"/>
    <dgm:cxn modelId="{5500F333-CD33-43CA-9C1C-8BAFBF058C3B}" type="presParOf" srcId="{13B72BFC-63FF-4D7E-8FD5-B319EBC61227}" destId="{CB3D199D-E7A2-42D5-9CBA-CE89F9DE4F75}" srcOrd="0" destOrd="0" presId="urn:microsoft.com/office/officeart/2005/8/layout/hierarchy5"/>
    <dgm:cxn modelId="{7F481E8D-EC59-4CBD-A8CF-71253E2B691F}" type="presParOf" srcId="{13B72BFC-63FF-4D7E-8FD5-B319EBC61227}" destId="{79EFF3A6-5338-46EB-962E-E2990A2D9155}" srcOrd="1" destOrd="0" presId="urn:microsoft.com/office/officeart/2005/8/layout/hierarchy5"/>
    <dgm:cxn modelId="{1F796438-58D3-4587-8E9C-F4EE5C6BE9F7}" type="presParOf" srcId="{74D8F3E9-1F94-4A8B-8EB2-6C8DC4E44747}" destId="{6CE9267F-37FD-48B0-B035-BF31EA9A4E9E}" srcOrd="2" destOrd="0" presId="urn:microsoft.com/office/officeart/2005/8/layout/hierarchy5"/>
    <dgm:cxn modelId="{1B771A06-5A9D-47EF-BED0-073A7F02F239}" type="presParOf" srcId="{6CE9267F-37FD-48B0-B035-BF31EA9A4E9E}" destId="{AF4472CE-9C09-49F8-AA79-C7EC8D73512A}" srcOrd="0" destOrd="0" presId="urn:microsoft.com/office/officeart/2005/8/layout/hierarchy5"/>
    <dgm:cxn modelId="{36996BD2-601C-4C4B-81C8-2EEFF47F0781}" type="presParOf" srcId="{74D8F3E9-1F94-4A8B-8EB2-6C8DC4E44747}" destId="{946512DD-40E1-4D02-B541-569A77D59B95}" srcOrd="3" destOrd="0" presId="urn:microsoft.com/office/officeart/2005/8/layout/hierarchy5"/>
    <dgm:cxn modelId="{A8CC4545-844F-4ECD-9C0D-4C7DF11BE62C}" type="presParOf" srcId="{946512DD-40E1-4D02-B541-569A77D59B95}" destId="{8D706D99-F57F-4644-9897-21CEF111C3E2}" srcOrd="0" destOrd="0" presId="urn:microsoft.com/office/officeart/2005/8/layout/hierarchy5"/>
    <dgm:cxn modelId="{B4C01DAD-A4F2-4BE9-8BD0-436D55969CC4}" type="presParOf" srcId="{946512DD-40E1-4D02-B541-569A77D59B95}" destId="{0CD3F207-74DC-484E-82DD-615E8A82B43F}" srcOrd="1" destOrd="0" presId="urn:microsoft.com/office/officeart/2005/8/layout/hierarchy5"/>
    <dgm:cxn modelId="{5D691EA3-299D-4D74-A7F8-BEADFFD3B7F2}" type="presParOf" srcId="{74D8F3E9-1F94-4A8B-8EB2-6C8DC4E44747}" destId="{226BB551-DC40-4178-B038-0E097F12E8E6}" srcOrd="4" destOrd="0" presId="urn:microsoft.com/office/officeart/2005/8/layout/hierarchy5"/>
    <dgm:cxn modelId="{CC17B903-DA20-4766-A65E-24C36A1A022C}" type="presParOf" srcId="{226BB551-DC40-4178-B038-0E097F12E8E6}" destId="{9E014AB9-29A1-4077-8CEB-F1B881932C8E}" srcOrd="0" destOrd="0" presId="urn:microsoft.com/office/officeart/2005/8/layout/hierarchy5"/>
    <dgm:cxn modelId="{D0F06C6D-60E6-4DF0-9374-2A9AB21C925C}" type="presParOf" srcId="{74D8F3E9-1F94-4A8B-8EB2-6C8DC4E44747}" destId="{2DFB5842-1B96-468A-BD92-476B3ACDDD45}" srcOrd="5" destOrd="0" presId="urn:microsoft.com/office/officeart/2005/8/layout/hierarchy5"/>
    <dgm:cxn modelId="{8757CE24-5903-442E-8A63-DE8E0DD8E7BA}" type="presParOf" srcId="{2DFB5842-1B96-468A-BD92-476B3ACDDD45}" destId="{F924E395-4D29-410C-A0EA-D6ED37AD16B3}" srcOrd="0" destOrd="0" presId="urn:microsoft.com/office/officeart/2005/8/layout/hierarchy5"/>
    <dgm:cxn modelId="{A3933DF2-1C5D-4380-A178-FA07C9F4208B}" type="presParOf" srcId="{2DFB5842-1B96-468A-BD92-476B3ACDDD45}" destId="{E6CA0D67-A60B-4662-8B1A-5D2A78EEADE6}" srcOrd="1" destOrd="0" presId="urn:microsoft.com/office/officeart/2005/8/layout/hierarchy5"/>
    <dgm:cxn modelId="{22AC8EF7-10B9-4C3B-945E-59ED64EF7E52}" type="presParOf" srcId="{E5B91153-45BD-41A2-83F2-CE210E4E6BF6}" destId="{793A4DB6-E917-4F79-AE93-D9C8FB5B7F35}" srcOrd="1" destOrd="0" presId="urn:microsoft.com/office/officeart/2005/8/layout/hierarchy5"/>
    <dgm:cxn modelId="{CB0B18D4-1608-4265-ADAB-571D394681A3}" type="presParOf" srcId="{793A4DB6-E917-4F79-AE93-D9C8FB5B7F35}" destId="{2EA4EF59-1055-4F03-9C53-7F972C468B30}" srcOrd="0" destOrd="0" presId="urn:microsoft.com/office/officeart/2005/8/layout/hierarchy5"/>
    <dgm:cxn modelId="{5AC6A12F-4123-48D1-8B9B-733B1A638358}" type="presParOf" srcId="{2EA4EF59-1055-4F03-9C53-7F972C468B30}" destId="{B18295E5-4F80-4C9A-81AA-B697073294CF}" srcOrd="0" destOrd="0" presId="urn:microsoft.com/office/officeart/2005/8/layout/hierarchy5"/>
    <dgm:cxn modelId="{C7C5DD4A-9768-45E5-AB70-28AE49162032}" type="presParOf" srcId="{2EA4EF59-1055-4F03-9C53-7F972C468B30}" destId="{59F73395-BD4F-445B-B15D-79A74B4ED226}" srcOrd="1" destOrd="0" presId="urn:microsoft.com/office/officeart/2005/8/layout/hierarchy5"/>
    <dgm:cxn modelId="{90290133-4110-4918-9BDF-706AA2A59899}" type="presParOf" srcId="{793A4DB6-E917-4F79-AE93-D9C8FB5B7F35}" destId="{5FA718C8-026C-4D39-A087-E0A9FC32D3BC}" srcOrd="1" destOrd="0" presId="urn:microsoft.com/office/officeart/2005/8/layout/hierarchy5"/>
    <dgm:cxn modelId="{449FF736-0A4A-448B-A940-9231B1535D58}" type="presParOf" srcId="{5FA718C8-026C-4D39-A087-E0A9FC32D3BC}" destId="{21DCF56E-34B6-45C6-8574-207F682D9BDD}" srcOrd="0" destOrd="0" presId="urn:microsoft.com/office/officeart/2005/8/layout/hierarchy5"/>
    <dgm:cxn modelId="{0D97E6B7-A812-4203-96BA-1CD2ABE5CD2C}" type="presParOf" srcId="{793A4DB6-E917-4F79-AE93-D9C8FB5B7F35}" destId="{399D57BA-BFAB-46F7-A776-F79725A980A8}" srcOrd="2" destOrd="0" presId="urn:microsoft.com/office/officeart/2005/8/layout/hierarchy5"/>
    <dgm:cxn modelId="{5F7EAFC4-8B67-4269-9676-64B9350B74EF}" type="presParOf" srcId="{399D57BA-BFAB-46F7-A776-F79725A980A8}" destId="{F5BEE878-A8EA-4169-9C5B-1AEFC1AA638C}" srcOrd="0" destOrd="0" presId="urn:microsoft.com/office/officeart/2005/8/layout/hierarchy5"/>
    <dgm:cxn modelId="{426C4A0D-CDBE-4EC3-914B-79245F5885EA}" type="presParOf" srcId="{399D57BA-BFAB-46F7-A776-F79725A980A8}" destId="{31F0AE0F-BC4B-41CA-8CD3-07AAB3DD6D09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34F6CD0-0B00-427A-82F1-7BB33E4858AB}" type="doc">
      <dgm:prSet loTypeId="urn:microsoft.com/office/officeart/2008/layout/RadialCluster" loCatId="cycle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70B13B07-D115-4D30-88F5-41B99BFE04F3}">
      <dgm:prSet phldrT="[Текст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b="1" i="1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Riski</a:t>
          </a:r>
          <a:r>
            <a:rPr lang="en-US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1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azaldan</a:t>
          </a:r>
          <a:r>
            <a:rPr lang="en-US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i="1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amillər</a:t>
          </a:r>
          <a:endParaRPr lang="ru-RU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3CF2D7-5A8E-4D55-BF30-4743902E720A}" type="parTrans" cxnId="{5C135BBF-8043-4660-900F-E3303EA18A5A}">
      <dgm:prSet/>
      <dgm:spPr/>
      <dgm:t>
        <a:bodyPr/>
        <a:lstStyle/>
        <a:p>
          <a:endParaRPr lang="ru-RU"/>
        </a:p>
      </dgm:t>
    </dgm:pt>
    <dgm:pt modelId="{ACF95D01-F111-46E6-A896-19FB34AA1A47}" type="sibTrans" cxnId="{5C135BBF-8043-4660-900F-E3303EA18A5A}">
      <dgm:prSet/>
      <dgm:spPr/>
      <dgm:t>
        <a:bodyPr/>
        <a:lstStyle/>
        <a:p>
          <a:endParaRPr lang="ru-RU"/>
        </a:p>
      </dgm:t>
    </dgm:pt>
    <dgm:pt modelId="{047BFF56-7015-46AB-A133-00CAA9896EBB}">
      <dgm:prSet phldrT="[Текст]"/>
      <dgm:spPr/>
      <dgm:t>
        <a:bodyPr/>
        <a:lstStyle/>
        <a:p>
          <a:r>
            <a:rPr lang="en-US" b="0" i="0" dirty="0" err="1">
              <a:latin typeface="Arial" panose="020B0604020202020204" pitchFamily="34" charset="0"/>
              <a:cs typeface="Arial" panose="020B0604020202020204" pitchFamily="34" charset="0"/>
            </a:rPr>
            <a:t>Lifli</a:t>
          </a:r>
          <a:r>
            <a:rPr lang="en-US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dirty="0" err="1">
              <a:latin typeface="Arial" panose="020B0604020202020204" pitchFamily="34" charset="0"/>
              <a:cs typeface="Arial" panose="020B0604020202020204" pitchFamily="34" charset="0"/>
            </a:rPr>
            <a:t>qidalar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D981ED-D9FC-4B11-B30A-3CF0C27DF0A9}" type="parTrans" cxnId="{F6064D83-DE15-4550-9777-AB2A49CE1C2F}">
      <dgm:prSet/>
      <dgm:spPr/>
      <dgm:t>
        <a:bodyPr/>
        <a:lstStyle/>
        <a:p>
          <a:endParaRPr lang="ru-RU"/>
        </a:p>
      </dgm:t>
    </dgm:pt>
    <dgm:pt modelId="{9C7B8CCE-B2ED-4129-A5B1-7BC8735055E6}" type="sibTrans" cxnId="{F6064D83-DE15-4550-9777-AB2A49CE1C2F}">
      <dgm:prSet/>
      <dgm:spPr/>
      <dgm:t>
        <a:bodyPr/>
        <a:lstStyle/>
        <a:p>
          <a:endParaRPr lang="ru-RU"/>
        </a:p>
      </dgm:t>
    </dgm:pt>
    <dgm:pt modelId="{F1DA824A-42FE-463A-BC2F-4FBAB1D68EE1}">
      <dgm:prSet phldrT="[Текст]"/>
      <dgm:spPr/>
      <dgm:t>
        <a:bodyPr/>
        <a:lstStyle/>
        <a:p>
          <a:r>
            <a:rPr lang="en-US" b="0" i="0" dirty="0" err="1">
              <a:latin typeface="Arial" panose="020B0604020202020204" pitchFamily="34" charset="0"/>
              <a:cs typeface="Arial" panose="020B0604020202020204" pitchFamily="34" charset="0"/>
            </a:rPr>
            <a:t>Fiziki</a:t>
          </a:r>
          <a:r>
            <a:rPr lang="en-US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dirty="0" err="1">
              <a:latin typeface="Arial" panose="020B0604020202020204" pitchFamily="34" charset="0"/>
              <a:cs typeface="Arial" panose="020B0604020202020204" pitchFamily="34" charset="0"/>
            </a:rPr>
            <a:t>aktivlik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514D44-B639-4E47-BC20-E386AD18D914}" type="parTrans" cxnId="{F8980B5F-C4A9-494B-9581-5CFD69B0E5F6}">
      <dgm:prSet/>
      <dgm:spPr/>
      <dgm:t>
        <a:bodyPr/>
        <a:lstStyle/>
        <a:p>
          <a:endParaRPr lang="ru-RU"/>
        </a:p>
      </dgm:t>
    </dgm:pt>
    <dgm:pt modelId="{515FCFDE-188F-4575-99A9-E765DD414E8C}" type="sibTrans" cxnId="{F8980B5F-C4A9-494B-9581-5CFD69B0E5F6}">
      <dgm:prSet/>
      <dgm:spPr/>
      <dgm:t>
        <a:bodyPr/>
        <a:lstStyle/>
        <a:p>
          <a:endParaRPr lang="ru-RU"/>
        </a:p>
      </dgm:t>
    </dgm:pt>
    <dgm:pt modelId="{F8676A5E-9E4A-4980-8B22-1AE6A100161D}">
      <dgm:prSet phldrT="[Текст]" custT="1"/>
      <dgm:spPr/>
      <dgm:t>
        <a:bodyPr/>
        <a:lstStyle/>
        <a:p>
          <a:r>
            <a:rPr lang="en-US" sz="3500" b="0" i="0" dirty="0" err="1">
              <a:latin typeface="Arial" panose="020B0604020202020204" pitchFamily="34" charset="0"/>
              <a:cs typeface="Arial" panose="020B0604020202020204" pitchFamily="34" charset="0"/>
            </a:rPr>
            <a:t>Qeyri</a:t>
          </a:r>
          <a:r>
            <a:rPr lang="en-US" sz="3500" b="0" i="0" dirty="0">
              <a:latin typeface="Arial" panose="020B0604020202020204" pitchFamily="34" charset="0"/>
              <a:cs typeface="Arial" panose="020B0604020202020204" pitchFamily="34" charset="0"/>
            </a:rPr>
            <a:t>-steroid </a:t>
          </a:r>
          <a:r>
            <a:rPr lang="en-US" sz="3500" b="0" i="0" dirty="0" err="1">
              <a:latin typeface="Arial" panose="020B0604020202020204" pitchFamily="34" charset="0"/>
              <a:cs typeface="Arial" panose="020B0604020202020204" pitchFamily="34" charset="0"/>
            </a:rPr>
            <a:t>iltihabəlehinə</a:t>
          </a:r>
          <a:r>
            <a:rPr lang="en-US" sz="3500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500" b="0" i="0" dirty="0" err="1">
              <a:latin typeface="Arial" panose="020B0604020202020204" pitchFamily="34" charset="0"/>
              <a:cs typeface="Arial" panose="020B0604020202020204" pitchFamily="34" charset="0"/>
            </a:rPr>
            <a:t>dərmanl</a:t>
          </a:r>
          <a:r>
            <a:rPr lang="az-Latn-AZ" sz="3500" b="0" i="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n-US" sz="3500" b="0" i="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endParaRPr lang="ru-RU" sz="35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08D0F6-B9B0-41E8-8AFC-9B8E3E6940E7}" type="parTrans" cxnId="{944619B9-493A-4729-87CE-5B33150A4565}">
      <dgm:prSet/>
      <dgm:spPr/>
      <dgm:t>
        <a:bodyPr/>
        <a:lstStyle/>
        <a:p>
          <a:endParaRPr lang="ru-RU"/>
        </a:p>
      </dgm:t>
    </dgm:pt>
    <dgm:pt modelId="{78ECD2FE-8644-4A2B-89B6-85EEF2DB1B8A}" type="sibTrans" cxnId="{944619B9-493A-4729-87CE-5B33150A4565}">
      <dgm:prSet/>
      <dgm:spPr/>
      <dgm:t>
        <a:bodyPr/>
        <a:lstStyle/>
        <a:p>
          <a:endParaRPr lang="ru-RU"/>
        </a:p>
      </dgm:t>
    </dgm:pt>
    <dgm:pt modelId="{8D31268E-016A-4351-AAEB-965000ED3864}" type="pres">
      <dgm:prSet presAssocID="{334F6CD0-0B00-427A-82F1-7BB33E4858A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5DB77416-E37B-48A1-BC76-528CA586358F}" type="pres">
      <dgm:prSet presAssocID="{70B13B07-D115-4D30-88F5-41B99BFE04F3}" presName="singleCycle" presStyleCnt="0"/>
      <dgm:spPr/>
    </dgm:pt>
    <dgm:pt modelId="{24A3DE03-531F-4A3E-B1BB-86AAE4F62E37}" type="pres">
      <dgm:prSet presAssocID="{70B13B07-D115-4D30-88F5-41B99BFE04F3}" presName="singleCenter" presStyleLbl="node1" presStyleIdx="0" presStyleCnt="4" custScaleX="275843" custScaleY="130381" custLinFactNeighborX="3614" custLinFactNeighborY="-13640">
        <dgm:presLayoutVars>
          <dgm:chMax val="7"/>
          <dgm:chPref val="7"/>
        </dgm:presLayoutVars>
      </dgm:prSet>
      <dgm:spPr/>
    </dgm:pt>
    <dgm:pt modelId="{7302DFD6-CB48-470D-8D5A-BCD2ED5B0F4E}" type="pres">
      <dgm:prSet presAssocID="{3ED981ED-D9FC-4B11-B30A-3CF0C27DF0A9}" presName="Name56" presStyleLbl="parChTrans1D2" presStyleIdx="0" presStyleCnt="3"/>
      <dgm:spPr/>
    </dgm:pt>
    <dgm:pt modelId="{427E4CCE-7E5D-4D7D-97E0-66B8ABB67D29}" type="pres">
      <dgm:prSet presAssocID="{047BFF56-7015-46AB-A133-00CAA9896EBB}" presName="text0" presStyleLbl="node1" presStyleIdx="1" presStyleCnt="4" custScaleX="222713" custRadScaleRad="107571" custRadScaleInc="4436">
        <dgm:presLayoutVars>
          <dgm:bulletEnabled val="1"/>
        </dgm:presLayoutVars>
      </dgm:prSet>
      <dgm:spPr/>
    </dgm:pt>
    <dgm:pt modelId="{3B400108-6B39-49FF-BD09-8E394AD0168B}" type="pres">
      <dgm:prSet presAssocID="{26514D44-B639-4E47-BC20-E386AD18D914}" presName="Name56" presStyleLbl="parChTrans1D2" presStyleIdx="1" presStyleCnt="3"/>
      <dgm:spPr/>
    </dgm:pt>
    <dgm:pt modelId="{F9E90963-576B-4544-9987-3D02AD4FA0F3}" type="pres">
      <dgm:prSet presAssocID="{F1DA824A-42FE-463A-BC2F-4FBAB1D68EE1}" presName="text0" presStyleLbl="node1" presStyleIdx="2" presStyleCnt="4" custScaleX="293133" custRadScaleRad="171864" custRadScaleInc="-16042">
        <dgm:presLayoutVars>
          <dgm:bulletEnabled val="1"/>
        </dgm:presLayoutVars>
      </dgm:prSet>
      <dgm:spPr/>
    </dgm:pt>
    <dgm:pt modelId="{CB1A0CB4-0CF3-4501-9601-FA0D3F4B9A30}" type="pres">
      <dgm:prSet presAssocID="{EE08D0F6-B9B0-41E8-8AFC-9B8E3E6940E7}" presName="Name56" presStyleLbl="parChTrans1D2" presStyleIdx="2" presStyleCnt="3"/>
      <dgm:spPr/>
    </dgm:pt>
    <dgm:pt modelId="{DB812D28-49D7-415C-83CF-BA1BC6459373}" type="pres">
      <dgm:prSet presAssocID="{F8676A5E-9E4A-4980-8B22-1AE6A100161D}" presName="text0" presStyleLbl="node1" presStyleIdx="3" presStyleCnt="4" custScaleX="403777" custScaleY="138674" custRadScaleRad="164519" custRadScaleInc="18981">
        <dgm:presLayoutVars>
          <dgm:bulletEnabled val="1"/>
        </dgm:presLayoutVars>
      </dgm:prSet>
      <dgm:spPr/>
    </dgm:pt>
  </dgm:ptLst>
  <dgm:cxnLst>
    <dgm:cxn modelId="{F8980B5F-C4A9-494B-9581-5CFD69B0E5F6}" srcId="{70B13B07-D115-4D30-88F5-41B99BFE04F3}" destId="{F1DA824A-42FE-463A-BC2F-4FBAB1D68EE1}" srcOrd="1" destOrd="0" parTransId="{26514D44-B639-4E47-BC20-E386AD18D914}" sibTransId="{515FCFDE-188F-4575-99A9-E765DD414E8C}"/>
    <dgm:cxn modelId="{D7C5D76A-9D46-4EC9-8238-FD4554FF62C3}" type="presOf" srcId="{26514D44-B639-4E47-BC20-E386AD18D914}" destId="{3B400108-6B39-49FF-BD09-8E394AD0168B}" srcOrd="0" destOrd="0" presId="urn:microsoft.com/office/officeart/2008/layout/RadialCluster"/>
    <dgm:cxn modelId="{B44F3C71-4582-4954-9878-EC0A012933B8}" type="presOf" srcId="{3ED981ED-D9FC-4B11-B30A-3CF0C27DF0A9}" destId="{7302DFD6-CB48-470D-8D5A-BCD2ED5B0F4E}" srcOrd="0" destOrd="0" presId="urn:microsoft.com/office/officeart/2008/layout/RadialCluster"/>
    <dgm:cxn modelId="{B2C05071-3AC8-4BB7-9D99-8701CFE7035F}" type="presOf" srcId="{334F6CD0-0B00-427A-82F1-7BB33E4858AB}" destId="{8D31268E-016A-4351-AAEB-965000ED3864}" srcOrd="0" destOrd="0" presId="urn:microsoft.com/office/officeart/2008/layout/RadialCluster"/>
    <dgm:cxn modelId="{4BA5B178-39F2-41AC-8394-CE4137582EF0}" type="presOf" srcId="{EE08D0F6-B9B0-41E8-8AFC-9B8E3E6940E7}" destId="{CB1A0CB4-0CF3-4501-9601-FA0D3F4B9A30}" srcOrd="0" destOrd="0" presId="urn:microsoft.com/office/officeart/2008/layout/RadialCluster"/>
    <dgm:cxn modelId="{F6064D83-DE15-4550-9777-AB2A49CE1C2F}" srcId="{70B13B07-D115-4D30-88F5-41B99BFE04F3}" destId="{047BFF56-7015-46AB-A133-00CAA9896EBB}" srcOrd="0" destOrd="0" parTransId="{3ED981ED-D9FC-4B11-B30A-3CF0C27DF0A9}" sibTransId="{9C7B8CCE-B2ED-4129-A5B1-7BC8735055E6}"/>
    <dgm:cxn modelId="{A96DB489-BA8C-40F7-A85A-76E9FD398E8A}" type="presOf" srcId="{F1DA824A-42FE-463A-BC2F-4FBAB1D68EE1}" destId="{F9E90963-576B-4544-9987-3D02AD4FA0F3}" srcOrd="0" destOrd="0" presId="urn:microsoft.com/office/officeart/2008/layout/RadialCluster"/>
    <dgm:cxn modelId="{E31CF78D-398E-4065-BA77-A06EBDB43D59}" type="presOf" srcId="{70B13B07-D115-4D30-88F5-41B99BFE04F3}" destId="{24A3DE03-531F-4A3E-B1BB-86AAE4F62E37}" srcOrd="0" destOrd="0" presId="urn:microsoft.com/office/officeart/2008/layout/RadialCluster"/>
    <dgm:cxn modelId="{836954A0-E741-4807-8D22-EBF9F204FD16}" type="presOf" srcId="{F8676A5E-9E4A-4980-8B22-1AE6A100161D}" destId="{DB812D28-49D7-415C-83CF-BA1BC6459373}" srcOrd="0" destOrd="0" presId="urn:microsoft.com/office/officeart/2008/layout/RadialCluster"/>
    <dgm:cxn modelId="{AF5A87B2-EACF-4798-A201-E4F7310D6487}" type="presOf" srcId="{047BFF56-7015-46AB-A133-00CAA9896EBB}" destId="{427E4CCE-7E5D-4D7D-97E0-66B8ABB67D29}" srcOrd="0" destOrd="0" presId="urn:microsoft.com/office/officeart/2008/layout/RadialCluster"/>
    <dgm:cxn modelId="{944619B9-493A-4729-87CE-5B33150A4565}" srcId="{70B13B07-D115-4D30-88F5-41B99BFE04F3}" destId="{F8676A5E-9E4A-4980-8B22-1AE6A100161D}" srcOrd="2" destOrd="0" parTransId="{EE08D0F6-B9B0-41E8-8AFC-9B8E3E6940E7}" sibTransId="{78ECD2FE-8644-4A2B-89B6-85EEF2DB1B8A}"/>
    <dgm:cxn modelId="{5C135BBF-8043-4660-900F-E3303EA18A5A}" srcId="{334F6CD0-0B00-427A-82F1-7BB33E4858AB}" destId="{70B13B07-D115-4D30-88F5-41B99BFE04F3}" srcOrd="0" destOrd="0" parTransId="{A83CF2D7-5A8E-4D55-BF30-4743902E720A}" sibTransId="{ACF95D01-F111-46E6-A896-19FB34AA1A47}"/>
    <dgm:cxn modelId="{1899842B-A81F-407D-A3D0-1126C13249D7}" type="presParOf" srcId="{8D31268E-016A-4351-AAEB-965000ED3864}" destId="{5DB77416-E37B-48A1-BC76-528CA586358F}" srcOrd="0" destOrd="0" presId="urn:microsoft.com/office/officeart/2008/layout/RadialCluster"/>
    <dgm:cxn modelId="{EB71EAE3-FAFA-4B6A-9B7B-D074687D5852}" type="presParOf" srcId="{5DB77416-E37B-48A1-BC76-528CA586358F}" destId="{24A3DE03-531F-4A3E-B1BB-86AAE4F62E37}" srcOrd="0" destOrd="0" presId="urn:microsoft.com/office/officeart/2008/layout/RadialCluster"/>
    <dgm:cxn modelId="{96669216-4B77-400B-8CC6-136D47B98B9D}" type="presParOf" srcId="{5DB77416-E37B-48A1-BC76-528CA586358F}" destId="{7302DFD6-CB48-470D-8D5A-BCD2ED5B0F4E}" srcOrd="1" destOrd="0" presId="urn:microsoft.com/office/officeart/2008/layout/RadialCluster"/>
    <dgm:cxn modelId="{086D16E5-31DD-4DE6-A606-1CE642A37973}" type="presParOf" srcId="{5DB77416-E37B-48A1-BC76-528CA586358F}" destId="{427E4CCE-7E5D-4D7D-97E0-66B8ABB67D29}" srcOrd="2" destOrd="0" presId="urn:microsoft.com/office/officeart/2008/layout/RadialCluster"/>
    <dgm:cxn modelId="{30283A98-6F86-4A15-AF1C-45E9EF6A5038}" type="presParOf" srcId="{5DB77416-E37B-48A1-BC76-528CA586358F}" destId="{3B400108-6B39-49FF-BD09-8E394AD0168B}" srcOrd="3" destOrd="0" presId="urn:microsoft.com/office/officeart/2008/layout/RadialCluster"/>
    <dgm:cxn modelId="{4BF93349-BFC9-40D3-919F-B1E1E98E3FDF}" type="presParOf" srcId="{5DB77416-E37B-48A1-BC76-528CA586358F}" destId="{F9E90963-576B-4544-9987-3D02AD4FA0F3}" srcOrd="4" destOrd="0" presId="urn:microsoft.com/office/officeart/2008/layout/RadialCluster"/>
    <dgm:cxn modelId="{1B3DC00F-493C-4B65-BF91-CDC88C3ED30C}" type="presParOf" srcId="{5DB77416-E37B-48A1-BC76-528CA586358F}" destId="{CB1A0CB4-0CF3-4501-9601-FA0D3F4B9A30}" srcOrd="5" destOrd="0" presId="urn:microsoft.com/office/officeart/2008/layout/RadialCluster"/>
    <dgm:cxn modelId="{A870D77D-A1BB-4BBA-9290-71F43183E703}" type="presParOf" srcId="{5DB77416-E37B-48A1-BC76-528CA586358F}" destId="{DB812D28-49D7-415C-83CF-BA1BC6459373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9D0FD78-0AFD-40FF-99D1-ACD04AB0D373}" type="doc">
      <dgm:prSet loTypeId="urn:microsoft.com/office/officeart/2005/8/layout/pList2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9094D4-6A86-4B31-9C7A-EA5D30BCCF57}">
      <dgm:prSet phldrT="[Текст]" custT="1"/>
      <dgm:spPr/>
      <dgm:t>
        <a:bodyPr/>
        <a:lstStyle/>
        <a:p>
          <a:r>
            <a: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QANAXMA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CCC3FA-46E0-4A2E-8012-E33411523B58}" type="parTrans" cxnId="{564F84C1-DEAC-4B13-AE9C-96F9C3E3683A}">
      <dgm:prSet/>
      <dgm:spPr/>
      <dgm:t>
        <a:bodyPr/>
        <a:lstStyle/>
        <a:p>
          <a:endParaRPr lang="ru-RU"/>
        </a:p>
      </dgm:t>
    </dgm:pt>
    <dgm:pt modelId="{564F3FBB-1C0F-4D84-9B09-246A016C5C51}" type="sibTrans" cxnId="{564F84C1-DEAC-4B13-AE9C-96F9C3E3683A}">
      <dgm:prSet/>
      <dgm:spPr/>
      <dgm:t>
        <a:bodyPr/>
        <a:lstStyle/>
        <a:p>
          <a:endParaRPr lang="ru-RU"/>
        </a:p>
      </dgm:t>
    </dgm:pt>
    <dgm:pt modelId="{6491EFED-BB72-4EBF-90ED-C39B45F7C56C}">
      <dgm:prSet phldrT="[Текст]" custT="1"/>
      <dgm:spPr/>
      <dgm:t>
        <a:bodyPr/>
        <a:lstStyle/>
        <a:p>
          <a:r>
            <a: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KEÇMƏZLİK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B35766-77BD-4275-B8F2-AF882E430035}" type="parTrans" cxnId="{4E73A4BD-A75A-40A8-A1FC-1A47AD9E68E5}">
      <dgm:prSet/>
      <dgm:spPr/>
      <dgm:t>
        <a:bodyPr/>
        <a:lstStyle/>
        <a:p>
          <a:endParaRPr lang="ru-RU"/>
        </a:p>
      </dgm:t>
    </dgm:pt>
    <dgm:pt modelId="{92D1E0E4-CDE3-4B24-BE18-2189D10DCF0B}" type="sibTrans" cxnId="{4E73A4BD-A75A-40A8-A1FC-1A47AD9E68E5}">
      <dgm:prSet/>
      <dgm:spPr/>
      <dgm:t>
        <a:bodyPr/>
        <a:lstStyle/>
        <a:p>
          <a:endParaRPr lang="ru-RU"/>
        </a:p>
      </dgm:t>
    </dgm:pt>
    <dgm:pt modelId="{48CF15E6-908F-4DDC-8280-D5DFA398EFBB}">
      <dgm:prSet phldrT="[Текст]" custT="1"/>
      <dgm:spPr/>
      <dgm:t>
        <a:bodyPr/>
        <a:lstStyle/>
        <a:p>
          <a:r>
            <a: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PERFORASİYA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DFEEA1-EEC0-4CB1-AD4B-C03A1A533E87}" type="parTrans" cxnId="{0EAC40F6-8CC2-4B3D-9D55-7D16F8F3085E}">
      <dgm:prSet/>
      <dgm:spPr/>
      <dgm:t>
        <a:bodyPr/>
        <a:lstStyle/>
        <a:p>
          <a:endParaRPr lang="ru-RU"/>
        </a:p>
      </dgm:t>
    </dgm:pt>
    <dgm:pt modelId="{7DFCA32D-4E09-4178-8152-B72BD44E3BE8}" type="sibTrans" cxnId="{0EAC40F6-8CC2-4B3D-9D55-7D16F8F3085E}">
      <dgm:prSet/>
      <dgm:spPr/>
      <dgm:t>
        <a:bodyPr/>
        <a:lstStyle/>
        <a:p>
          <a:endParaRPr lang="ru-RU"/>
        </a:p>
      </dgm:t>
    </dgm:pt>
    <dgm:pt modelId="{2EC2A893-22A2-48DA-BD73-5D5A66A74907}" type="pres">
      <dgm:prSet presAssocID="{79D0FD78-0AFD-40FF-99D1-ACD04AB0D373}" presName="Name0" presStyleCnt="0">
        <dgm:presLayoutVars>
          <dgm:dir/>
          <dgm:resizeHandles val="exact"/>
        </dgm:presLayoutVars>
      </dgm:prSet>
      <dgm:spPr/>
    </dgm:pt>
    <dgm:pt modelId="{1AAAF08D-D5A3-4E26-9D81-0DB67AE6EA4A}" type="pres">
      <dgm:prSet presAssocID="{79D0FD78-0AFD-40FF-99D1-ACD04AB0D373}" presName="bkgdShp" presStyleLbl="alignAccFollowNode1" presStyleIdx="0" presStyleCnt="1"/>
      <dgm:spPr>
        <a:solidFill>
          <a:schemeClr val="bg1">
            <a:alpha val="90000"/>
          </a:schemeClr>
        </a:solidFill>
        <a:ln>
          <a:noFill/>
        </a:ln>
      </dgm:spPr>
    </dgm:pt>
    <dgm:pt modelId="{6EA734B0-D3B2-4871-9A91-B5F489C3E0A7}" type="pres">
      <dgm:prSet presAssocID="{79D0FD78-0AFD-40FF-99D1-ACD04AB0D373}" presName="linComp" presStyleCnt="0"/>
      <dgm:spPr/>
    </dgm:pt>
    <dgm:pt modelId="{6696E77F-0CF3-43F5-AC0A-A9AC9CF4733C}" type="pres">
      <dgm:prSet presAssocID="{379094D4-6A86-4B31-9C7A-EA5D30BCCF57}" presName="compNode" presStyleCnt="0"/>
      <dgm:spPr/>
    </dgm:pt>
    <dgm:pt modelId="{DDCE269F-3347-45DD-BF84-4AF43BA9F071}" type="pres">
      <dgm:prSet presAssocID="{379094D4-6A86-4B31-9C7A-EA5D30BCCF57}" presName="node" presStyleLbl="node1" presStyleIdx="0" presStyleCnt="3" custScaleX="214607" custScaleY="17217" custLinFactNeighborX="-12805" custLinFactNeighborY="-20678">
        <dgm:presLayoutVars>
          <dgm:bulletEnabled val="1"/>
        </dgm:presLayoutVars>
      </dgm:prSet>
      <dgm:spPr/>
    </dgm:pt>
    <dgm:pt modelId="{F65F547E-DEF0-4438-878A-9AF4263FB0EF}" type="pres">
      <dgm:prSet presAssocID="{379094D4-6A86-4B31-9C7A-EA5D30BCCF57}" presName="invisiNode" presStyleLbl="node1" presStyleIdx="0" presStyleCnt="3"/>
      <dgm:spPr/>
    </dgm:pt>
    <dgm:pt modelId="{3F16FD9B-5359-4868-9328-43BFC3626E89}" type="pres">
      <dgm:prSet presAssocID="{379094D4-6A86-4B31-9C7A-EA5D30BCCF57}" presName="imagNode" presStyleLbl="fgImgPlace1" presStyleIdx="0" presStyleCnt="3" custScaleX="282386" custScaleY="192979" custLinFactNeighborX="-11619" custLinFactNeighborY="166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829C86B-F310-41B5-BB79-58AA26C9FC55}" type="pres">
      <dgm:prSet presAssocID="{564F3FBB-1C0F-4D84-9B09-246A016C5C51}" presName="sibTrans" presStyleLbl="sibTrans2D1" presStyleIdx="0" presStyleCnt="0"/>
      <dgm:spPr/>
    </dgm:pt>
    <dgm:pt modelId="{B2E55057-F8F1-4227-B0F7-97DD3066C92B}" type="pres">
      <dgm:prSet presAssocID="{6491EFED-BB72-4EBF-90ED-C39B45F7C56C}" presName="compNode" presStyleCnt="0"/>
      <dgm:spPr/>
    </dgm:pt>
    <dgm:pt modelId="{88F349C2-E74A-4AB4-8F9C-2C67F2EAB31D}" type="pres">
      <dgm:prSet presAssocID="{6491EFED-BB72-4EBF-90ED-C39B45F7C56C}" presName="node" presStyleLbl="node1" presStyleIdx="1" presStyleCnt="3" custFlipVert="1" custScaleX="216681" custScaleY="19367" custLinFactNeighborX="18031" custLinFactNeighborY="-20653">
        <dgm:presLayoutVars>
          <dgm:bulletEnabled val="1"/>
        </dgm:presLayoutVars>
      </dgm:prSet>
      <dgm:spPr/>
    </dgm:pt>
    <dgm:pt modelId="{F2410780-F816-42DB-A58C-76E3C73C05C3}" type="pres">
      <dgm:prSet presAssocID="{6491EFED-BB72-4EBF-90ED-C39B45F7C56C}" presName="invisiNode" presStyleLbl="node1" presStyleIdx="1" presStyleCnt="3"/>
      <dgm:spPr/>
    </dgm:pt>
    <dgm:pt modelId="{C16C6945-ADEB-4DF7-9738-55AC6D7B8FE4}" type="pres">
      <dgm:prSet presAssocID="{6491EFED-BB72-4EBF-90ED-C39B45F7C56C}" presName="imagNode" presStyleLbl="fgImgPlace1" presStyleIdx="1" presStyleCnt="3" custScaleX="266782" custScaleY="192406" custLinFactNeighborX="11164" custLinFactNeighborY="-207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038E47C2-C0AA-4D0A-B5A6-79E0413D2E3A}" type="pres">
      <dgm:prSet presAssocID="{92D1E0E4-CDE3-4B24-BE18-2189D10DCF0B}" presName="sibTrans" presStyleLbl="sibTrans2D1" presStyleIdx="0" presStyleCnt="0"/>
      <dgm:spPr/>
    </dgm:pt>
    <dgm:pt modelId="{367117BA-5B38-450E-880D-2D98A79C9B61}" type="pres">
      <dgm:prSet presAssocID="{48CF15E6-908F-4DDC-8280-D5DFA398EFBB}" presName="compNode" presStyleCnt="0"/>
      <dgm:spPr/>
    </dgm:pt>
    <dgm:pt modelId="{5BCB56FA-45D0-4E38-98C9-8BEAF07F6C4E}" type="pres">
      <dgm:prSet presAssocID="{48CF15E6-908F-4DDC-8280-D5DFA398EFBB}" presName="node" presStyleLbl="node1" presStyleIdx="2" presStyleCnt="3" custFlipVert="1" custScaleX="208409" custScaleY="19797" custLinFactNeighborX="16434" custLinFactNeighborY="-22331">
        <dgm:presLayoutVars>
          <dgm:bulletEnabled val="1"/>
        </dgm:presLayoutVars>
      </dgm:prSet>
      <dgm:spPr/>
    </dgm:pt>
    <dgm:pt modelId="{65C1A6B3-D44B-4683-8451-BA5680946D07}" type="pres">
      <dgm:prSet presAssocID="{48CF15E6-908F-4DDC-8280-D5DFA398EFBB}" presName="invisiNode" presStyleLbl="node1" presStyleIdx="2" presStyleCnt="3"/>
      <dgm:spPr/>
    </dgm:pt>
    <dgm:pt modelId="{526F753D-5F04-42E2-BA6F-62D821C77B58}" type="pres">
      <dgm:prSet presAssocID="{48CF15E6-908F-4DDC-8280-D5DFA398EFBB}" presName="imagNode" presStyleLbl="fgImgPlace1" presStyleIdx="2" presStyleCnt="3" custScaleX="250704" custScaleY="199332" custLinFactNeighborX="16304" custLinFactNeighborY="-455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44E8B621-3384-40F5-9BA8-7D8EBADE8014}" type="presOf" srcId="{79D0FD78-0AFD-40FF-99D1-ACD04AB0D373}" destId="{2EC2A893-22A2-48DA-BD73-5D5A66A74907}" srcOrd="0" destOrd="0" presId="urn:microsoft.com/office/officeart/2005/8/layout/pList2#1"/>
    <dgm:cxn modelId="{CA6D9230-F0F1-4757-8296-8693B5451FD7}" type="presOf" srcId="{379094D4-6A86-4B31-9C7A-EA5D30BCCF57}" destId="{DDCE269F-3347-45DD-BF84-4AF43BA9F071}" srcOrd="0" destOrd="0" presId="urn:microsoft.com/office/officeart/2005/8/layout/pList2#1"/>
    <dgm:cxn modelId="{325AFD32-9D82-4BE7-8849-88EE8BB0E66A}" type="presOf" srcId="{92D1E0E4-CDE3-4B24-BE18-2189D10DCF0B}" destId="{038E47C2-C0AA-4D0A-B5A6-79E0413D2E3A}" srcOrd="0" destOrd="0" presId="urn:microsoft.com/office/officeart/2005/8/layout/pList2#1"/>
    <dgm:cxn modelId="{D9C47F52-B163-4D44-A393-B70F0A95FBD4}" type="presOf" srcId="{564F3FBB-1C0F-4D84-9B09-246A016C5C51}" destId="{B829C86B-F310-41B5-BB79-58AA26C9FC55}" srcOrd="0" destOrd="0" presId="urn:microsoft.com/office/officeart/2005/8/layout/pList2#1"/>
    <dgm:cxn modelId="{CFC35A53-5C03-4973-94B1-E5EAE755F75D}" type="presOf" srcId="{48CF15E6-908F-4DDC-8280-D5DFA398EFBB}" destId="{5BCB56FA-45D0-4E38-98C9-8BEAF07F6C4E}" srcOrd="0" destOrd="0" presId="urn:microsoft.com/office/officeart/2005/8/layout/pList2#1"/>
    <dgm:cxn modelId="{ABC1777C-8376-417B-9830-11232BB51DF4}" type="presOf" srcId="{6491EFED-BB72-4EBF-90ED-C39B45F7C56C}" destId="{88F349C2-E74A-4AB4-8F9C-2C67F2EAB31D}" srcOrd="0" destOrd="0" presId="urn:microsoft.com/office/officeart/2005/8/layout/pList2#1"/>
    <dgm:cxn modelId="{4E73A4BD-A75A-40A8-A1FC-1A47AD9E68E5}" srcId="{79D0FD78-0AFD-40FF-99D1-ACD04AB0D373}" destId="{6491EFED-BB72-4EBF-90ED-C39B45F7C56C}" srcOrd="1" destOrd="0" parTransId="{47B35766-77BD-4275-B8F2-AF882E430035}" sibTransId="{92D1E0E4-CDE3-4B24-BE18-2189D10DCF0B}"/>
    <dgm:cxn modelId="{564F84C1-DEAC-4B13-AE9C-96F9C3E3683A}" srcId="{79D0FD78-0AFD-40FF-99D1-ACD04AB0D373}" destId="{379094D4-6A86-4B31-9C7A-EA5D30BCCF57}" srcOrd="0" destOrd="0" parTransId="{2DCCC3FA-46E0-4A2E-8012-E33411523B58}" sibTransId="{564F3FBB-1C0F-4D84-9B09-246A016C5C51}"/>
    <dgm:cxn modelId="{0EAC40F6-8CC2-4B3D-9D55-7D16F8F3085E}" srcId="{79D0FD78-0AFD-40FF-99D1-ACD04AB0D373}" destId="{48CF15E6-908F-4DDC-8280-D5DFA398EFBB}" srcOrd="2" destOrd="0" parTransId="{54DFEEA1-EEC0-4CB1-AD4B-C03A1A533E87}" sibTransId="{7DFCA32D-4E09-4178-8152-B72BD44E3BE8}"/>
    <dgm:cxn modelId="{9A6599BE-3394-4C5A-B76C-1543D3C020F3}" type="presParOf" srcId="{2EC2A893-22A2-48DA-BD73-5D5A66A74907}" destId="{1AAAF08D-D5A3-4E26-9D81-0DB67AE6EA4A}" srcOrd="0" destOrd="0" presId="urn:microsoft.com/office/officeart/2005/8/layout/pList2#1"/>
    <dgm:cxn modelId="{EF314F09-4FD1-4B3D-A837-8FFDCC2EAB0F}" type="presParOf" srcId="{2EC2A893-22A2-48DA-BD73-5D5A66A74907}" destId="{6EA734B0-D3B2-4871-9A91-B5F489C3E0A7}" srcOrd="1" destOrd="0" presId="urn:microsoft.com/office/officeart/2005/8/layout/pList2#1"/>
    <dgm:cxn modelId="{2AFA2C31-7126-4BA6-9F85-B1B96AE83891}" type="presParOf" srcId="{6EA734B0-D3B2-4871-9A91-B5F489C3E0A7}" destId="{6696E77F-0CF3-43F5-AC0A-A9AC9CF4733C}" srcOrd="0" destOrd="0" presId="urn:microsoft.com/office/officeart/2005/8/layout/pList2#1"/>
    <dgm:cxn modelId="{BADD1A7E-D15B-48C2-940C-91EF7EE34093}" type="presParOf" srcId="{6696E77F-0CF3-43F5-AC0A-A9AC9CF4733C}" destId="{DDCE269F-3347-45DD-BF84-4AF43BA9F071}" srcOrd="0" destOrd="0" presId="urn:microsoft.com/office/officeart/2005/8/layout/pList2#1"/>
    <dgm:cxn modelId="{5279E4EB-F3AD-400C-A13D-EC4202B1E29B}" type="presParOf" srcId="{6696E77F-0CF3-43F5-AC0A-A9AC9CF4733C}" destId="{F65F547E-DEF0-4438-878A-9AF4263FB0EF}" srcOrd="1" destOrd="0" presId="urn:microsoft.com/office/officeart/2005/8/layout/pList2#1"/>
    <dgm:cxn modelId="{DAB2729B-6AF5-45D4-8FE4-892CA86FAA7F}" type="presParOf" srcId="{6696E77F-0CF3-43F5-AC0A-A9AC9CF4733C}" destId="{3F16FD9B-5359-4868-9328-43BFC3626E89}" srcOrd="2" destOrd="0" presId="urn:microsoft.com/office/officeart/2005/8/layout/pList2#1"/>
    <dgm:cxn modelId="{07F480E3-041E-4330-908A-7DEF194206B5}" type="presParOf" srcId="{6EA734B0-D3B2-4871-9A91-B5F489C3E0A7}" destId="{B829C86B-F310-41B5-BB79-58AA26C9FC55}" srcOrd="1" destOrd="0" presId="urn:microsoft.com/office/officeart/2005/8/layout/pList2#1"/>
    <dgm:cxn modelId="{F330621E-A4B0-4886-8791-2DD49C5DDA81}" type="presParOf" srcId="{6EA734B0-D3B2-4871-9A91-B5F489C3E0A7}" destId="{B2E55057-F8F1-4227-B0F7-97DD3066C92B}" srcOrd="2" destOrd="0" presId="urn:microsoft.com/office/officeart/2005/8/layout/pList2#1"/>
    <dgm:cxn modelId="{43157685-F927-4DE1-AC8A-14142892A22B}" type="presParOf" srcId="{B2E55057-F8F1-4227-B0F7-97DD3066C92B}" destId="{88F349C2-E74A-4AB4-8F9C-2C67F2EAB31D}" srcOrd="0" destOrd="0" presId="urn:microsoft.com/office/officeart/2005/8/layout/pList2#1"/>
    <dgm:cxn modelId="{79E9B8FC-FDDC-4238-AA83-968A21393155}" type="presParOf" srcId="{B2E55057-F8F1-4227-B0F7-97DD3066C92B}" destId="{F2410780-F816-42DB-A58C-76E3C73C05C3}" srcOrd="1" destOrd="0" presId="urn:microsoft.com/office/officeart/2005/8/layout/pList2#1"/>
    <dgm:cxn modelId="{D86CE2D0-4DE2-4857-86D5-FEEB854899FE}" type="presParOf" srcId="{B2E55057-F8F1-4227-B0F7-97DD3066C92B}" destId="{C16C6945-ADEB-4DF7-9738-55AC6D7B8FE4}" srcOrd="2" destOrd="0" presId="urn:microsoft.com/office/officeart/2005/8/layout/pList2#1"/>
    <dgm:cxn modelId="{238B91E5-F1BE-458D-AC25-A8A3E3E925C7}" type="presParOf" srcId="{6EA734B0-D3B2-4871-9A91-B5F489C3E0A7}" destId="{038E47C2-C0AA-4D0A-B5A6-79E0413D2E3A}" srcOrd="3" destOrd="0" presId="urn:microsoft.com/office/officeart/2005/8/layout/pList2#1"/>
    <dgm:cxn modelId="{C930A7D6-5F15-492E-827E-26479FF3BF6B}" type="presParOf" srcId="{6EA734B0-D3B2-4871-9A91-B5F489C3E0A7}" destId="{367117BA-5B38-450E-880D-2D98A79C9B61}" srcOrd="4" destOrd="0" presId="urn:microsoft.com/office/officeart/2005/8/layout/pList2#1"/>
    <dgm:cxn modelId="{597CB61B-E68B-4B04-9DB2-BF9B6C0EA0CC}" type="presParOf" srcId="{367117BA-5B38-450E-880D-2D98A79C9B61}" destId="{5BCB56FA-45D0-4E38-98C9-8BEAF07F6C4E}" srcOrd="0" destOrd="0" presId="urn:microsoft.com/office/officeart/2005/8/layout/pList2#1"/>
    <dgm:cxn modelId="{64BBE80A-32C5-49F7-8989-8D6D0BCEAE37}" type="presParOf" srcId="{367117BA-5B38-450E-880D-2D98A79C9B61}" destId="{65C1A6B3-D44B-4683-8451-BA5680946D07}" srcOrd="1" destOrd="0" presId="urn:microsoft.com/office/officeart/2005/8/layout/pList2#1"/>
    <dgm:cxn modelId="{7CC9DD22-F830-415D-A087-622AB1FA731C}" type="presParOf" srcId="{367117BA-5B38-450E-880D-2D98A79C9B61}" destId="{526F753D-5F04-42E2-BA6F-62D821C77B58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EBFEA8-46B3-4936-8193-5074D5D791E6}">
      <dsp:nvSpPr>
        <dsp:cNvPr id="0" name=""/>
        <dsp:cNvSpPr/>
      </dsp:nvSpPr>
      <dsp:spPr>
        <a:xfrm>
          <a:off x="5785813" y="614820"/>
          <a:ext cx="3079145" cy="5923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79145" y="0"/>
              </a:lnTo>
              <a:lnTo>
                <a:pt x="3079145" y="59231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53A730-6AF3-4EB9-953C-F583DAAB8199}">
      <dsp:nvSpPr>
        <dsp:cNvPr id="0" name=""/>
        <dsp:cNvSpPr/>
      </dsp:nvSpPr>
      <dsp:spPr>
        <a:xfrm>
          <a:off x="2741611" y="614820"/>
          <a:ext cx="3044201" cy="573791"/>
        </a:xfrm>
        <a:custGeom>
          <a:avLst/>
          <a:gdLst/>
          <a:ahLst/>
          <a:cxnLst/>
          <a:rect l="0" t="0" r="0" b="0"/>
          <a:pathLst>
            <a:path>
              <a:moveTo>
                <a:pt x="3044201" y="0"/>
              </a:moveTo>
              <a:lnTo>
                <a:pt x="0" y="0"/>
              </a:lnTo>
              <a:lnTo>
                <a:pt x="0" y="57379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061F59-272E-44FD-98BE-96E79A7B36AA}">
      <dsp:nvSpPr>
        <dsp:cNvPr id="0" name=""/>
        <dsp:cNvSpPr/>
      </dsp:nvSpPr>
      <dsp:spPr>
        <a:xfrm>
          <a:off x="2902206" y="0"/>
          <a:ext cx="5767213" cy="61482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b="1" i="0" kern="1200" dirty="0" err="1">
              <a:solidFill>
                <a:schemeClr val="tx1"/>
              </a:solidFill>
            </a:rPr>
            <a:t>Histologiyasına</a:t>
          </a:r>
          <a:r>
            <a:rPr lang="en-US" sz="4600" b="1" i="0" kern="1200" dirty="0">
              <a:solidFill>
                <a:schemeClr val="tx1"/>
              </a:solidFill>
            </a:rPr>
            <a:t> </a:t>
          </a:r>
          <a:r>
            <a:rPr lang="en-US" sz="4600" b="1" i="0" kern="1200" dirty="0" err="1">
              <a:solidFill>
                <a:schemeClr val="tx1"/>
              </a:solidFill>
            </a:rPr>
            <a:t>görə</a:t>
          </a:r>
          <a:endParaRPr lang="ru-RU" sz="4600" kern="1200" dirty="0">
            <a:solidFill>
              <a:schemeClr val="tx1"/>
            </a:solidFill>
          </a:endParaRPr>
        </a:p>
      </dsp:txBody>
      <dsp:txXfrm>
        <a:off x="2902206" y="0"/>
        <a:ext cx="5767213" cy="614820"/>
      </dsp:txXfrm>
    </dsp:sp>
    <dsp:sp modelId="{AD3379B0-FDFF-4F22-A4D9-2892E34A2575}">
      <dsp:nvSpPr>
        <dsp:cNvPr id="0" name=""/>
        <dsp:cNvSpPr/>
      </dsp:nvSpPr>
      <dsp:spPr>
        <a:xfrm>
          <a:off x="335108" y="1188612"/>
          <a:ext cx="4813005" cy="663603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0" kern="1200" dirty="0" err="1">
              <a:solidFill>
                <a:schemeClr val="tx1"/>
              </a:solidFill>
            </a:rPr>
            <a:t>Qeyri-neoplastik</a:t>
          </a:r>
          <a:endParaRPr lang="ru-RU" sz="4000" kern="1200" dirty="0">
            <a:solidFill>
              <a:schemeClr val="tx1"/>
            </a:solidFill>
          </a:endParaRPr>
        </a:p>
      </dsp:txBody>
      <dsp:txXfrm>
        <a:off x="335108" y="1188612"/>
        <a:ext cx="4813005" cy="663603"/>
      </dsp:txXfrm>
    </dsp:sp>
    <dsp:sp modelId="{FDE6A216-E837-4F44-A51C-C0EB4FAEEC7E}">
      <dsp:nvSpPr>
        <dsp:cNvPr id="0" name=""/>
        <dsp:cNvSpPr/>
      </dsp:nvSpPr>
      <dsp:spPr>
        <a:xfrm>
          <a:off x="6234268" y="1207133"/>
          <a:ext cx="5261379" cy="663603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0" kern="1200" dirty="0" err="1">
              <a:solidFill>
                <a:schemeClr val="tx1"/>
              </a:solidFill>
            </a:rPr>
            <a:t>Neoplastik</a:t>
          </a:r>
          <a:r>
            <a:rPr lang="az-Latn-AZ" sz="4000" b="1" i="0" kern="1200" dirty="0"/>
            <a:t> </a:t>
          </a:r>
          <a:endParaRPr lang="ru-RU" sz="4000" kern="1200" dirty="0"/>
        </a:p>
      </dsp:txBody>
      <dsp:txXfrm>
        <a:off x="6234268" y="1207133"/>
        <a:ext cx="5261379" cy="663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5054D1-E9F8-47EB-B582-068E090461BF}">
      <dsp:nvSpPr>
        <dsp:cNvPr id="0" name=""/>
        <dsp:cNvSpPr/>
      </dsp:nvSpPr>
      <dsp:spPr>
        <a:xfrm>
          <a:off x="4035" y="587198"/>
          <a:ext cx="3554318" cy="81722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Anatomiyasına</a:t>
          </a:r>
          <a:r>
            <a:rPr lang="en-US" sz="28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en-US" sz="2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971" y="611134"/>
        <a:ext cx="3506446" cy="769352"/>
      </dsp:txXfrm>
    </dsp:sp>
    <dsp:sp modelId="{60A7E366-D9E0-45A5-B303-0616FA2CD74A}">
      <dsp:nvSpPr>
        <dsp:cNvPr id="0" name=""/>
        <dsp:cNvSpPr/>
      </dsp:nvSpPr>
      <dsp:spPr>
        <a:xfrm>
          <a:off x="359467" y="1404422"/>
          <a:ext cx="355431" cy="9396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9626"/>
              </a:lnTo>
              <a:lnTo>
                <a:pt x="355431" y="9396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21AC31-B05A-4BF1-A752-3E614AF13DB2}">
      <dsp:nvSpPr>
        <dsp:cNvPr id="0" name=""/>
        <dsp:cNvSpPr/>
      </dsp:nvSpPr>
      <dsp:spPr>
        <a:xfrm>
          <a:off x="714899" y="1717631"/>
          <a:ext cx="2004536" cy="12528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Ayaqcıqlı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1593" y="1754325"/>
        <a:ext cx="1931148" cy="1179447"/>
      </dsp:txXfrm>
    </dsp:sp>
    <dsp:sp modelId="{1620B2A8-28EB-4C64-868D-E99D6AF2D444}">
      <dsp:nvSpPr>
        <dsp:cNvPr id="0" name=""/>
        <dsp:cNvSpPr/>
      </dsp:nvSpPr>
      <dsp:spPr>
        <a:xfrm>
          <a:off x="359467" y="1404422"/>
          <a:ext cx="355431" cy="25056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05670"/>
              </a:lnTo>
              <a:lnTo>
                <a:pt x="355431" y="25056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E82219-E456-495C-B173-612141AB9842}">
      <dsp:nvSpPr>
        <dsp:cNvPr id="0" name=""/>
        <dsp:cNvSpPr/>
      </dsp:nvSpPr>
      <dsp:spPr>
        <a:xfrm>
          <a:off x="714899" y="3283675"/>
          <a:ext cx="2004536" cy="125283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Ayaqcıqsız</a:t>
          </a:r>
          <a:endParaRPr lang="az-Latn-AZ" sz="2000" b="1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əsaslı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yastı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sp:txBody>
      <dsp:txXfrm>
        <a:off x="751593" y="3320369"/>
        <a:ext cx="1931148" cy="1179447"/>
      </dsp:txXfrm>
    </dsp:sp>
    <dsp:sp modelId="{398DD1B5-C759-4B92-A972-0577DC176735}">
      <dsp:nvSpPr>
        <dsp:cNvPr id="0" name=""/>
        <dsp:cNvSpPr/>
      </dsp:nvSpPr>
      <dsp:spPr>
        <a:xfrm>
          <a:off x="4184771" y="587198"/>
          <a:ext cx="2505670" cy="67321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Sayına</a:t>
          </a:r>
          <a:r>
            <a:rPr lang="en-US" sz="28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ru-RU" sz="28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04489" y="606916"/>
        <a:ext cx="2466234" cy="633774"/>
      </dsp:txXfrm>
    </dsp:sp>
    <dsp:sp modelId="{2A67F61D-8A24-4C15-A699-BC644CD03655}">
      <dsp:nvSpPr>
        <dsp:cNvPr id="0" name=""/>
        <dsp:cNvSpPr/>
      </dsp:nvSpPr>
      <dsp:spPr>
        <a:xfrm>
          <a:off x="4435338" y="1260408"/>
          <a:ext cx="250567" cy="644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4715"/>
              </a:lnTo>
              <a:lnTo>
                <a:pt x="250567" y="64471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A599E1-4F5A-422B-82AB-57403D8D4733}">
      <dsp:nvSpPr>
        <dsp:cNvPr id="0" name=""/>
        <dsp:cNvSpPr/>
      </dsp:nvSpPr>
      <dsp:spPr>
        <a:xfrm>
          <a:off x="4685905" y="1573617"/>
          <a:ext cx="1587532" cy="6630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Təksaylı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(50%),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05324" y="1593036"/>
        <a:ext cx="1548694" cy="624174"/>
      </dsp:txXfrm>
    </dsp:sp>
    <dsp:sp modelId="{BC21A785-A9FF-4685-B87C-B54E4E4A2F3A}">
      <dsp:nvSpPr>
        <dsp:cNvPr id="0" name=""/>
        <dsp:cNvSpPr/>
      </dsp:nvSpPr>
      <dsp:spPr>
        <a:xfrm>
          <a:off x="4435338" y="1260408"/>
          <a:ext cx="250567" cy="1625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5973"/>
              </a:lnTo>
              <a:lnTo>
                <a:pt x="250567" y="16259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A758E5-9B6E-45CA-9FFF-6F8EB436F4B5}">
      <dsp:nvSpPr>
        <dsp:cNvPr id="0" name=""/>
        <dsp:cNvSpPr/>
      </dsp:nvSpPr>
      <dsp:spPr>
        <a:xfrm>
          <a:off x="4685905" y="2549839"/>
          <a:ext cx="1580817" cy="6730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İki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saylı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(35%)</a:t>
          </a:r>
        </a:p>
      </dsp:txBody>
      <dsp:txXfrm>
        <a:off x="4705619" y="2569553"/>
        <a:ext cx="1541389" cy="633657"/>
      </dsp:txXfrm>
    </dsp:sp>
    <dsp:sp modelId="{C866E4CC-4F47-424C-9A3A-8C4BC9706DF9}">
      <dsp:nvSpPr>
        <dsp:cNvPr id="0" name=""/>
        <dsp:cNvSpPr/>
      </dsp:nvSpPr>
      <dsp:spPr>
        <a:xfrm>
          <a:off x="4435338" y="1260408"/>
          <a:ext cx="250567" cy="27346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4607"/>
              </a:lnTo>
              <a:lnTo>
                <a:pt x="250567" y="273460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065375-FF0C-47E1-9D82-FA7148B12682}">
      <dsp:nvSpPr>
        <dsp:cNvPr id="0" name=""/>
        <dsp:cNvSpPr/>
      </dsp:nvSpPr>
      <dsp:spPr>
        <a:xfrm>
          <a:off x="4685905" y="3536133"/>
          <a:ext cx="1649192" cy="9177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saylı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(15%)</a:t>
          </a:r>
        </a:p>
      </dsp:txBody>
      <dsp:txXfrm>
        <a:off x="4712785" y="3563013"/>
        <a:ext cx="1595432" cy="864004"/>
      </dsp:txXfrm>
    </dsp:sp>
    <dsp:sp modelId="{79F08438-EF9E-485B-A02B-A4ED8E17A069}">
      <dsp:nvSpPr>
        <dsp:cNvPr id="0" name=""/>
        <dsp:cNvSpPr/>
      </dsp:nvSpPr>
      <dsp:spPr>
        <a:xfrm>
          <a:off x="7316859" y="587198"/>
          <a:ext cx="3194704" cy="92496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Yerləşməsinə</a:t>
          </a:r>
          <a:r>
            <a:rPr lang="en-US" sz="28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endParaRPr lang="ru-RU" sz="28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43950" y="614289"/>
        <a:ext cx="3140522" cy="870786"/>
      </dsp:txXfrm>
    </dsp:sp>
    <dsp:sp modelId="{DA0D8193-175C-4A0E-A3F1-C5B349CE02A8}">
      <dsp:nvSpPr>
        <dsp:cNvPr id="0" name=""/>
        <dsp:cNvSpPr/>
      </dsp:nvSpPr>
      <dsp:spPr>
        <a:xfrm>
          <a:off x="7636330" y="1512166"/>
          <a:ext cx="319470" cy="17352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214"/>
              </a:lnTo>
              <a:lnTo>
                <a:pt x="319470" y="1735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4B6CA7-5627-4773-B20F-99D37D7F9256}">
      <dsp:nvSpPr>
        <dsp:cNvPr id="0" name=""/>
        <dsp:cNvSpPr/>
      </dsp:nvSpPr>
      <dsp:spPr>
        <a:xfrm>
          <a:off x="7955800" y="1825375"/>
          <a:ext cx="2004536" cy="28440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Qalxan</a:t>
          </a:r>
          <a:endParaRPr lang="az-Latn-AZ" sz="2000" b="1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Köndələn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Enən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çənbər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bağırsaqlar</a:t>
          </a:r>
          <a:endParaRPr lang="az-Latn-AZ" sz="2000" b="1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S-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vari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az-Latn-AZ" sz="2000" b="1" i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Düz</a:t>
          </a:r>
          <a:r>
            <a:rPr lang="en-US" sz="2000" b="1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i="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bağırsaq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14511" y="1884086"/>
        <a:ext cx="1887114" cy="27265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8FAE6D-DA9A-4A4E-9FCD-F422F22ECAE0}">
      <dsp:nvSpPr>
        <dsp:cNvPr id="0" name=""/>
        <dsp:cNvSpPr/>
      </dsp:nvSpPr>
      <dsp:spPr>
        <a:xfrm>
          <a:off x="5" y="0"/>
          <a:ext cx="10730402" cy="490820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FDC526-26CE-4AA3-A36B-ABD68CDDE193}">
      <dsp:nvSpPr>
        <dsp:cNvPr id="0" name=""/>
        <dsp:cNvSpPr/>
      </dsp:nvSpPr>
      <dsp:spPr>
        <a:xfrm>
          <a:off x="0" y="1008115"/>
          <a:ext cx="2401505" cy="303599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Poliplər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kiçik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ölçülərdə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olduqda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klinik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əlamət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törətmirlər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b="0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7232" y="1125347"/>
        <a:ext cx="2167041" cy="2801534"/>
      </dsp:txXfrm>
    </dsp:sp>
    <dsp:sp modelId="{075B88EC-79E2-425B-A636-C650D91925A6}">
      <dsp:nvSpPr>
        <dsp:cNvPr id="0" name=""/>
        <dsp:cNvSpPr/>
      </dsp:nvSpPr>
      <dsp:spPr>
        <a:xfrm>
          <a:off x="2555191" y="1008115"/>
          <a:ext cx="2401505" cy="305241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Nekrozlaşarsa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qanaxma</a:t>
          </a:r>
          <a:endParaRPr lang="en-US" sz="2000" b="0" i="0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böyüyərsə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obstruksiya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maliqnizasiya</a:t>
          </a:r>
          <a:endParaRPr lang="ru-RU" sz="2000" b="0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72423" y="1125347"/>
        <a:ext cx="2167041" cy="2817947"/>
      </dsp:txXfrm>
    </dsp:sp>
    <dsp:sp modelId="{586045E4-7245-4882-BE09-380D471B97A5}">
      <dsp:nvSpPr>
        <dsp:cNvPr id="0" name=""/>
        <dsp:cNvSpPr/>
      </dsp:nvSpPr>
      <dsp:spPr>
        <a:xfrm>
          <a:off x="5274571" y="1008115"/>
          <a:ext cx="2401505" cy="30126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Ağırlaşmaların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baş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verməsində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xüsusən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də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malignizasiyanın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meydana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gəlməsində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histoloji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tipi,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ölçüsü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müddəti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önəmlidir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b="0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91803" y="1125347"/>
        <a:ext cx="2167041" cy="2778210"/>
      </dsp:txXfrm>
    </dsp:sp>
    <dsp:sp modelId="{A2C265E0-4665-4F96-96C0-FEF354CA3A77}">
      <dsp:nvSpPr>
        <dsp:cNvPr id="0" name=""/>
        <dsp:cNvSpPr/>
      </dsp:nvSpPr>
      <dsp:spPr>
        <a:xfrm>
          <a:off x="7994105" y="936102"/>
          <a:ext cx="2401505" cy="313251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Adenomatoz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poliplərin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polipoz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sindromların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maliginzasiya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riski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yüksək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iltihabi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hiperplastik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poliplərinki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isə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çox</a:t>
          </a:r>
          <a:r>
            <a:rPr lang="en-US" sz="2000" b="0" i="0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effectLst/>
              <a:latin typeface="Arial" panose="020B0604020202020204" pitchFamily="34" charset="0"/>
              <a:cs typeface="Arial" panose="020B0604020202020204" pitchFamily="34" charset="0"/>
            </a:rPr>
            <a:t>aşağıdır</a:t>
          </a:r>
          <a:endParaRPr lang="ru-RU" sz="2000" b="0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11337" y="1053334"/>
        <a:ext cx="2167041" cy="28980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BC1950-39AF-4D6E-8133-2744847E8528}">
      <dsp:nvSpPr>
        <dsp:cNvPr id="0" name=""/>
        <dsp:cNvSpPr/>
      </dsp:nvSpPr>
      <dsp:spPr>
        <a:xfrm>
          <a:off x="2733423" y="2627271"/>
          <a:ext cx="2021984" cy="2021984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Haggit 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Təsnifatı</a:t>
          </a:r>
          <a:endParaRPr lang="ru-RU" sz="26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29536" y="2923384"/>
        <a:ext cx="1429758" cy="1429758"/>
      </dsp:txXfrm>
    </dsp:sp>
    <dsp:sp modelId="{F31819C3-43C7-41F6-98DA-78F0C5060BE5}">
      <dsp:nvSpPr>
        <dsp:cNvPr id="0" name=""/>
        <dsp:cNvSpPr/>
      </dsp:nvSpPr>
      <dsp:spPr>
        <a:xfrm rot="11700000">
          <a:off x="931595" y="2833176"/>
          <a:ext cx="1767042" cy="57626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89DA14-EF78-4DBD-AFF2-511D21DA5AA5}">
      <dsp:nvSpPr>
        <dsp:cNvPr id="0" name=""/>
        <dsp:cNvSpPr/>
      </dsp:nvSpPr>
      <dsp:spPr>
        <a:xfrm>
          <a:off x="1257" y="2124283"/>
          <a:ext cx="1920885" cy="153670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zirvəsinin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invaziyası</a:t>
          </a:r>
          <a:endParaRPr lang="ru-RU" sz="25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266" y="2169292"/>
        <a:ext cx="1830867" cy="1446690"/>
      </dsp:txXfrm>
    </dsp:sp>
    <dsp:sp modelId="{FAC41658-ABD2-499A-8B98-8B8C84F5C571}">
      <dsp:nvSpPr>
        <dsp:cNvPr id="0" name=""/>
        <dsp:cNvSpPr/>
      </dsp:nvSpPr>
      <dsp:spPr>
        <a:xfrm rot="14700000">
          <a:off x="2016774" y="1539910"/>
          <a:ext cx="1767042" cy="57626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262483"/>
            <a:satOff val="14096"/>
            <a:lumOff val="-5098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99851A-ACC3-4335-8CD9-10347AD65D4A}">
      <dsp:nvSpPr>
        <dsp:cNvPr id="0" name=""/>
        <dsp:cNvSpPr/>
      </dsp:nvSpPr>
      <dsp:spPr>
        <a:xfrm>
          <a:off x="1566461" y="258946"/>
          <a:ext cx="1920885" cy="153670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II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boynuna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</a:t>
          </a:r>
          <a:endParaRPr lang="ru-RU" sz="25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11470" y="303955"/>
        <a:ext cx="1830867" cy="1446690"/>
      </dsp:txXfrm>
    </dsp:sp>
    <dsp:sp modelId="{9F04ADDF-BA50-43FD-A360-9FA958FB3192}">
      <dsp:nvSpPr>
        <dsp:cNvPr id="0" name=""/>
        <dsp:cNvSpPr/>
      </dsp:nvSpPr>
      <dsp:spPr>
        <a:xfrm rot="17700000">
          <a:off x="3705014" y="1539910"/>
          <a:ext cx="1767042" cy="57626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524966"/>
            <a:satOff val="28192"/>
            <a:lumOff val="-10196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7FA930-3B89-4212-B5E7-3DA6A725A3BE}">
      <dsp:nvSpPr>
        <dsp:cNvPr id="0" name=""/>
        <dsp:cNvSpPr/>
      </dsp:nvSpPr>
      <dsp:spPr>
        <a:xfrm>
          <a:off x="4001485" y="258946"/>
          <a:ext cx="1920885" cy="153670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III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ayaqcığına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</a:t>
          </a:r>
          <a:endParaRPr lang="ru-RU" sz="25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46494" y="303955"/>
        <a:ext cx="1830867" cy="1446690"/>
      </dsp:txXfrm>
    </dsp:sp>
    <dsp:sp modelId="{5FD45198-2FD9-41C6-986D-DB6A7F0A5C5E}">
      <dsp:nvSpPr>
        <dsp:cNvPr id="0" name=""/>
        <dsp:cNvSpPr/>
      </dsp:nvSpPr>
      <dsp:spPr>
        <a:xfrm rot="20700000">
          <a:off x="4790193" y="2833176"/>
          <a:ext cx="1767042" cy="57626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787450"/>
            <a:satOff val="42288"/>
            <a:lumOff val="-15294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A215E4-60C8-4F11-A431-68E8495538E6}">
      <dsp:nvSpPr>
        <dsp:cNvPr id="0" name=""/>
        <dsp:cNvSpPr/>
      </dsp:nvSpPr>
      <dsp:spPr>
        <a:xfrm>
          <a:off x="5566688" y="2124283"/>
          <a:ext cx="1920885" cy="153670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IV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dərəcə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polipin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əsasına</a:t>
          </a:r>
          <a:r>
            <a:rPr lang="en-US" sz="2500" b="1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500" b="1" i="0" kern="1200" dirty="0" err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invaziya</a:t>
          </a:r>
          <a:endParaRPr lang="ru-RU" sz="25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11697" y="2169292"/>
        <a:ext cx="1830867" cy="14466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35A16-2AC4-4DC1-B3CA-DA13CA097A19}">
      <dsp:nvSpPr>
        <dsp:cNvPr id="0" name=""/>
        <dsp:cNvSpPr/>
      </dsp:nvSpPr>
      <dsp:spPr>
        <a:xfrm>
          <a:off x="4105" y="1323577"/>
          <a:ext cx="4378078" cy="2189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b="0" i="0" kern="1200" dirty="0"/>
            <a:t> </a:t>
          </a:r>
          <a:r>
            <a:rPr lang="az-Latn-AZ" sz="4800" b="1" i="0" kern="1200" dirty="0">
              <a:latin typeface="Arial" panose="020B0604020202020204" pitchFamily="34" charset="0"/>
              <a:cs typeface="Arial" panose="020B0604020202020204" pitchFamily="34" charset="0"/>
            </a:rPr>
            <a:t>çıxart</a:t>
          </a:r>
          <a:r>
            <a:rPr lang="en-US" sz="4800" b="1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4800" b="1" i="0" kern="1200" dirty="0">
              <a:latin typeface="Arial" panose="020B0604020202020204" pitchFamily="34" charset="0"/>
              <a:cs typeface="Arial" panose="020B0604020202020204" pitchFamily="34" charset="0"/>
            </a:rPr>
            <a:t>bax</a:t>
          </a:r>
          <a:endParaRPr lang="en-US" sz="4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220" y="1387692"/>
        <a:ext cx="4249848" cy="2060809"/>
      </dsp:txXfrm>
    </dsp:sp>
    <dsp:sp modelId="{830E6248-15D6-44A6-B6D7-27D3BAE2C73A}">
      <dsp:nvSpPr>
        <dsp:cNvPr id="0" name=""/>
        <dsp:cNvSpPr/>
      </dsp:nvSpPr>
      <dsp:spPr>
        <a:xfrm rot="19457599">
          <a:off x="4179475" y="1748011"/>
          <a:ext cx="2156648" cy="81474"/>
        </a:xfrm>
        <a:custGeom>
          <a:avLst/>
          <a:gdLst/>
          <a:ahLst/>
          <a:cxnLst/>
          <a:rect l="0" t="0" r="0" b="0"/>
          <a:pathLst>
            <a:path>
              <a:moveTo>
                <a:pt x="0" y="40737"/>
              </a:moveTo>
              <a:lnTo>
                <a:pt x="2156648" y="40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203883" y="1734832"/>
        <a:ext cx="107832" cy="107832"/>
      </dsp:txXfrm>
    </dsp:sp>
    <dsp:sp modelId="{4A6F67EE-6CD1-4BC1-B159-4C67218C6429}">
      <dsp:nvSpPr>
        <dsp:cNvPr id="0" name=""/>
        <dsp:cNvSpPr/>
      </dsp:nvSpPr>
      <dsp:spPr>
        <a:xfrm>
          <a:off x="6133415" y="64880"/>
          <a:ext cx="4378078" cy="2189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ilk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olaraq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kolonoskopik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polipektomiya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biopsiya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edilir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97530" y="128995"/>
        <a:ext cx="4249848" cy="2060809"/>
      </dsp:txXfrm>
    </dsp:sp>
    <dsp:sp modelId="{E2C76AE8-8043-41AA-9886-A538DC91BDEB}">
      <dsp:nvSpPr>
        <dsp:cNvPr id="0" name=""/>
        <dsp:cNvSpPr/>
      </dsp:nvSpPr>
      <dsp:spPr>
        <a:xfrm rot="2142401">
          <a:off x="4179475" y="3006709"/>
          <a:ext cx="2156648" cy="81474"/>
        </a:xfrm>
        <a:custGeom>
          <a:avLst/>
          <a:gdLst/>
          <a:ahLst/>
          <a:cxnLst/>
          <a:rect l="0" t="0" r="0" b="0"/>
          <a:pathLst>
            <a:path>
              <a:moveTo>
                <a:pt x="0" y="40737"/>
              </a:moveTo>
              <a:lnTo>
                <a:pt x="2156648" y="40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203883" y="2993530"/>
        <a:ext cx="107832" cy="107832"/>
      </dsp:txXfrm>
    </dsp:sp>
    <dsp:sp modelId="{81E453C3-D37F-4554-9292-CEE84DC8A8E4}">
      <dsp:nvSpPr>
        <dsp:cNvPr id="0" name=""/>
        <dsp:cNvSpPr/>
      </dsp:nvSpPr>
      <dsp:spPr>
        <a:xfrm>
          <a:off x="6133415" y="2582275"/>
          <a:ext cx="4378078" cy="2189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ikinci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mərhələdə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histologiyasına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görə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qərar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verilir</a:t>
          </a:r>
          <a:r>
            <a:rPr lang="en-US" sz="3600" b="0" i="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sp:txBody>
      <dsp:txXfrm>
        <a:off x="6197530" y="2646390"/>
        <a:ext cx="4249848" cy="20608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2FEE12-4CC6-497D-A5A4-0EEADE69E73E}">
      <dsp:nvSpPr>
        <dsp:cNvPr id="0" name=""/>
        <dsp:cNvSpPr/>
      </dsp:nvSpPr>
      <dsp:spPr>
        <a:xfrm>
          <a:off x="7340" y="234610"/>
          <a:ext cx="3431673" cy="5152469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600" b="0" i="0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600" b="0" i="0" kern="1200" dirty="0"/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Endoskopik</a:t>
          </a:r>
          <a:r>
            <a:rPr lang="en-US" sz="2600" b="1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6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polipektomiya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40" y="2295597"/>
        <a:ext cx="3431673" cy="2060987"/>
      </dsp:txXfrm>
    </dsp:sp>
    <dsp:sp modelId="{C43E23DF-74EA-4E45-B3EB-A74A0C133D85}">
      <dsp:nvSpPr>
        <dsp:cNvPr id="0" name=""/>
        <dsp:cNvSpPr/>
      </dsp:nvSpPr>
      <dsp:spPr>
        <a:xfrm>
          <a:off x="183211" y="-43902"/>
          <a:ext cx="3127286" cy="327250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5D5ABC-089A-4B6D-99CD-039099C361D1}">
      <dsp:nvSpPr>
        <dsp:cNvPr id="0" name=""/>
        <dsp:cNvSpPr/>
      </dsp:nvSpPr>
      <dsp:spPr>
        <a:xfrm>
          <a:off x="3541963" y="237908"/>
          <a:ext cx="3431673" cy="5152469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2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2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400" b="1" i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Endoskopik</a:t>
          </a:r>
          <a:r>
            <a:rPr lang="en-US" sz="2400" b="1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mukoza</a:t>
          </a:r>
          <a:r>
            <a:rPr lang="en-US" sz="2400" b="1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rezeksiyası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41963" y="2298896"/>
        <a:ext cx="3431673" cy="2060987"/>
      </dsp:txXfrm>
    </dsp:sp>
    <dsp:sp modelId="{62C1CA6C-D69A-4552-8A92-AEFBC43CAB4B}">
      <dsp:nvSpPr>
        <dsp:cNvPr id="0" name=""/>
        <dsp:cNvSpPr/>
      </dsp:nvSpPr>
      <dsp:spPr>
        <a:xfrm>
          <a:off x="3622789" y="0"/>
          <a:ext cx="3270021" cy="3285703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FDF2C5-387A-4119-9E8C-FB23FD6E00A7}">
      <dsp:nvSpPr>
        <dsp:cNvPr id="0" name=""/>
        <dsp:cNvSpPr/>
      </dsp:nvSpPr>
      <dsp:spPr>
        <a:xfrm>
          <a:off x="7083926" y="207286"/>
          <a:ext cx="3431673" cy="5152469"/>
        </a:xfrm>
        <a:prstGeom prst="roundRect">
          <a:avLst>
            <a:gd name="adj" fmla="val 10000"/>
          </a:avLst>
        </a:prstGeom>
        <a:solidFill>
          <a:schemeClr val="lt1"/>
        </a:solidFill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6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z-Latn-AZ" sz="2600" b="0" i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Cərrahi</a:t>
          </a:r>
          <a:r>
            <a:rPr lang="en-US" sz="2600" b="1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26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bağırsaq</a:t>
          </a:r>
          <a:r>
            <a:rPr lang="en-US" sz="2600" b="1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6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rezeksiyası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83926" y="2268274"/>
        <a:ext cx="3431673" cy="2060987"/>
      </dsp:txXfrm>
    </dsp:sp>
    <dsp:sp modelId="{EFD62BE8-F7C6-4958-AD80-5EBB4F382210}">
      <dsp:nvSpPr>
        <dsp:cNvPr id="0" name=""/>
        <dsp:cNvSpPr/>
      </dsp:nvSpPr>
      <dsp:spPr>
        <a:xfrm>
          <a:off x="7511453" y="51640"/>
          <a:ext cx="2876818" cy="3163214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377F4E-D8AA-446C-8DC2-B54DC1C62D9F}">
      <dsp:nvSpPr>
        <dsp:cNvPr id="0" name=""/>
        <dsp:cNvSpPr/>
      </dsp:nvSpPr>
      <dsp:spPr>
        <a:xfrm>
          <a:off x="-88150" y="4198924"/>
          <a:ext cx="10691900" cy="953544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BEE878-A8EA-4169-9C5B-1AEFC1AA638C}">
      <dsp:nvSpPr>
        <dsp:cNvPr id="0" name=""/>
        <dsp:cNvSpPr/>
      </dsp:nvSpPr>
      <dsp:spPr>
        <a:xfrm>
          <a:off x="2755644" y="0"/>
          <a:ext cx="2045610" cy="4980211"/>
        </a:xfrm>
        <a:prstGeom prst="roundRect">
          <a:avLst>
            <a:gd name="adj" fmla="val 1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376936" tIns="376936" rIns="376936" bIns="376936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300" kern="1200" dirty="0"/>
        </a:p>
      </dsp:txBody>
      <dsp:txXfrm>
        <a:off x="2755644" y="0"/>
        <a:ext cx="2045610" cy="1494063"/>
      </dsp:txXfrm>
    </dsp:sp>
    <dsp:sp modelId="{B18295E5-4F80-4C9A-81AA-B697073294CF}">
      <dsp:nvSpPr>
        <dsp:cNvPr id="0" name=""/>
        <dsp:cNvSpPr/>
      </dsp:nvSpPr>
      <dsp:spPr>
        <a:xfrm>
          <a:off x="0" y="0"/>
          <a:ext cx="2086278" cy="4980211"/>
        </a:xfrm>
        <a:prstGeom prst="roundRect">
          <a:avLst>
            <a:gd name="adj" fmla="val 1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376936" tIns="376936" rIns="376936" bIns="376936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300" kern="1200" dirty="0"/>
        </a:p>
      </dsp:txBody>
      <dsp:txXfrm>
        <a:off x="0" y="0"/>
        <a:ext cx="2086278" cy="1494063"/>
      </dsp:txXfrm>
    </dsp:sp>
    <dsp:sp modelId="{9F1E8E6C-02D1-4A13-961B-3F7FCF0AA234}">
      <dsp:nvSpPr>
        <dsp:cNvPr id="0" name=""/>
        <dsp:cNvSpPr/>
      </dsp:nvSpPr>
      <dsp:spPr>
        <a:xfrm>
          <a:off x="0" y="1563924"/>
          <a:ext cx="1964335" cy="14908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i="1" kern="1200" dirty="0">
              <a:latin typeface="Arial" panose="020B0604020202020204" pitchFamily="34" charset="0"/>
              <a:cs typeface="Arial" panose="020B0604020202020204" pitchFamily="34" charset="0"/>
            </a:rPr>
            <a:t>Risk </a:t>
          </a:r>
          <a:r>
            <a:rPr lang="en-US" sz="32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faktorları</a:t>
          </a:r>
          <a:endParaRPr lang="ru-RU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666" y="1607590"/>
        <a:ext cx="1877003" cy="1403528"/>
      </dsp:txXfrm>
    </dsp:sp>
    <dsp:sp modelId="{B3A41FB7-5F04-4777-A8C9-53D1781E6DED}">
      <dsp:nvSpPr>
        <dsp:cNvPr id="0" name=""/>
        <dsp:cNvSpPr/>
      </dsp:nvSpPr>
      <dsp:spPr>
        <a:xfrm rot="19445133">
          <a:off x="1871732" y="2013629"/>
          <a:ext cx="974219" cy="19995"/>
        </a:xfrm>
        <a:custGeom>
          <a:avLst/>
          <a:gdLst/>
          <a:ahLst/>
          <a:cxnLst/>
          <a:rect l="0" t="0" r="0" b="0"/>
          <a:pathLst>
            <a:path>
              <a:moveTo>
                <a:pt x="0" y="9997"/>
              </a:moveTo>
              <a:lnTo>
                <a:pt x="974219" y="99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334487" y="1999271"/>
        <a:ext cx="48710" cy="48710"/>
      </dsp:txXfrm>
    </dsp:sp>
    <dsp:sp modelId="{83CC8CC1-5A25-4951-B94C-CDB427BAFA2F}">
      <dsp:nvSpPr>
        <dsp:cNvPr id="0" name=""/>
        <dsp:cNvSpPr/>
      </dsp:nvSpPr>
      <dsp:spPr>
        <a:xfrm>
          <a:off x="2753349" y="975231"/>
          <a:ext cx="2020066" cy="15253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İrsi</a:t>
          </a:r>
          <a:r>
            <a:rPr lang="en-US" sz="2800" b="0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r>
            <a:rPr lang="en-US" sz="2800" b="0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ru-RU" sz="28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98025" y="1019907"/>
        <a:ext cx="1930714" cy="1435985"/>
      </dsp:txXfrm>
    </dsp:sp>
    <dsp:sp modelId="{44DC8B07-92FB-4D1E-8B1B-54DC98455A68}">
      <dsp:nvSpPr>
        <dsp:cNvPr id="0" name=""/>
        <dsp:cNvSpPr/>
      </dsp:nvSpPr>
      <dsp:spPr>
        <a:xfrm rot="19426519">
          <a:off x="4636063" y="1307976"/>
          <a:ext cx="1421180" cy="19995"/>
        </a:xfrm>
        <a:custGeom>
          <a:avLst/>
          <a:gdLst/>
          <a:ahLst/>
          <a:cxnLst/>
          <a:rect l="0" t="0" r="0" b="0"/>
          <a:pathLst>
            <a:path>
              <a:moveTo>
                <a:pt x="0" y="9997"/>
              </a:moveTo>
              <a:lnTo>
                <a:pt x="1421180" y="99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311124" y="1282444"/>
        <a:ext cx="71059" cy="71059"/>
      </dsp:txXfrm>
    </dsp:sp>
    <dsp:sp modelId="{26D37DAE-5CED-4374-A52D-9D7B543C1E49}">
      <dsp:nvSpPr>
        <dsp:cNvPr id="0" name=""/>
        <dsp:cNvSpPr/>
      </dsp:nvSpPr>
      <dsp:spPr>
        <a:xfrm>
          <a:off x="5919891" y="621437"/>
          <a:ext cx="3833372" cy="5532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Polipoz</a:t>
          </a:r>
          <a:r>
            <a:rPr lang="en-US" sz="2400" b="0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sindromlar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36094" y="637640"/>
        <a:ext cx="3800966" cy="520815"/>
      </dsp:txXfrm>
    </dsp:sp>
    <dsp:sp modelId="{A3821AE6-D01F-4467-AADC-88317536A3B1}">
      <dsp:nvSpPr>
        <dsp:cNvPr id="0" name=""/>
        <dsp:cNvSpPr/>
      </dsp:nvSpPr>
      <dsp:spPr>
        <a:xfrm rot="27556">
          <a:off x="4773398" y="1732527"/>
          <a:ext cx="1153980" cy="19995"/>
        </a:xfrm>
        <a:custGeom>
          <a:avLst/>
          <a:gdLst/>
          <a:ahLst/>
          <a:cxnLst/>
          <a:rect l="0" t="0" r="0" b="0"/>
          <a:pathLst>
            <a:path>
              <a:moveTo>
                <a:pt x="0" y="9997"/>
              </a:moveTo>
              <a:lnTo>
                <a:pt x="1153980" y="99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321538" y="1713675"/>
        <a:ext cx="57699" cy="57699"/>
      </dsp:txXfrm>
    </dsp:sp>
    <dsp:sp modelId="{91F02AAA-1424-41C9-87AC-3C65BCC04531}">
      <dsp:nvSpPr>
        <dsp:cNvPr id="0" name=""/>
        <dsp:cNvSpPr/>
      </dsp:nvSpPr>
      <dsp:spPr>
        <a:xfrm>
          <a:off x="5927359" y="1470539"/>
          <a:ext cx="3833372" cy="5532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Qeyri-polipoz</a:t>
          </a:r>
          <a:r>
            <a:rPr lang="en-US" sz="2400" b="0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sindrom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43562" y="1486742"/>
        <a:ext cx="3800966" cy="520815"/>
      </dsp:txXfrm>
    </dsp:sp>
    <dsp:sp modelId="{E5913FA8-3CF5-4752-A498-E2E2A850480F}">
      <dsp:nvSpPr>
        <dsp:cNvPr id="0" name=""/>
        <dsp:cNvSpPr/>
      </dsp:nvSpPr>
      <dsp:spPr>
        <a:xfrm rot="3388822">
          <a:off x="1631246" y="2919520"/>
          <a:ext cx="1487743" cy="19995"/>
        </a:xfrm>
        <a:custGeom>
          <a:avLst/>
          <a:gdLst/>
          <a:ahLst/>
          <a:cxnLst/>
          <a:rect l="0" t="0" r="0" b="0"/>
          <a:pathLst>
            <a:path>
              <a:moveTo>
                <a:pt x="0" y="9997"/>
              </a:moveTo>
              <a:lnTo>
                <a:pt x="1487743" y="99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337924" y="2892324"/>
        <a:ext cx="74387" cy="74387"/>
      </dsp:txXfrm>
    </dsp:sp>
    <dsp:sp modelId="{F264D04B-8394-44DC-B457-C8A2C133B327}">
      <dsp:nvSpPr>
        <dsp:cNvPr id="0" name=""/>
        <dsp:cNvSpPr/>
      </dsp:nvSpPr>
      <dsp:spPr>
        <a:xfrm>
          <a:off x="2785901" y="3001712"/>
          <a:ext cx="2015353" cy="109593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Qazanıl</a:t>
          </a:r>
          <a:r>
            <a:rPr lang="en-US" sz="2800" b="1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-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mış</a:t>
          </a:r>
          <a:r>
            <a:rPr lang="en-US" sz="2400" b="1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 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18000" y="3033811"/>
        <a:ext cx="1951155" cy="1031739"/>
      </dsp:txXfrm>
    </dsp:sp>
    <dsp:sp modelId="{7811E15B-3F57-4608-8D9C-A8A1A204E5B8}">
      <dsp:nvSpPr>
        <dsp:cNvPr id="0" name=""/>
        <dsp:cNvSpPr/>
      </dsp:nvSpPr>
      <dsp:spPr>
        <a:xfrm rot="19636543">
          <a:off x="4693632" y="3173120"/>
          <a:ext cx="1356142" cy="19995"/>
        </a:xfrm>
        <a:custGeom>
          <a:avLst/>
          <a:gdLst/>
          <a:ahLst/>
          <a:cxnLst/>
          <a:rect l="0" t="0" r="0" b="0"/>
          <a:pathLst>
            <a:path>
              <a:moveTo>
                <a:pt x="0" y="9997"/>
              </a:moveTo>
              <a:lnTo>
                <a:pt x="1356142" y="99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337800" y="3149214"/>
        <a:ext cx="67807" cy="67807"/>
      </dsp:txXfrm>
    </dsp:sp>
    <dsp:sp modelId="{CB3D199D-E7A2-42D5-9CBA-CE89F9DE4F75}">
      <dsp:nvSpPr>
        <dsp:cNvPr id="0" name=""/>
        <dsp:cNvSpPr/>
      </dsp:nvSpPr>
      <dsp:spPr>
        <a:xfrm>
          <a:off x="5942152" y="2531917"/>
          <a:ext cx="3926369" cy="5692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Poliplər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58826" y="2548591"/>
        <a:ext cx="3893021" cy="535928"/>
      </dsp:txXfrm>
    </dsp:sp>
    <dsp:sp modelId="{6CE9267F-37FD-48B0-B035-BF31EA9A4E9E}">
      <dsp:nvSpPr>
        <dsp:cNvPr id="0" name=""/>
        <dsp:cNvSpPr/>
      </dsp:nvSpPr>
      <dsp:spPr>
        <a:xfrm rot="21286713">
          <a:off x="4798876" y="3487519"/>
          <a:ext cx="1146407" cy="19995"/>
        </a:xfrm>
        <a:custGeom>
          <a:avLst/>
          <a:gdLst/>
          <a:ahLst/>
          <a:cxnLst/>
          <a:rect l="0" t="0" r="0" b="0"/>
          <a:pathLst>
            <a:path>
              <a:moveTo>
                <a:pt x="0" y="9997"/>
              </a:moveTo>
              <a:lnTo>
                <a:pt x="1146407" y="99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343419" y="3468856"/>
        <a:ext cx="57320" cy="57320"/>
      </dsp:txXfrm>
    </dsp:sp>
    <dsp:sp modelId="{8D706D99-F57F-4644-9897-21CEF111C3E2}">
      <dsp:nvSpPr>
        <dsp:cNvPr id="0" name=""/>
        <dsp:cNvSpPr/>
      </dsp:nvSpPr>
      <dsp:spPr>
        <a:xfrm>
          <a:off x="5942905" y="3168741"/>
          <a:ext cx="3926369" cy="5532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İ</a:t>
          </a: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ltihabi</a:t>
          </a:r>
          <a:r>
            <a:rPr lang="en-US" sz="2400" b="0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xəstəliklər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59108" y="3184944"/>
        <a:ext cx="3893963" cy="520815"/>
      </dsp:txXfrm>
    </dsp:sp>
    <dsp:sp modelId="{226BB551-DC40-4178-B038-0E097F12E8E6}">
      <dsp:nvSpPr>
        <dsp:cNvPr id="0" name=""/>
        <dsp:cNvSpPr/>
      </dsp:nvSpPr>
      <dsp:spPr>
        <a:xfrm rot="1792394">
          <a:off x="4711453" y="3876316"/>
          <a:ext cx="1351713" cy="19995"/>
        </a:xfrm>
        <a:custGeom>
          <a:avLst/>
          <a:gdLst/>
          <a:ahLst/>
          <a:cxnLst/>
          <a:rect l="0" t="0" r="0" b="0"/>
          <a:pathLst>
            <a:path>
              <a:moveTo>
                <a:pt x="0" y="9997"/>
              </a:moveTo>
              <a:lnTo>
                <a:pt x="1351713" y="99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353517" y="3852521"/>
        <a:ext cx="67585" cy="67585"/>
      </dsp:txXfrm>
    </dsp:sp>
    <dsp:sp modelId="{F924E395-4D29-410C-A0EA-D6ED37AD16B3}">
      <dsp:nvSpPr>
        <dsp:cNvPr id="0" name=""/>
        <dsp:cNvSpPr/>
      </dsp:nvSpPr>
      <dsp:spPr>
        <a:xfrm>
          <a:off x="5973365" y="3945365"/>
          <a:ext cx="3863678" cy="5551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Yağlı</a:t>
          </a:r>
          <a:r>
            <a:rPr lang="en-US" sz="2400" b="0" i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400" b="0" i="0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qidalar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89625" y="3961625"/>
        <a:ext cx="3831158" cy="5226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A3DE03-531F-4A3E-B1BB-86AAE4F62E37}">
      <dsp:nvSpPr>
        <dsp:cNvPr id="0" name=""/>
        <dsp:cNvSpPr/>
      </dsp:nvSpPr>
      <dsp:spPr>
        <a:xfrm>
          <a:off x="3844270" y="1194378"/>
          <a:ext cx="3600858" cy="1701995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i="1" kern="12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Riski</a:t>
          </a:r>
          <a:r>
            <a:rPr lang="en-US" sz="3400" b="1" i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400" b="1" i="1" kern="12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azaldan</a:t>
          </a:r>
          <a:r>
            <a:rPr lang="en-US" sz="3400" b="1" i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400" b="1" i="1" kern="12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amillər</a:t>
          </a:r>
          <a:endParaRPr lang="ru-RU" sz="3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27355" y="1277463"/>
        <a:ext cx="3434688" cy="1535825"/>
      </dsp:txXfrm>
    </dsp:sp>
    <dsp:sp modelId="{7302DFD6-CB48-470D-8D5A-BCD2ED5B0F4E}">
      <dsp:nvSpPr>
        <dsp:cNvPr id="0" name=""/>
        <dsp:cNvSpPr/>
      </dsp:nvSpPr>
      <dsp:spPr>
        <a:xfrm rot="16104290">
          <a:off x="5456608" y="1034500"/>
          <a:ext cx="31988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9881" y="0"/>
              </a:lnTo>
            </a:path>
          </a:pathLst>
        </a:cu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7E4CCE-7E5D-4D7D-97E0-66B8ABB67D29}">
      <dsp:nvSpPr>
        <dsp:cNvPr id="0" name=""/>
        <dsp:cNvSpPr/>
      </dsp:nvSpPr>
      <dsp:spPr>
        <a:xfrm>
          <a:off x="4625973" y="2"/>
          <a:ext cx="1947890" cy="87461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Lifli</a:t>
          </a:r>
          <a:r>
            <a:rPr lang="en-US" sz="28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qidalar</a:t>
          </a:r>
          <a:endParaRPr lang="ru-RU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68668" y="42697"/>
        <a:ext cx="1862500" cy="789228"/>
      </dsp:txXfrm>
    </dsp:sp>
    <dsp:sp modelId="{3B400108-6B39-49FF-BD09-8E394AD0168B}">
      <dsp:nvSpPr>
        <dsp:cNvPr id="0" name=""/>
        <dsp:cNvSpPr/>
      </dsp:nvSpPr>
      <dsp:spPr>
        <a:xfrm rot="1770899">
          <a:off x="7087464" y="3125862"/>
          <a:ext cx="93164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31646" y="0"/>
              </a:lnTo>
            </a:path>
          </a:pathLst>
        </a:cu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90963-576B-4544-9987-3D02AD4FA0F3}">
      <dsp:nvSpPr>
        <dsp:cNvPr id="0" name=""/>
        <dsp:cNvSpPr/>
      </dsp:nvSpPr>
      <dsp:spPr>
        <a:xfrm>
          <a:off x="7449232" y="3355350"/>
          <a:ext cx="2563796" cy="87461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Fiziki</a:t>
          </a:r>
          <a:r>
            <a:rPr lang="en-US" sz="31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1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aktivlik</a:t>
          </a:r>
          <a:endParaRPr lang="ru-RU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91927" y="3398045"/>
        <a:ext cx="2478406" cy="789228"/>
      </dsp:txXfrm>
    </dsp:sp>
    <dsp:sp modelId="{CB1A0CB4-0CF3-4501-9601-FA0D3F4B9A30}">
      <dsp:nvSpPr>
        <dsp:cNvPr id="0" name=""/>
        <dsp:cNvSpPr/>
      </dsp:nvSpPr>
      <dsp:spPr>
        <a:xfrm rot="9236333">
          <a:off x="3596029" y="2967788"/>
          <a:ext cx="32510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5107" y="0"/>
              </a:lnTo>
            </a:path>
          </a:pathLst>
        </a:custGeom>
        <a:noFill/>
        <a:ln w="127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812D28-49D7-415C-83CF-BA1BC6459373}">
      <dsp:nvSpPr>
        <dsp:cNvPr id="0" name=""/>
        <dsp:cNvSpPr/>
      </dsp:nvSpPr>
      <dsp:spPr>
        <a:xfrm>
          <a:off x="606784" y="3039203"/>
          <a:ext cx="3531510" cy="121286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Qeyri</a:t>
          </a:r>
          <a:r>
            <a:rPr lang="en-US" sz="3500" b="0" i="0" kern="1200" dirty="0">
              <a:latin typeface="Arial" panose="020B0604020202020204" pitchFamily="34" charset="0"/>
              <a:cs typeface="Arial" panose="020B0604020202020204" pitchFamily="34" charset="0"/>
            </a:rPr>
            <a:t>-steroid </a:t>
          </a:r>
          <a:r>
            <a:rPr lang="en-US" sz="35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iltihabəlehinə</a:t>
          </a:r>
          <a:r>
            <a:rPr lang="en-US" sz="35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500" b="0" i="0" kern="1200" dirty="0" err="1">
              <a:latin typeface="Arial" panose="020B0604020202020204" pitchFamily="34" charset="0"/>
              <a:cs typeface="Arial" panose="020B0604020202020204" pitchFamily="34" charset="0"/>
            </a:rPr>
            <a:t>dərmanl</a:t>
          </a:r>
          <a:r>
            <a:rPr lang="az-Latn-AZ" sz="3500" b="0" i="0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en-US" sz="3500" b="0" i="0" kern="1200" dirty="0">
              <a:latin typeface="Arial" panose="020B0604020202020204" pitchFamily="34" charset="0"/>
              <a:cs typeface="Arial" panose="020B0604020202020204" pitchFamily="34" charset="0"/>
            </a:rPr>
            <a:t>r</a:t>
          </a:r>
          <a:endParaRPr lang="ru-RU" sz="3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5991" y="3098410"/>
        <a:ext cx="3413096" cy="109445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AF08D-D5A3-4E26-9D81-0DB67AE6EA4A}">
      <dsp:nvSpPr>
        <dsp:cNvPr id="0" name=""/>
        <dsp:cNvSpPr/>
      </dsp:nvSpPr>
      <dsp:spPr>
        <a:xfrm>
          <a:off x="0" y="144908"/>
          <a:ext cx="11809312" cy="2235848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16FD9B-5359-4868-9328-43BFC3626E89}">
      <dsp:nvSpPr>
        <dsp:cNvPr id="0" name=""/>
        <dsp:cNvSpPr/>
      </dsp:nvSpPr>
      <dsp:spPr>
        <a:xfrm>
          <a:off x="197992" y="505708"/>
          <a:ext cx="3822708" cy="316412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DCE269F-3347-45DD-BF84-4AF43BA9F071}">
      <dsp:nvSpPr>
        <dsp:cNvPr id="0" name=""/>
        <dsp:cNvSpPr/>
      </dsp:nvSpPr>
      <dsp:spPr>
        <a:xfrm rot="10800000">
          <a:off x="640705" y="3744418"/>
          <a:ext cx="2905172" cy="470489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QANAXMA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655174" y="3744418"/>
        <a:ext cx="2876234" cy="456020"/>
      </dsp:txXfrm>
    </dsp:sp>
    <dsp:sp modelId="{C16C6945-ADEB-4DF7-9738-55AC6D7B8FE4}">
      <dsp:nvSpPr>
        <dsp:cNvPr id="0" name=""/>
        <dsp:cNvSpPr/>
      </dsp:nvSpPr>
      <dsp:spPr>
        <a:xfrm>
          <a:off x="4464490" y="432047"/>
          <a:ext cx="3611474" cy="315473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8F349C2-E74A-4AB4-8F9C-2C67F2EAB31D}">
      <dsp:nvSpPr>
        <dsp:cNvPr id="0" name=""/>
        <dsp:cNvSpPr/>
      </dsp:nvSpPr>
      <dsp:spPr>
        <a:xfrm rot="10800000" flipV="1">
          <a:off x="4896562" y="3698687"/>
          <a:ext cx="2933248" cy="529242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KEÇMƏZLİK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4912838" y="3714963"/>
        <a:ext cx="2900696" cy="512966"/>
      </dsp:txXfrm>
    </dsp:sp>
    <dsp:sp modelId="{526F753D-5F04-42E2-BA6F-62D821C77B58}">
      <dsp:nvSpPr>
        <dsp:cNvPr id="0" name=""/>
        <dsp:cNvSpPr/>
      </dsp:nvSpPr>
      <dsp:spPr>
        <a:xfrm>
          <a:off x="8280917" y="360040"/>
          <a:ext cx="3393823" cy="326829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BCB56FA-45D0-4E38-98C9-8BEAF07F6C4E}">
      <dsp:nvSpPr>
        <dsp:cNvPr id="0" name=""/>
        <dsp:cNvSpPr/>
      </dsp:nvSpPr>
      <dsp:spPr>
        <a:xfrm rot="10800000" flipV="1">
          <a:off x="8568954" y="3672410"/>
          <a:ext cx="2821268" cy="540993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PERFORASİYA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8585591" y="3689047"/>
        <a:ext cx="2787994" cy="5243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1657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01264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1201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0374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8401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38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9360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4429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94886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46200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14684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90146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0072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45645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49027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2584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31046884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7786763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 E.Əliyev, t.ü.f.d.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P.Aydınova, Dr.N.Süleymanova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Yoğun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bağırsağın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törəmələri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356" y="-66380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50929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87488" y="980728"/>
            <a:ext cx="9577063" cy="2160240"/>
          </a:xfrm>
        </p:spPr>
        <p:txBody>
          <a:bodyPr>
            <a:normAutofit fontScale="90000"/>
          </a:bodyPr>
          <a:lstStyle/>
          <a:p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br>
              <a:rPr lang="az-Latn-AZ" sz="4000" dirty="0">
                <a:solidFill>
                  <a:srgbClr val="0070C0"/>
                </a:solidFill>
              </a:rPr>
            </a:br>
            <a:r>
              <a:rPr lang="en-US" sz="4900" dirty="0"/>
              <a:t>YOĞUN BAĞIRSAĞIN </a:t>
            </a:r>
            <a:r>
              <a:rPr lang="az-Latn-AZ" sz="4900" dirty="0"/>
              <a:t>XOŞ VƏ </a:t>
            </a:r>
            <a:r>
              <a:rPr lang="en-US" sz="4900" dirty="0"/>
              <a:t>B</a:t>
            </a:r>
            <a:r>
              <a:rPr lang="az-Latn-AZ" sz="4900" dirty="0"/>
              <a:t>ƏD XASSƏLİ TÖRƏMƏLƏRİ</a:t>
            </a:r>
            <a:endParaRPr lang="en-US" sz="4900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991544" y="3284538"/>
            <a:ext cx="8712968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Tibb ü.e.d., professor, Eldar Allahverdi oğlu Əliyev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Tibb ü.f.d., Pərvanə Rövşən qızı Aydınova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-42068"/>
            <a:ext cx="10515600" cy="565944"/>
          </a:xfrm>
        </p:spPr>
        <p:txBody>
          <a:bodyPr>
            <a:normAutofit fontScale="90000"/>
          </a:bodyPr>
          <a:lstStyle/>
          <a:p>
            <a:r>
              <a:rPr lang="az-Latn-AZ" altLang="en-US" sz="4400" dirty="0"/>
              <a:t>Tərifi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7" y="915592"/>
            <a:ext cx="5157787" cy="82391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990033"/>
                </a:solidFill>
              </a:rPr>
              <a:t>Xo</a:t>
            </a:r>
            <a:r>
              <a:rPr lang="az-Latn-AZ" sz="3600" dirty="0">
                <a:solidFill>
                  <a:srgbClr val="990033"/>
                </a:solidFill>
              </a:rPr>
              <a:t>şxassəli törəmələr</a:t>
            </a:r>
            <a:endParaRPr lang="en-US" sz="3600" dirty="0">
              <a:solidFill>
                <a:srgbClr val="99003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err="1">
                <a:solidFill>
                  <a:schemeClr val="tx2"/>
                </a:solidFill>
              </a:rPr>
              <a:t>Polip</a:t>
            </a:r>
            <a:r>
              <a:rPr lang="en-US" dirty="0">
                <a:solidFill>
                  <a:schemeClr val="tx2"/>
                </a:solidFill>
              </a:rPr>
              <a:t> </a:t>
            </a:r>
            <a:r>
              <a:rPr lang="en-US" dirty="0" err="1">
                <a:solidFill>
                  <a:schemeClr val="tx2"/>
                </a:solidFill>
              </a:rPr>
              <a:t>boşluqlu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orqanlarda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epitelial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səthdən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mənfəzə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doğru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qabarmış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törəməyə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deyilir</a:t>
            </a:r>
            <a:r>
              <a:rPr lang="en-US" dirty="0">
                <a:solidFill>
                  <a:schemeClr val="tx2"/>
                </a:solidFill>
              </a:rPr>
              <a:t>.</a:t>
            </a:r>
            <a:endParaRPr lang="az-Latn-AZ" dirty="0">
              <a:solidFill>
                <a:schemeClr val="tx2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  <a:p>
            <a:r>
              <a:rPr lang="en-US" b="1" dirty="0" err="1">
                <a:solidFill>
                  <a:schemeClr val="tx2"/>
                </a:solidFill>
              </a:rPr>
              <a:t>Polipoz</a:t>
            </a:r>
            <a:r>
              <a:rPr lang="en-US" dirty="0">
                <a:solidFill>
                  <a:schemeClr val="tx2"/>
                </a:solidFill>
              </a:rPr>
              <a:t> </a:t>
            </a:r>
            <a:r>
              <a:rPr lang="en-US" dirty="0" err="1">
                <a:solidFill>
                  <a:schemeClr val="tx2"/>
                </a:solidFill>
              </a:rPr>
              <a:t>çoxsaylı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poliplərə</a:t>
            </a: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dirty="0" err="1">
                <a:solidFill>
                  <a:schemeClr val="tx2"/>
                </a:solidFill>
              </a:rPr>
              <a:t>deyilir</a:t>
            </a:r>
            <a:r>
              <a:rPr lang="en-US" dirty="0">
                <a:solidFill>
                  <a:schemeClr val="tx2"/>
                </a:solidFill>
              </a:rPr>
              <a:t>.</a:t>
            </a:r>
            <a:endParaRPr lang="az-Latn-AZ" dirty="0">
              <a:solidFill>
                <a:schemeClr val="tx2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US" i="1" dirty="0" err="1">
                <a:solidFill>
                  <a:schemeClr val="tx2"/>
                </a:solidFill>
              </a:rPr>
              <a:t>Ən</a:t>
            </a:r>
            <a:r>
              <a:rPr lang="en-US" i="1" dirty="0">
                <a:solidFill>
                  <a:schemeClr val="tx2"/>
                </a:solidFill>
              </a:rPr>
              <a:t> sıx </a:t>
            </a:r>
            <a:r>
              <a:rPr lang="en-US" i="1" dirty="0" err="1">
                <a:solidFill>
                  <a:schemeClr val="tx2"/>
                </a:solidFill>
              </a:rPr>
              <a:t>görüldüyü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yer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isə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kolorektumdur</a:t>
            </a:r>
            <a:r>
              <a:rPr lang="en-US" i="1" dirty="0">
                <a:solidFill>
                  <a:schemeClr val="tx2"/>
                </a:solidFill>
              </a:rPr>
              <a:t>.</a:t>
            </a:r>
          </a:p>
          <a:p>
            <a:endParaRPr lang="en-US" dirty="0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4072" y="2085207"/>
            <a:ext cx="432048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898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1519238" algn="l"/>
              </a:tabLst>
            </a:pPr>
            <a:r>
              <a:rPr lang="en-US" sz="3200" dirty="0" err="1"/>
              <a:t>Rastgəlməsi</a:t>
            </a:r>
            <a:endParaRPr lang="en-US" alt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Ortalama</a:t>
            </a:r>
            <a:r>
              <a:rPr lang="en-US" dirty="0"/>
              <a:t> 25% (9-60%)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təsadüf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 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err="1"/>
              <a:t>Yaş</a:t>
            </a:r>
            <a:r>
              <a:rPr lang="en-US" dirty="0"/>
              <a:t> </a:t>
            </a:r>
            <a:r>
              <a:rPr lang="en-US" dirty="0" err="1"/>
              <a:t>artdıqca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müşahidə</a:t>
            </a:r>
            <a:r>
              <a:rPr lang="en-US" dirty="0"/>
              <a:t> </a:t>
            </a:r>
            <a:r>
              <a:rPr lang="en-US" dirty="0" err="1"/>
              <a:t>edilir</a:t>
            </a: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endParaRPr lang="az-Latn-AZ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/>
              <a:t> </a:t>
            </a:r>
            <a:r>
              <a:rPr lang="en-US" dirty="0" err="1"/>
              <a:t>Poliplər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S-</a:t>
            </a:r>
            <a:r>
              <a:rPr lang="en-US" dirty="0" err="1"/>
              <a:t>vari</a:t>
            </a:r>
            <a:r>
              <a:rPr lang="en-US" dirty="0"/>
              <a:t> </a:t>
            </a:r>
            <a:r>
              <a:rPr lang="en-US" dirty="0" err="1"/>
              <a:t>bağırsaqda</a:t>
            </a:r>
            <a:r>
              <a:rPr lang="az-Latn-AZ" dirty="0"/>
              <a:t> </a:t>
            </a:r>
            <a:r>
              <a:rPr lang="en-US" dirty="0" err="1"/>
              <a:t>tapılır</a:t>
            </a:r>
            <a:r>
              <a:rPr lang="en-US" dirty="0"/>
              <a:t> (</a:t>
            </a:r>
            <a:r>
              <a:rPr lang="en-US" dirty="0" err="1"/>
              <a:t>rektosiqmoiddə</a:t>
            </a:r>
            <a:r>
              <a:rPr lang="en-US" dirty="0"/>
              <a:t> 50%)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237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13646130"/>
              </p:ext>
            </p:extLst>
          </p:nvPr>
        </p:nvGraphicFramePr>
        <p:xfrm>
          <a:off x="288310" y="836712"/>
          <a:ext cx="1178435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altLang="en-US" sz="32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TƏSNİFATI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3190527" y="2942975"/>
            <a:ext cx="2761457" cy="18868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cxnSpLocks/>
          </p:cNvCxnSpPr>
          <p:nvPr/>
        </p:nvCxnSpPr>
        <p:spPr>
          <a:xfrm flipH="1">
            <a:off x="1246419" y="2942975"/>
            <a:ext cx="1944108" cy="962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165375" y="2948543"/>
            <a:ext cx="25152" cy="18536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63">
            <a:extLst>
              <a:ext uri="{FF2B5EF4-FFF2-40B4-BE49-F238E27FC236}">
                <a16:creationId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83" y="3879934"/>
            <a:ext cx="15696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Hiperplastik </a:t>
            </a:r>
            <a:endParaRPr lang="en-US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Box 63">
            <a:extLst>
              <a:ext uri="{FF2B5EF4-FFF2-40B4-BE49-F238E27FC236}">
                <a16:creationId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5070" y="4869160"/>
            <a:ext cx="4185761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Hamartoma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Sporadik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yuvenil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polip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Ailəvi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yuvenil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polipozis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sindromu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Peutz-Jegher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sindromu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altLang="en-US" sz="2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63">
            <a:extLst>
              <a:ext uri="{FF2B5EF4-FFF2-40B4-BE49-F238E27FC236}">
                <a16:creationId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1539" y="4818813"/>
            <a:ext cx="198002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İltihabı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Psevdopolip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Limfoid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polip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Прямая со стрелкой 23"/>
          <p:cNvCxnSpPr>
            <a:cxnSpLocks/>
          </p:cNvCxnSpPr>
          <p:nvPr/>
        </p:nvCxnSpPr>
        <p:spPr>
          <a:xfrm>
            <a:off x="9336360" y="2942975"/>
            <a:ext cx="0" cy="12251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63">
            <a:extLst>
              <a:ext uri="{FF2B5EF4-FFF2-40B4-BE49-F238E27FC236}">
                <a16:creationId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31" y="4168142"/>
            <a:ext cx="582730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Sporadik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adenoma (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tubulyar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tubulovilloz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villoz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Ailəvi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kolon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polipozu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sindromu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Adenokarsinoma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Digər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lipoma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leyomioma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karsinoid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904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/>
        </p:bldSub>
      </p:bldGraphic>
      <p:bldP spid="9" grpId="0"/>
      <p:bldP spid="18" grpId="0"/>
      <p:bldP spid="20" grpId="0" build="p"/>
      <p:bldP spid="21" grpId="0" build="p"/>
      <p:bldP spid="2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3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3215680" y="56149"/>
            <a:ext cx="5862851" cy="708556"/>
          </a:xfrm>
        </p:spPr>
        <p:txBody>
          <a:bodyPr>
            <a:normAutofit/>
          </a:bodyPr>
          <a:lstStyle/>
          <a:p>
            <a:r>
              <a:rPr lang="az-Latn-AZ" altLang="en-US" dirty="0"/>
              <a:t>TƏSNİFATI</a:t>
            </a:r>
            <a:endParaRPr lang="en-US" dirty="0"/>
          </a:p>
        </p:txBody>
      </p:sp>
      <p:graphicFrame>
        <p:nvGraphicFramePr>
          <p:cNvPr id="15" name="Content Placeholder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3900702"/>
              </p:ext>
            </p:extLst>
          </p:nvPr>
        </p:nvGraphicFramePr>
        <p:xfrm>
          <a:off x="838200" y="1196752"/>
          <a:ext cx="1051560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4660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Gedişi</a:t>
            </a:r>
            <a:r>
              <a:rPr lang="az-Latn-AZ" alt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3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" name="Схема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5571964"/>
              </p:ext>
            </p:extLst>
          </p:nvPr>
        </p:nvGraphicFramePr>
        <p:xfrm>
          <a:off x="838200" y="1268760"/>
          <a:ext cx="10730408" cy="4908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187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D98FAE6D-DA9A-4A4E-9FCD-F422F22ECA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>
                                            <p:graphicEl>
                                              <a:dgm id="{D98FAE6D-DA9A-4A4E-9FCD-F422F22ECA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02FDC526-26CE-4AA3-A36B-ABD68CDDE1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>
                                            <p:graphicEl>
                                              <a:dgm id="{02FDC526-26CE-4AA3-A36B-ABD68CDDE1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075B88EC-79E2-425B-A636-C650D91925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>
                                            <p:graphicEl>
                                              <a:dgm id="{075B88EC-79E2-425B-A636-C650D91925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86045E4-7245-4882-BE09-380D471B9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>
                                            <p:graphicEl>
                                              <a:dgm id="{586045E4-7245-4882-BE09-380D471B97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A2C265E0-4665-4F96-96C0-FEF354CA3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>
                                            <p:graphicEl>
                                              <a:dgm id="{A2C265E0-4665-4F96-96C0-FEF354CA3A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10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1664" y="116632"/>
            <a:ext cx="5862851" cy="719246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Ağırlaşmaları</a:t>
            </a:r>
            <a:br>
              <a:rPr lang="en-US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31358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Qanaxma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Keçməzlik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Malginizasiya-Malignizasiya</a:t>
            </a:r>
            <a:r>
              <a:rPr lang="en-US" dirty="0"/>
              <a:t> </a:t>
            </a:r>
            <a:r>
              <a:rPr lang="en-US" dirty="0" err="1"/>
              <a:t>etmiş</a:t>
            </a:r>
            <a:r>
              <a:rPr lang="en-US" dirty="0"/>
              <a:t> </a:t>
            </a:r>
            <a:r>
              <a:rPr lang="en-US" dirty="0" err="1"/>
              <a:t>poliplərin</a:t>
            </a:r>
            <a:r>
              <a:rPr lang="en-US" dirty="0"/>
              <a:t> </a:t>
            </a:r>
            <a:r>
              <a:rPr lang="en-US" b="1" dirty="0" err="1"/>
              <a:t>Haggit</a:t>
            </a:r>
            <a:r>
              <a:rPr lang="en-US" b="1" dirty="0"/>
              <a:t> </a:t>
            </a:r>
            <a:r>
              <a:rPr lang="en-US" b="1" dirty="0" err="1"/>
              <a:t>təsnifatı</a:t>
            </a:r>
            <a:endParaRPr lang="en-US" b="1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13" name="Схема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348610"/>
              </p:ext>
            </p:extLst>
          </p:nvPr>
        </p:nvGraphicFramePr>
        <p:xfrm>
          <a:off x="4151784" y="1268760"/>
          <a:ext cx="7488832" cy="4908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7419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04BC1950-39AF-4D6E-8133-2744847E85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>
                                            <p:graphicEl>
                                              <a:dgm id="{04BC1950-39AF-4D6E-8133-2744847E85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F31819C3-43C7-41F6-98DA-78F0C5060B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>
                                            <p:graphicEl>
                                              <a:dgm id="{F31819C3-43C7-41F6-98DA-78F0C5060B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8E89DA14-EF78-4DBD-AFF2-511D21DA5A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3">
                                            <p:graphicEl>
                                              <a:dgm id="{8E89DA14-EF78-4DBD-AFF2-511D21DA5A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FAC41658-ABD2-499A-8B98-8B8C84F5C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3">
                                            <p:graphicEl>
                                              <a:dgm id="{FAC41658-ABD2-499A-8B98-8B8C84F5C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AF99851A-ACC3-4335-8CD9-10347AD65D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3">
                                            <p:graphicEl>
                                              <a:dgm id="{AF99851A-ACC3-4335-8CD9-10347AD65D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9F04ADDF-BA50-43FD-A360-9FA958FB31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3">
                                            <p:graphicEl>
                                              <a:dgm id="{9F04ADDF-BA50-43FD-A360-9FA958FB31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457FA930-3B89-4212-B5E7-3DA6A725A3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">
                                            <p:graphicEl>
                                              <a:dgm id="{457FA930-3B89-4212-B5E7-3DA6A725A3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5FD45198-2FD9-41C6-986D-DB6A7F0A5C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3">
                                            <p:graphicEl>
                                              <a:dgm id="{5FD45198-2FD9-41C6-986D-DB6A7F0A5C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31A215E4-60C8-4F11-A431-68E8495538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3">
                                            <p:graphicEl>
                                              <a:dgm id="{31A215E4-60C8-4F11-A431-68E8495538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Sub>
          <a:bldDgm bld="lvl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64574" y="28828"/>
            <a:ext cx="5862851" cy="508850"/>
          </a:xfrm>
        </p:spPr>
        <p:txBody>
          <a:bodyPr>
            <a:noAutofit/>
          </a:bodyPr>
          <a:lstStyle/>
          <a:p>
            <a:r>
              <a:rPr lang="az-Latn-AZ" altLang="en-US" i="1" dirty="0"/>
              <a:t>KLİNİKASI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Əkəsr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poliplərin</a:t>
            </a:r>
            <a:r>
              <a:rPr lang="en-US" dirty="0"/>
              <a:t> </a:t>
            </a:r>
            <a:r>
              <a:rPr lang="en-US" dirty="0" err="1"/>
              <a:t>ölçuləri</a:t>
            </a:r>
            <a:r>
              <a:rPr lang="en-US" dirty="0"/>
              <a:t> 0,5-1 </a:t>
            </a:r>
            <a:r>
              <a:rPr lang="en-US" dirty="0" err="1"/>
              <a:t>sm</a:t>
            </a:r>
            <a:r>
              <a:rPr lang="en-US" dirty="0"/>
              <a:t> </a:t>
            </a:r>
            <a:r>
              <a:rPr lang="en-US" dirty="0" err="1"/>
              <a:t>həddində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simptom</a:t>
            </a:r>
            <a:r>
              <a:rPr lang="en-US" dirty="0"/>
              <a:t> </a:t>
            </a:r>
            <a:r>
              <a:rPr lang="en-US" dirty="0" err="1"/>
              <a:t>törətmirlər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Poliplər</a:t>
            </a:r>
            <a:r>
              <a:rPr lang="en-US" dirty="0"/>
              <a:t> </a:t>
            </a:r>
            <a:r>
              <a:rPr lang="en-US" dirty="0" err="1"/>
              <a:t>böyüdükdə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ağırlaşma</a:t>
            </a:r>
            <a:r>
              <a:rPr lang="en-US" dirty="0"/>
              <a:t> </a:t>
            </a:r>
            <a:r>
              <a:rPr lang="en-US" dirty="0" err="1"/>
              <a:t>törətdikdə</a:t>
            </a:r>
            <a:r>
              <a:rPr lang="en-US" dirty="0"/>
              <a:t> </a:t>
            </a:r>
            <a:r>
              <a:rPr lang="en-US" dirty="0" err="1"/>
              <a:t>əlamətlərlə</a:t>
            </a:r>
            <a:r>
              <a:rPr lang="en-US" dirty="0"/>
              <a:t> </a:t>
            </a:r>
            <a:r>
              <a:rPr lang="en-US" dirty="0" err="1"/>
              <a:t>biruzə</a:t>
            </a:r>
            <a:r>
              <a:rPr lang="en-US" dirty="0"/>
              <a:t> </a:t>
            </a:r>
            <a:r>
              <a:rPr lang="en-US" dirty="0" err="1"/>
              <a:t>verirlər</a:t>
            </a:r>
            <a:r>
              <a:rPr lang="en-US" dirty="0"/>
              <a:t>:</a:t>
            </a:r>
          </a:p>
          <a:p>
            <a:pPr lvl="1"/>
            <a:r>
              <a:rPr lang="en-US" b="1" i="1" dirty="0" err="1"/>
              <a:t>rektal</a:t>
            </a:r>
            <a:r>
              <a:rPr lang="en-US" b="1" i="1" dirty="0"/>
              <a:t> </a:t>
            </a:r>
            <a:r>
              <a:rPr lang="en-US" b="1" i="1" dirty="0" err="1"/>
              <a:t>qanaxma</a:t>
            </a:r>
            <a:endParaRPr lang="en-US" b="1" i="1" dirty="0"/>
          </a:p>
          <a:p>
            <a:pPr lvl="1"/>
            <a:r>
              <a:rPr lang="en-US" b="1" i="1" dirty="0" err="1"/>
              <a:t>sancışəkilli</a:t>
            </a:r>
            <a:r>
              <a:rPr lang="en-US" b="1" i="1" dirty="0"/>
              <a:t> </a:t>
            </a:r>
            <a:r>
              <a:rPr lang="en-US" b="1" i="1" dirty="0" err="1"/>
              <a:t>ağrılar</a:t>
            </a:r>
            <a:endParaRPr lang="en-US" b="1" i="1" dirty="0"/>
          </a:p>
          <a:p>
            <a:pPr lvl="1"/>
            <a:r>
              <a:rPr lang="en-US" b="1" i="1" dirty="0" err="1"/>
              <a:t>qəbizlik</a:t>
            </a:r>
            <a:endParaRPr lang="en-US" b="1" i="1" dirty="0"/>
          </a:p>
          <a:p>
            <a:pPr lvl="1"/>
            <a:r>
              <a:rPr lang="en-US" b="1" i="1" dirty="0" err="1"/>
              <a:t>diarreya</a:t>
            </a:r>
            <a:endParaRPr lang="en-US" b="1" i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Rektal</a:t>
            </a:r>
            <a:r>
              <a:rPr lang="en-US" dirty="0"/>
              <a:t> </a:t>
            </a:r>
            <a:r>
              <a:rPr lang="en-US" dirty="0" err="1"/>
              <a:t>poliplərin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gələn</a:t>
            </a:r>
            <a:r>
              <a:rPr lang="en-US" dirty="0"/>
              <a:t> </a:t>
            </a:r>
            <a:r>
              <a:rPr lang="en-US" dirty="0" err="1"/>
              <a:t>əlaməti</a:t>
            </a:r>
            <a:r>
              <a:rPr lang="en-US" dirty="0"/>
              <a:t> </a:t>
            </a:r>
            <a:r>
              <a:rPr lang="en-US" dirty="0" err="1"/>
              <a:t>rektal</a:t>
            </a:r>
            <a:r>
              <a:rPr lang="en-US" dirty="0"/>
              <a:t> </a:t>
            </a:r>
            <a:r>
              <a:rPr lang="en-US" dirty="0" err="1"/>
              <a:t>qanaxmadır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Villoz</a:t>
            </a:r>
            <a:r>
              <a:rPr lang="en-US" dirty="0"/>
              <a:t> </a:t>
            </a:r>
            <a:r>
              <a:rPr lang="en-US" dirty="0" err="1"/>
              <a:t>adenomalarda</a:t>
            </a:r>
            <a:r>
              <a:rPr lang="en-US" dirty="0"/>
              <a:t> </a:t>
            </a:r>
            <a:r>
              <a:rPr lang="en-US" dirty="0" err="1"/>
              <a:t>diarreya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 </a:t>
            </a:r>
            <a:r>
              <a:rPr lang="en-US" b="1" dirty="0"/>
              <a:t>(</a:t>
            </a:r>
            <a:r>
              <a:rPr lang="en-US" b="1" dirty="0" err="1"/>
              <a:t>selik</a:t>
            </a:r>
            <a:r>
              <a:rPr lang="en-US" b="1" dirty="0"/>
              <a:t> </a:t>
            </a:r>
            <a:r>
              <a:rPr lang="en-US" b="1" dirty="0" err="1"/>
              <a:t>ifraz</a:t>
            </a:r>
            <a:r>
              <a:rPr lang="en-US" b="1" dirty="0"/>
              <a:t> </a:t>
            </a:r>
            <a:r>
              <a:rPr lang="en-US" b="1" dirty="0" err="1"/>
              <a:t>edir</a:t>
            </a:r>
            <a:r>
              <a:rPr lang="en-US" b="1" dirty="0"/>
              <a:t>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obyektiv</a:t>
            </a:r>
            <a:r>
              <a:rPr lang="en-US" dirty="0"/>
              <a:t> </a:t>
            </a:r>
            <a:r>
              <a:rPr lang="en-US" dirty="0" err="1"/>
              <a:t>müayinədə</a:t>
            </a:r>
            <a:r>
              <a:rPr lang="en-US" dirty="0"/>
              <a:t> </a:t>
            </a:r>
            <a:r>
              <a:rPr lang="en-US" dirty="0" err="1"/>
              <a:t>əlamət</a:t>
            </a:r>
            <a:r>
              <a:rPr lang="en-US" dirty="0"/>
              <a:t> </a:t>
            </a:r>
            <a:r>
              <a:rPr lang="en-US" dirty="0" err="1"/>
              <a:t>olmur</a:t>
            </a:r>
            <a:r>
              <a:rPr lang="en-US" dirty="0"/>
              <a:t>, </a:t>
            </a:r>
            <a:r>
              <a:rPr lang="en-US" dirty="0" err="1"/>
              <a:t>lakin</a:t>
            </a:r>
            <a:r>
              <a:rPr lang="en-US" dirty="0"/>
              <a:t> distal </a:t>
            </a:r>
            <a:r>
              <a:rPr lang="en-US" dirty="0" err="1"/>
              <a:t>rektum</a:t>
            </a:r>
            <a:r>
              <a:rPr lang="en-US" dirty="0"/>
              <a:t> </a:t>
            </a:r>
            <a:r>
              <a:rPr lang="en-US" dirty="0" err="1"/>
              <a:t>poliplərində</a:t>
            </a:r>
            <a:r>
              <a:rPr lang="en-US" dirty="0"/>
              <a:t> </a:t>
            </a:r>
            <a:r>
              <a:rPr lang="en-US" dirty="0" err="1"/>
              <a:t>barmaqla</a:t>
            </a:r>
            <a:r>
              <a:rPr lang="en-US" dirty="0"/>
              <a:t> </a:t>
            </a:r>
            <a:r>
              <a:rPr lang="en-US" dirty="0" err="1"/>
              <a:t>müayinələrdə</a:t>
            </a:r>
            <a:r>
              <a:rPr lang="en-US" dirty="0"/>
              <a:t> </a:t>
            </a:r>
            <a:r>
              <a:rPr lang="en-US" dirty="0" err="1"/>
              <a:t>polip</a:t>
            </a:r>
            <a:r>
              <a:rPr lang="en-US" dirty="0"/>
              <a:t> </a:t>
            </a:r>
            <a:r>
              <a:rPr lang="en-US" dirty="0" err="1"/>
              <a:t>əllənə</a:t>
            </a:r>
            <a:r>
              <a:rPr lang="en-US" dirty="0"/>
              <a:t> </a:t>
            </a:r>
            <a:r>
              <a:rPr lang="en-US" dirty="0" err="1"/>
              <a:t>bilər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4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dirty="0" err="1"/>
              <a:t>Diaqnostikas</a:t>
            </a:r>
            <a:r>
              <a:rPr lang="az-Latn-AZ" sz="3800" dirty="0"/>
              <a:t>ı</a:t>
            </a:r>
            <a:endParaRPr lang="en-US" sz="3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i="1" dirty="0" err="1"/>
              <a:t>Şübhə</a:t>
            </a:r>
            <a:endParaRPr lang="en-US" sz="3600" b="1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Poliplərin</a:t>
            </a:r>
            <a:r>
              <a:rPr lang="en-US" dirty="0"/>
              <a:t> </a:t>
            </a:r>
            <a:r>
              <a:rPr lang="en-US" dirty="0" err="1"/>
              <a:t>spesifik</a:t>
            </a:r>
            <a:r>
              <a:rPr lang="en-US" dirty="0"/>
              <a:t> </a:t>
            </a:r>
            <a:r>
              <a:rPr lang="en-US" dirty="0" err="1"/>
              <a:t>klinik</a:t>
            </a:r>
            <a:r>
              <a:rPr lang="en-US" dirty="0"/>
              <a:t>, </a:t>
            </a:r>
            <a:r>
              <a:rPr lang="en-US" dirty="0" err="1"/>
              <a:t>laborator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görüntüləmə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r>
              <a:rPr lang="en-US" dirty="0"/>
              <a:t> </a:t>
            </a:r>
            <a:r>
              <a:rPr lang="en-US" dirty="0" err="1"/>
              <a:t>yoxdur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aşağıdakı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polipdən</a:t>
            </a:r>
            <a:r>
              <a:rPr lang="en-US" dirty="0"/>
              <a:t> </a:t>
            </a:r>
            <a:r>
              <a:rPr lang="en-US" dirty="0" err="1"/>
              <a:t>şübhələnmək</a:t>
            </a:r>
            <a:r>
              <a:rPr lang="en-US" dirty="0"/>
              <a:t> </a:t>
            </a:r>
            <a:r>
              <a:rPr lang="en-US" dirty="0" err="1"/>
              <a:t>olar</a:t>
            </a:r>
            <a:r>
              <a:rPr lang="en-US" dirty="0"/>
              <a:t>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fəaliyyətinin</a:t>
            </a:r>
            <a:r>
              <a:rPr lang="en-US" dirty="0"/>
              <a:t> </a:t>
            </a:r>
            <a:r>
              <a:rPr lang="en-US" dirty="0" err="1"/>
              <a:t>dəyişməsi</a:t>
            </a:r>
            <a:r>
              <a:rPr lang="en-US" dirty="0"/>
              <a:t> (</a:t>
            </a:r>
            <a:r>
              <a:rPr lang="en-US" dirty="0" err="1"/>
              <a:t>qəbzlik</a:t>
            </a:r>
            <a:r>
              <a:rPr lang="en-US" dirty="0"/>
              <a:t>, </a:t>
            </a:r>
            <a:r>
              <a:rPr lang="en-US" dirty="0" err="1"/>
              <a:t>diarreya</a:t>
            </a:r>
            <a:r>
              <a:rPr lang="en-US" dirty="0"/>
              <a:t>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Rektal</a:t>
            </a:r>
            <a:r>
              <a:rPr lang="en-US" dirty="0"/>
              <a:t> </a:t>
            </a:r>
            <a:r>
              <a:rPr lang="en-US" dirty="0" err="1"/>
              <a:t>müayinədə</a:t>
            </a:r>
            <a:r>
              <a:rPr lang="en-US" dirty="0"/>
              <a:t> </a:t>
            </a:r>
            <a:r>
              <a:rPr lang="en-US" dirty="0" err="1"/>
              <a:t>kütlə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qanaxması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keçməzliyi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Gizli</a:t>
            </a:r>
            <a:r>
              <a:rPr lang="en-US" dirty="0"/>
              <a:t> </a:t>
            </a:r>
            <a:r>
              <a:rPr lang="en-US" dirty="0" err="1"/>
              <a:t>qan</a:t>
            </a:r>
            <a:r>
              <a:rPr lang="en-US" dirty="0"/>
              <a:t> </a:t>
            </a:r>
            <a:r>
              <a:rPr lang="en-US" dirty="0" err="1"/>
              <a:t>testinin</a:t>
            </a:r>
            <a:r>
              <a:rPr lang="en-US" dirty="0"/>
              <a:t> </a:t>
            </a:r>
            <a:r>
              <a:rPr lang="en-US" dirty="0" err="1"/>
              <a:t>müsbət</a:t>
            </a:r>
            <a:r>
              <a:rPr lang="en-US" dirty="0"/>
              <a:t> </a:t>
            </a:r>
            <a:r>
              <a:rPr lang="en-US" dirty="0" err="1"/>
              <a:t>olması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KT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rentgenoqrfiyada</a:t>
            </a:r>
            <a:r>
              <a:rPr lang="en-US" dirty="0"/>
              <a:t> </a:t>
            </a:r>
            <a:r>
              <a:rPr lang="en-US" dirty="0" err="1"/>
              <a:t>bağırsaqda</a:t>
            </a:r>
            <a:r>
              <a:rPr lang="en-US" dirty="0"/>
              <a:t> </a:t>
            </a:r>
            <a:r>
              <a:rPr lang="en-US" dirty="0" err="1"/>
              <a:t>kütlə</a:t>
            </a:r>
            <a:r>
              <a:rPr lang="en-US" dirty="0"/>
              <a:t> </a:t>
            </a:r>
            <a:r>
              <a:rPr lang="en-US" dirty="0" err="1"/>
              <a:t>tapılması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98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5680" y="-25036"/>
            <a:ext cx="5862851" cy="744589"/>
          </a:xfrm>
        </p:spPr>
        <p:txBody>
          <a:bodyPr>
            <a:normAutofit fontScale="90000"/>
          </a:bodyPr>
          <a:lstStyle/>
          <a:p>
            <a:br>
              <a:rPr lang="az-Latn-AZ" altLang="en-US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altLang="en-US" sz="3600" dirty="0"/>
              <a:t>Diaqnostik</a:t>
            </a:r>
            <a:r>
              <a:rPr lang="az-Latn-AZ" altLang="en-US" sz="3600" dirty="0"/>
              <a:t>ası</a:t>
            </a:r>
            <a:br>
              <a:rPr lang="en-US" altLang="en-US" dirty="0">
                <a:solidFill>
                  <a:schemeClr val="accent2">
                    <a:lumMod val="50000"/>
                  </a:schemeClr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196752"/>
            <a:ext cx="5689848" cy="4980211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altLang="en-US" sz="4400" b="1" dirty="0">
                <a:solidFill>
                  <a:srgbClr val="990033"/>
                </a:solidFill>
              </a:rPr>
              <a:t>Dəqiqləşdirmə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>
                <a:cs typeface="Times New Roman" pitchFamily="18" charset="0"/>
              </a:rPr>
              <a:t>Polipi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təsdiq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və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ya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inkar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etmək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üçün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kolonoskopiya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lazımdır</a:t>
            </a:r>
            <a:r>
              <a:rPr lang="en-US" sz="3200" dirty="0">
                <a:cs typeface="Times New Roman" pitchFamily="18" charset="0"/>
              </a:rPr>
              <a:t>.</a:t>
            </a:r>
            <a:endParaRPr lang="az-Latn-AZ" sz="3200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3200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>
                <a:cs typeface="Times New Roman" pitchFamily="18" charset="0"/>
              </a:rPr>
              <a:t>Kolonoskopiya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polipin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yerini</a:t>
            </a:r>
            <a:r>
              <a:rPr lang="en-US" sz="3200" dirty="0">
                <a:cs typeface="Times New Roman" pitchFamily="18" charset="0"/>
              </a:rPr>
              <a:t>, </a:t>
            </a:r>
            <a:r>
              <a:rPr lang="en-US" sz="3200" dirty="0" err="1">
                <a:cs typeface="Times New Roman" pitchFamily="18" charset="0"/>
              </a:rPr>
              <a:t>sayını</a:t>
            </a:r>
            <a:r>
              <a:rPr lang="en-US" sz="3200" dirty="0">
                <a:cs typeface="Times New Roman" pitchFamily="18" charset="0"/>
              </a:rPr>
              <a:t>, </a:t>
            </a:r>
            <a:r>
              <a:rPr lang="en-US" sz="3200" dirty="0" err="1">
                <a:cs typeface="Times New Roman" pitchFamily="18" charset="0"/>
              </a:rPr>
              <a:t>ölçüsünü</a:t>
            </a:r>
            <a:r>
              <a:rPr lang="en-US" sz="3200" dirty="0">
                <a:cs typeface="Times New Roman" pitchFamily="18" charset="0"/>
              </a:rPr>
              <a:t>, </a:t>
            </a:r>
            <a:r>
              <a:rPr lang="en-US" sz="3200" dirty="0" err="1">
                <a:cs typeface="Times New Roman" pitchFamily="18" charset="0"/>
              </a:rPr>
              <a:t>ayaqcığını</a:t>
            </a:r>
            <a:r>
              <a:rPr lang="en-US" sz="3200" dirty="0">
                <a:cs typeface="Times New Roman" pitchFamily="18" charset="0"/>
              </a:rPr>
              <a:t>, </a:t>
            </a:r>
            <a:r>
              <a:rPr lang="en-US" sz="3200" dirty="0" err="1">
                <a:cs typeface="Times New Roman" pitchFamily="18" charset="0"/>
              </a:rPr>
              <a:t>hətta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bəzi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ağırlaşmalarını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təyin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etmək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üçün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əsas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müayinədir</a:t>
            </a:r>
            <a:r>
              <a:rPr lang="en-US" sz="3200" dirty="0">
                <a:cs typeface="Times New Roman" pitchFamily="18" charset="0"/>
              </a:rPr>
              <a:t>.</a:t>
            </a:r>
            <a:endParaRPr lang="az-Latn-AZ" sz="3200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3200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3200" dirty="0" err="1">
                <a:cs typeface="Times New Roman" pitchFamily="18" charset="0"/>
              </a:rPr>
              <a:t>Polipin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histoloji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növünü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təyin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etmək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üçün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kolonoskopik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biopsiya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aparılmalıdır</a:t>
            </a:r>
            <a:r>
              <a:rPr lang="en-US" sz="3200" dirty="0">
                <a:cs typeface="Times New Roman" pitchFamily="18" charset="0"/>
              </a:rPr>
              <a:t>.</a:t>
            </a:r>
          </a:p>
          <a:p>
            <a:endParaRPr lang="az-Latn-AZ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4400" b="1" dirty="0" err="1">
                <a:solidFill>
                  <a:srgbClr val="990033"/>
                </a:solidFill>
                <a:cs typeface="Times New Roman" pitchFamily="18" charset="0"/>
              </a:rPr>
              <a:t>Diaqnostik</a:t>
            </a:r>
            <a:r>
              <a:rPr lang="en-US" sz="4400" b="1" dirty="0">
                <a:solidFill>
                  <a:srgbClr val="990033"/>
                </a:solidFill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990033"/>
                </a:solidFill>
                <a:cs typeface="Times New Roman" pitchFamily="18" charset="0"/>
              </a:rPr>
              <a:t>əlamətləri</a:t>
            </a:r>
            <a:r>
              <a:rPr lang="en-US" sz="4400" b="1" dirty="0">
                <a:solidFill>
                  <a:srgbClr val="990033"/>
                </a:solidFill>
                <a:cs typeface="Times New Roman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err="1"/>
              <a:t>Asimptomatik</a:t>
            </a:r>
            <a:r>
              <a:rPr lang="en-US" sz="3600" dirty="0"/>
              <a:t> </a:t>
            </a:r>
            <a:endParaRPr lang="az-Latn-AZ" sz="36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err="1"/>
              <a:t>Ağırlaşma</a:t>
            </a:r>
            <a:r>
              <a:rPr lang="en-US" sz="3600" dirty="0"/>
              <a:t> </a:t>
            </a:r>
            <a:r>
              <a:rPr lang="en-US" sz="3600" dirty="0" err="1"/>
              <a:t>əlamətləri</a:t>
            </a:r>
            <a:r>
              <a:rPr lang="en-US" sz="3600" dirty="0"/>
              <a:t> (</a:t>
            </a:r>
            <a:r>
              <a:rPr lang="en-US" sz="3600" dirty="0" err="1"/>
              <a:t>rektal</a:t>
            </a:r>
            <a:r>
              <a:rPr lang="en-US" sz="3600" dirty="0"/>
              <a:t> </a:t>
            </a:r>
            <a:r>
              <a:rPr lang="en-US" sz="3600" dirty="0" err="1"/>
              <a:t>qanaxma</a:t>
            </a:r>
            <a:r>
              <a:rPr lang="en-US" sz="3600" dirty="0"/>
              <a:t>, </a:t>
            </a:r>
            <a:r>
              <a:rPr lang="en-US" sz="3600" dirty="0" err="1"/>
              <a:t>sancışəkilli</a:t>
            </a:r>
            <a:r>
              <a:rPr lang="en-US" sz="3600" dirty="0"/>
              <a:t> </a:t>
            </a:r>
            <a:r>
              <a:rPr lang="en-US" sz="3600" dirty="0" err="1"/>
              <a:t>ağrılar</a:t>
            </a:r>
            <a:r>
              <a:rPr lang="en-US" sz="3600" dirty="0"/>
              <a:t>, </a:t>
            </a:r>
            <a:r>
              <a:rPr lang="en-US" sz="3600" dirty="0" err="1"/>
              <a:t>qəbzlik</a:t>
            </a:r>
            <a:r>
              <a:rPr lang="en-US" sz="3600" dirty="0"/>
              <a:t>, </a:t>
            </a:r>
            <a:r>
              <a:rPr lang="en-US" sz="3600" dirty="0" err="1"/>
              <a:t>diarreya</a:t>
            </a:r>
            <a:r>
              <a:rPr lang="en-US" sz="3600" dirty="0"/>
              <a:t> </a:t>
            </a:r>
            <a:r>
              <a:rPr lang="en-US" sz="3600" dirty="0" err="1"/>
              <a:t>və</a:t>
            </a:r>
            <a:r>
              <a:rPr lang="en-US" sz="3600" dirty="0"/>
              <a:t> 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 err="1"/>
              <a:t>Kolonoskopiyada</a:t>
            </a:r>
            <a:r>
              <a:rPr lang="en-US" sz="3600" dirty="0"/>
              <a:t> </a:t>
            </a:r>
            <a:r>
              <a:rPr lang="en-US" sz="3600" dirty="0" err="1"/>
              <a:t>polip</a:t>
            </a:r>
            <a:endParaRPr lang="en-US" sz="3600" dirty="0"/>
          </a:p>
          <a:p>
            <a:endParaRPr lang="en-US" dirty="0"/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287" y="1196752"/>
            <a:ext cx="4392488" cy="4736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00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Prinsip</a:t>
            </a:r>
            <a:endParaRPr lang="en-US" sz="4000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7919809"/>
              </p:ext>
            </p:extLst>
          </p:nvPr>
        </p:nvGraphicFramePr>
        <p:xfrm>
          <a:off x="838200" y="1340768"/>
          <a:ext cx="10515600" cy="4836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85066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Müalicəsi</a:t>
            </a:r>
            <a:endParaRPr lang="en-US" dirty="0"/>
          </a:p>
        </p:txBody>
      </p:sp>
      <p:pic>
        <p:nvPicPr>
          <p:cNvPr id="49" name="Content Placeholder 48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052736"/>
            <a:ext cx="10801200" cy="5112568"/>
          </a:xfrm>
        </p:spPr>
      </p:pic>
    </p:spTree>
    <p:extLst>
      <p:ext uri="{BB962C8B-B14F-4D97-AF65-F5344CB8AC3E}">
        <p14:creationId xmlns:p14="http://schemas.microsoft.com/office/powerpoint/2010/main" val="1378379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Müalicə</a:t>
            </a:r>
            <a:r>
              <a:rPr lang="en-US" sz="3600" dirty="0"/>
              <a:t> </a:t>
            </a:r>
            <a:r>
              <a:rPr lang="en-US" sz="3600" dirty="0" err="1"/>
              <a:t>üsulları</a:t>
            </a:r>
            <a:endParaRPr lang="en-US" sz="3600" dirty="0"/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0305406"/>
              </p:ext>
            </p:extLst>
          </p:nvPr>
        </p:nvGraphicFramePr>
        <p:xfrm>
          <a:off x="845981" y="1228859"/>
          <a:ext cx="10515600" cy="5152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511493" y="558924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Polipektomiya üsuları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91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543595"/>
          </a:xfrm>
        </p:spPr>
        <p:txBody>
          <a:bodyPr>
            <a:normAutofit/>
          </a:bodyPr>
          <a:lstStyle/>
          <a:p>
            <a:r>
              <a:rPr lang="az-Latn-AZ" sz="2800" dirty="0"/>
              <a:t>Poliplərin spesifik xüsusiyyətləri</a:t>
            </a:r>
            <a:endParaRPr lang="en-US" sz="28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95400" y="1259260"/>
            <a:ext cx="5157787" cy="823912"/>
          </a:xfrm>
        </p:spPr>
        <p:txBody>
          <a:bodyPr/>
          <a:lstStyle/>
          <a:p>
            <a:r>
              <a:rPr lang="en-US" sz="3200" dirty="0" err="1">
                <a:solidFill>
                  <a:srgbClr val="990033"/>
                </a:solidFill>
              </a:rPr>
              <a:t>Hiperplastik</a:t>
            </a:r>
            <a:r>
              <a:rPr lang="en-US" sz="3200" dirty="0">
                <a:solidFill>
                  <a:srgbClr val="990033"/>
                </a:solidFill>
              </a:rPr>
              <a:t> </a:t>
            </a:r>
            <a:r>
              <a:rPr lang="en-US" sz="3200" dirty="0" err="1">
                <a:solidFill>
                  <a:srgbClr val="990033"/>
                </a:solidFill>
              </a:rPr>
              <a:t>polip</a:t>
            </a:r>
            <a:endParaRPr lang="en-US" sz="3200" dirty="0">
              <a:solidFill>
                <a:srgbClr val="990033"/>
              </a:solidFill>
            </a:endParaRPr>
          </a:p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9788" y="2204864"/>
            <a:ext cx="5157787" cy="3984799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Kolon</a:t>
            </a:r>
            <a:r>
              <a:rPr lang="en-US" dirty="0"/>
              <a:t> </a:t>
            </a:r>
            <a:r>
              <a:rPr lang="en-US" dirty="0" err="1"/>
              <a:t>epitelinin</a:t>
            </a:r>
            <a:r>
              <a:rPr lang="en-US" dirty="0"/>
              <a:t> </a:t>
            </a:r>
            <a:r>
              <a:rPr lang="en-US" dirty="0" err="1"/>
              <a:t>hiperplaziyası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meydana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, </a:t>
            </a:r>
            <a:r>
              <a:rPr lang="en-US" b="1" dirty="0" err="1"/>
              <a:t>neoplastik</a:t>
            </a:r>
            <a:r>
              <a:rPr lang="en-US" b="1" dirty="0"/>
              <a:t> </a:t>
            </a:r>
            <a:r>
              <a:rPr lang="en-US" b="1" dirty="0" err="1"/>
              <a:t>deyildir</a:t>
            </a:r>
            <a:r>
              <a:rPr lang="en-US" b="1" dirty="0"/>
              <a:t>.</a:t>
            </a:r>
          </a:p>
          <a:p>
            <a:endParaRPr lang="en-US" b="1" dirty="0"/>
          </a:p>
          <a:p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gələn</a:t>
            </a:r>
            <a:r>
              <a:rPr lang="en-US" dirty="0"/>
              <a:t> </a:t>
            </a:r>
            <a:r>
              <a:rPr lang="en-US" dirty="0" err="1"/>
              <a:t>kolon</a:t>
            </a:r>
            <a:r>
              <a:rPr lang="en-US" dirty="0"/>
              <a:t> </a:t>
            </a:r>
            <a:r>
              <a:rPr lang="en-US" dirty="0" err="1"/>
              <a:t>polipidir</a:t>
            </a:r>
            <a:r>
              <a:rPr lang="en-US" dirty="0"/>
              <a:t>.</a:t>
            </a:r>
          </a:p>
          <a:p>
            <a:r>
              <a:rPr lang="en-US" dirty="0" err="1"/>
              <a:t>Bəd</a:t>
            </a:r>
            <a:r>
              <a:rPr lang="en-US" dirty="0"/>
              <a:t> </a:t>
            </a:r>
            <a:r>
              <a:rPr lang="en-US" dirty="0" err="1"/>
              <a:t>xassəliyə</a:t>
            </a:r>
            <a:r>
              <a:rPr lang="en-US" dirty="0"/>
              <a:t> </a:t>
            </a:r>
            <a:r>
              <a:rPr lang="en-US" dirty="0" err="1"/>
              <a:t>çevrilmə</a:t>
            </a:r>
            <a:r>
              <a:rPr lang="en-US" dirty="0"/>
              <a:t> </a:t>
            </a:r>
            <a:r>
              <a:rPr lang="en-US" dirty="0" err="1"/>
              <a:t>potensialı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azdır</a:t>
            </a:r>
            <a:r>
              <a:rPr lang="en-US" dirty="0"/>
              <a:t>, </a:t>
            </a:r>
            <a:r>
              <a:rPr lang="en-US" dirty="0" err="1"/>
              <a:t>lakin</a:t>
            </a:r>
            <a:r>
              <a:rPr lang="en-US" dirty="0"/>
              <a:t> 1 </a:t>
            </a:r>
            <a:r>
              <a:rPr lang="en-US" dirty="0" err="1"/>
              <a:t>sm-dən</a:t>
            </a:r>
            <a:r>
              <a:rPr lang="en-US" dirty="0"/>
              <a:t> </a:t>
            </a:r>
            <a:r>
              <a:rPr lang="en-US" dirty="0" err="1"/>
              <a:t>böyük</a:t>
            </a:r>
            <a:r>
              <a:rPr lang="en-US" dirty="0"/>
              <a:t> </a:t>
            </a:r>
            <a:r>
              <a:rPr lang="en-US" dirty="0" err="1"/>
              <a:t>poliplərdə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risk </a:t>
            </a:r>
            <a:r>
              <a:rPr lang="en-US" dirty="0" err="1"/>
              <a:t>artır</a:t>
            </a:r>
            <a:r>
              <a:rPr lang="en-US" dirty="0"/>
              <a:t>. </a:t>
            </a:r>
            <a:r>
              <a:rPr lang="en-US" dirty="0" err="1"/>
              <a:t>Bəzən</a:t>
            </a:r>
            <a:r>
              <a:rPr lang="en-US" dirty="0"/>
              <a:t> </a:t>
            </a:r>
            <a:r>
              <a:rPr lang="en-US" dirty="0" err="1"/>
              <a:t>adenomatoz</a:t>
            </a:r>
            <a:r>
              <a:rPr lang="en-US" dirty="0"/>
              <a:t> </a:t>
            </a:r>
            <a:r>
              <a:rPr lang="en-US" dirty="0" err="1"/>
              <a:t>poliplə</a:t>
            </a:r>
            <a:r>
              <a:rPr lang="en-US" dirty="0"/>
              <a:t> </a:t>
            </a:r>
            <a:r>
              <a:rPr lang="en-US" dirty="0" err="1"/>
              <a:t>qarışdırıla</a:t>
            </a:r>
            <a:r>
              <a:rPr lang="en-US" dirty="0"/>
              <a:t> </a:t>
            </a:r>
            <a:r>
              <a:rPr lang="en-US" dirty="0" err="1"/>
              <a:t>bilər</a:t>
            </a:r>
            <a:r>
              <a:rPr lang="en-US" dirty="0"/>
              <a:t>.</a:t>
            </a:r>
          </a:p>
          <a:p>
            <a:r>
              <a:rPr lang="en-US" dirty="0" err="1"/>
              <a:t>Ölçüsü</a:t>
            </a:r>
            <a:r>
              <a:rPr lang="en-US" dirty="0"/>
              <a:t> 0,5 </a:t>
            </a:r>
            <a:r>
              <a:rPr lang="en-US" dirty="0" err="1"/>
              <a:t>sm-dən</a:t>
            </a:r>
            <a:r>
              <a:rPr lang="en-US" dirty="0"/>
              <a:t> </a:t>
            </a:r>
            <a:r>
              <a:rPr lang="en-US" dirty="0" err="1"/>
              <a:t>kiçik</a:t>
            </a:r>
            <a:r>
              <a:rPr lang="en-US" dirty="0"/>
              <a:t> </a:t>
            </a:r>
            <a:r>
              <a:rPr lang="en-US" dirty="0" err="1"/>
              <a:t>hiperplastik</a:t>
            </a:r>
            <a:r>
              <a:rPr lang="en-US" dirty="0"/>
              <a:t> </a:t>
            </a:r>
            <a:r>
              <a:rPr lang="en-US" dirty="0" err="1"/>
              <a:t>poliplərdə</a:t>
            </a:r>
            <a:r>
              <a:rPr lang="en-US" dirty="0"/>
              <a:t> </a:t>
            </a:r>
            <a:r>
              <a:rPr lang="en-US" dirty="0" err="1"/>
              <a:t>izləmə</a:t>
            </a:r>
            <a:r>
              <a:rPr lang="en-US" dirty="0"/>
              <a:t>, 1 </a:t>
            </a:r>
            <a:r>
              <a:rPr lang="en-US" dirty="0" err="1"/>
              <a:t>sm-dən</a:t>
            </a:r>
            <a:r>
              <a:rPr lang="en-US" dirty="0"/>
              <a:t> </a:t>
            </a:r>
            <a:r>
              <a:rPr lang="en-US" dirty="0" err="1"/>
              <a:t>böyük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adenomatoz</a:t>
            </a:r>
            <a:r>
              <a:rPr lang="en-US" dirty="0"/>
              <a:t> </a:t>
            </a:r>
            <a:r>
              <a:rPr lang="en-US" dirty="0" err="1"/>
              <a:t>komponenti</a:t>
            </a:r>
            <a:r>
              <a:rPr lang="en-US" dirty="0"/>
              <a:t> </a:t>
            </a:r>
            <a:r>
              <a:rPr lang="en-US" dirty="0" err="1"/>
              <a:t>olanlarda</a:t>
            </a:r>
            <a:r>
              <a:rPr lang="en-US" dirty="0"/>
              <a:t> </a:t>
            </a:r>
            <a:r>
              <a:rPr lang="en-US" dirty="0" err="1"/>
              <a:t>radikal</a:t>
            </a:r>
            <a:r>
              <a:rPr lang="en-US" dirty="0"/>
              <a:t> </a:t>
            </a:r>
            <a:r>
              <a:rPr lang="en-US" dirty="0" err="1"/>
              <a:t>çıxartma</a:t>
            </a:r>
            <a:r>
              <a:rPr lang="en-US" dirty="0"/>
              <a:t> </a:t>
            </a:r>
            <a:r>
              <a:rPr lang="en-US" dirty="0" err="1"/>
              <a:t>lazım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86" y="1268760"/>
            <a:ext cx="4870722" cy="4632871"/>
          </a:xfrm>
        </p:spPr>
      </p:pic>
    </p:spTree>
    <p:extLst>
      <p:ext uri="{BB962C8B-B14F-4D97-AF65-F5344CB8AC3E}">
        <p14:creationId xmlns:p14="http://schemas.microsoft.com/office/powerpoint/2010/main" val="1852510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0"/>
            <a:ext cx="10515600" cy="615603"/>
          </a:xfrm>
        </p:spPr>
        <p:txBody>
          <a:bodyPr/>
          <a:lstStyle/>
          <a:p>
            <a:r>
              <a:rPr lang="az-Latn-AZ" dirty="0"/>
              <a:t>Poliplərin spesifik xüsusiyyətləri</a:t>
            </a:r>
            <a:endParaRPr lang="az-Latn-AZ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392" y="1111436"/>
            <a:ext cx="5157787" cy="897806"/>
          </a:xfrm>
        </p:spPr>
        <p:txBody>
          <a:bodyPr>
            <a:normAutofit lnSpcReduction="10000"/>
          </a:bodyPr>
          <a:lstStyle/>
          <a:p>
            <a:endParaRPr lang="en-US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İltihabi </a:t>
            </a:r>
            <a:r>
              <a:rPr 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poliplər</a:t>
            </a:r>
            <a:endParaRPr lang="en-US" sz="28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1628800"/>
            <a:ext cx="5157787" cy="456086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2400" dirty="0" err="1"/>
              <a:t>Mukozanın</a:t>
            </a:r>
            <a:r>
              <a:rPr lang="en-US" sz="2400" dirty="0"/>
              <a:t> </a:t>
            </a:r>
            <a:r>
              <a:rPr lang="en-US" sz="2400" dirty="0" err="1"/>
              <a:t>yerli</a:t>
            </a:r>
            <a:r>
              <a:rPr lang="en-US" sz="2400" dirty="0"/>
              <a:t> </a:t>
            </a:r>
            <a:r>
              <a:rPr lang="en-US" sz="2400" dirty="0" err="1"/>
              <a:t>iltihabi</a:t>
            </a:r>
            <a:r>
              <a:rPr lang="en-US" sz="2400" dirty="0"/>
              <a:t> </a:t>
            </a:r>
            <a:r>
              <a:rPr lang="en-US" sz="2400" dirty="0" err="1"/>
              <a:t>infiltrasiya</a:t>
            </a:r>
            <a:r>
              <a:rPr lang="en-US" sz="2400" dirty="0"/>
              <a:t> </a:t>
            </a:r>
            <a:r>
              <a:rPr lang="en-US" sz="2400" dirty="0" err="1"/>
              <a:t>nəticəsində</a:t>
            </a:r>
            <a:r>
              <a:rPr lang="en-US" sz="2400" dirty="0"/>
              <a:t> </a:t>
            </a:r>
            <a:r>
              <a:rPr lang="en-US" sz="2400" dirty="0" err="1"/>
              <a:t>qabarması</a:t>
            </a:r>
            <a:r>
              <a:rPr lang="en-US" sz="2400" dirty="0"/>
              <a:t> (</a:t>
            </a:r>
            <a:r>
              <a:rPr lang="en-US" sz="2400" b="1" dirty="0" err="1"/>
              <a:t>psevdopoliplər</a:t>
            </a:r>
            <a:r>
              <a:rPr lang="en-US" sz="2400" b="1" dirty="0"/>
              <a:t>)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limfatik</a:t>
            </a:r>
            <a:r>
              <a:rPr lang="en-US" sz="2400" dirty="0"/>
              <a:t> </a:t>
            </a:r>
            <a:r>
              <a:rPr lang="en-US" sz="2400" dirty="0" err="1"/>
              <a:t>toxumanın</a:t>
            </a:r>
            <a:r>
              <a:rPr lang="en-US" sz="2400" dirty="0"/>
              <a:t> </a:t>
            </a:r>
            <a:r>
              <a:rPr lang="en-US" sz="2400" dirty="0" err="1"/>
              <a:t>hiperplaziyası</a:t>
            </a:r>
            <a:r>
              <a:rPr lang="en-US" sz="2400" dirty="0"/>
              <a:t> </a:t>
            </a:r>
            <a:r>
              <a:rPr lang="en-US" sz="2400" dirty="0" err="1"/>
              <a:t>nəticəsində</a:t>
            </a:r>
            <a:r>
              <a:rPr lang="en-US" sz="2400" dirty="0"/>
              <a:t> (</a:t>
            </a:r>
            <a:r>
              <a:rPr lang="en-US" sz="2400" b="1" dirty="0" err="1"/>
              <a:t>limfoid</a:t>
            </a:r>
            <a:r>
              <a:rPr lang="en-US" sz="2400" b="1" dirty="0"/>
              <a:t> </a:t>
            </a:r>
            <a:r>
              <a:rPr lang="en-US" sz="2400" b="1" dirty="0" err="1"/>
              <a:t>polip</a:t>
            </a:r>
            <a:r>
              <a:rPr lang="en-US" sz="2400" b="1" dirty="0"/>
              <a:t>) </a:t>
            </a:r>
            <a:r>
              <a:rPr lang="en-US" sz="2400" dirty="0" err="1"/>
              <a:t>meydana</a:t>
            </a:r>
            <a:r>
              <a:rPr lang="en-US" sz="2400" dirty="0"/>
              <a:t> </a:t>
            </a:r>
            <a:r>
              <a:rPr lang="en-US" sz="2400" dirty="0" err="1"/>
              <a:t>gələ</a:t>
            </a:r>
            <a:r>
              <a:rPr lang="en-US" sz="2400" dirty="0"/>
              <a:t> </a:t>
            </a:r>
            <a:r>
              <a:rPr lang="en-US" sz="2400" dirty="0" err="1"/>
              <a:t>bilir</a:t>
            </a:r>
            <a:r>
              <a:rPr lang="en-US" sz="2400" dirty="0"/>
              <a:t>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400" dirty="0"/>
              <a:t>Bu </a:t>
            </a:r>
            <a:r>
              <a:rPr lang="en-US" sz="2400" dirty="0" err="1"/>
              <a:t>poliplər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iltihabi</a:t>
            </a:r>
            <a:r>
              <a:rPr lang="en-US" sz="2400" dirty="0"/>
              <a:t> </a:t>
            </a:r>
            <a:r>
              <a:rPr lang="en-US" sz="2400" dirty="0" err="1"/>
              <a:t>xəstəliklərində</a:t>
            </a:r>
            <a:r>
              <a:rPr lang="en-US" sz="2400" dirty="0"/>
              <a:t> (</a:t>
            </a:r>
            <a:r>
              <a:rPr lang="en-US" sz="2400" b="1" dirty="0" err="1"/>
              <a:t>Kron</a:t>
            </a:r>
            <a:r>
              <a:rPr lang="en-US" sz="2400" b="1" dirty="0"/>
              <a:t>, </a:t>
            </a:r>
            <a:r>
              <a:rPr lang="en-US" sz="2400" b="1" dirty="0" err="1"/>
              <a:t>xoralı</a:t>
            </a:r>
            <a:r>
              <a:rPr lang="en-US" sz="2400" b="1" dirty="0"/>
              <a:t> </a:t>
            </a:r>
            <a:r>
              <a:rPr lang="en-US" sz="2400" b="1" dirty="0" err="1"/>
              <a:t>kolit</a:t>
            </a:r>
            <a:r>
              <a:rPr lang="en-US" sz="2400" b="1" dirty="0"/>
              <a:t> </a:t>
            </a:r>
            <a:r>
              <a:rPr lang="en-US" sz="2400" b="1" dirty="0" err="1"/>
              <a:t>v</a:t>
            </a:r>
            <a:r>
              <a:rPr lang="en-US" sz="2400" dirty="0" err="1"/>
              <a:t>ə</a:t>
            </a:r>
            <a:r>
              <a:rPr lang="en-US" sz="2400" dirty="0"/>
              <a:t> s) </a:t>
            </a:r>
            <a:r>
              <a:rPr lang="en-US" sz="2400" dirty="0" err="1"/>
              <a:t>rast</a:t>
            </a:r>
            <a:r>
              <a:rPr lang="en-US" sz="2400" dirty="0"/>
              <a:t> </a:t>
            </a:r>
            <a:r>
              <a:rPr lang="en-US" sz="2400" dirty="0" err="1"/>
              <a:t>gələ</a:t>
            </a:r>
            <a:r>
              <a:rPr lang="en-US" sz="2400" dirty="0"/>
              <a:t> </a:t>
            </a:r>
            <a:r>
              <a:rPr lang="en-US" sz="2400" dirty="0" err="1"/>
              <a:t>bilir</a:t>
            </a:r>
            <a:r>
              <a:rPr lang="en-US" sz="2400" dirty="0"/>
              <a:t>.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400" dirty="0" err="1"/>
              <a:t>İltihabi</a:t>
            </a:r>
            <a:r>
              <a:rPr lang="en-US" sz="2400" dirty="0"/>
              <a:t> </a:t>
            </a:r>
            <a:r>
              <a:rPr lang="en-US" sz="2400" dirty="0" err="1"/>
              <a:t>poliplərin</a:t>
            </a:r>
            <a:r>
              <a:rPr lang="en-US" sz="2400" dirty="0"/>
              <a:t> </a:t>
            </a:r>
            <a:r>
              <a:rPr lang="en-US" sz="2400" i="1" dirty="0" err="1"/>
              <a:t>malginizasiya</a:t>
            </a:r>
            <a:r>
              <a:rPr lang="en-US" sz="2400" i="1" dirty="0"/>
              <a:t> </a:t>
            </a:r>
            <a:r>
              <a:rPr lang="en-US" sz="2400" i="1" dirty="0" err="1"/>
              <a:t>riski</a:t>
            </a:r>
            <a:r>
              <a:rPr lang="en-US" sz="2400" i="1" dirty="0"/>
              <a:t> </a:t>
            </a:r>
            <a:r>
              <a:rPr lang="en-US" sz="2400" i="1" dirty="0" err="1"/>
              <a:t>yox</a:t>
            </a:r>
            <a:r>
              <a:rPr lang="en-US" sz="2400" i="1" dirty="0"/>
              <a:t> </a:t>
            </a:r>
            <a:r>
              <a:rPr lang="en-US" sz="2400" i="1" dirty="0" err="1"/>
              <a:t>dərəcəsindədir</a:t>
            </a:r>
            <a:r>
              <a:rPr lang="en-US" sz="2400" i="1" dirty="0"/>
              <a:t>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400" dirty="0"/>
              <a:t>Bu </a:t>
            </a:r>
            <a:r>
              <a:rPr lang="en-US" sz="2400" dirty="0" err="1"/>
              <a:t>poliplərdə</a:t>
            </a:r>
            <a:r>
              <a:rPr lang="en-US" sz="2400" dirty="0"/>
              <a:t> </a:t>
            </a:r>
            <a:r>
              <a:rPr lang="en-US" sz="2400" dirty="0" err="1"/>
              <a:t>izləmə</a:t>
            </a:r>
            <a:r>
              <a:rPr lang="en-US" sz="2400" dirty="0"/>
              <a:t> </a:t>
            </a:r>
            <a:r>
              <a:rPr lang="en-US" sz="2400" dirty="0" err="1"/>
              <a:t>tövsiyə</a:t>
            </a:r>
            <a:r>
              <a:rPr lang="en-US" sz="2400" dirty="0"/>
              <a:t> </a:t>
            </a:r>
            <a:r>
              <a:rPr lang="en-US" sz="2400" dirty="0" err="1"/>
              <a:t>edilir</a:t>
            </a:r>
            <a:r>
              <a:rPr lang="en-US" sz="2400" dirty="0"/>
              <a:t>. </a:t>
            </a:r>
          </a:p>
        </p:txBody>
      </p:sp>
      <p:pic>
        <p:nvPicPr>
          <p:cNvPr id="8" name="Picture 2" descr="Картинки по запросу iltihabi polipler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1412776"/>
            <a:ext cx="4755332" cy="477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60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1772816"/>
            <a:ext cx="5157787" cy="4416847"/>
          </a:xfrm>
        </p:spPr>
        <p:txBody>
          <a:bodyPr>
            <a:normAutofit/>
          </a:bodyPr>
          <a:lstStyle/>
          <a:p>
            <a:r>
              <a:rPr lang="en-US" sz="2000" dirty="0"/>
              <a:t>Hamartoma </a:t>
            </a:r>
            <a:r>
              <a:rPr lang="en-US" sz="2000" dirty="0" err="1"/>
              <a:t>toxumanın</a:t>
            </a:r>
            <a:r>
              <a:rPr lang="en-US" sz="2000" dirty="0"/>
              <a:t> normal </a:t>
            </a:r>
            <a:r>
              <a:rPr lang="en-US" sz="2000" i="1" dirty="0" err="1"/>
              <a:t>elementlərinin</a:t>
            </a:r>
            <a:r>
              <a:rPr lang="en-US" sz="2000" i="1" dirty="0"/>
              <a:t> </a:t>
            </a:r>
            <a:r>
              <a:rPr lang="en-US" sz="2000" i="1" dirty="0" err="1"/>
              <a:t>düzənsiz</a:t>
            </a:r>
            <a:r>
              <a:rPr lang="en-US" sz="2000" i="1" dirty="0"/>
              <a:t> </a:t>
            </a:r>
            <a:r>
              <a:rPr lang="en-US" sz="2000" i="1" dirty="0" err="1"/>
              <a:t>və</a:t>
            </a:r>
            <a:r>
              <a:rPr lang="en-US" sz="2000" i="1" dirty="0"/>
              <a:t> </a:t>
            </a:r>
            <a:r>
              <a:rPr lang="en-US" sz="2000" i="1" dirty="0" err="1"/>
              <a:t>qarışıq</a:t>
            </a:r>
            <a:r>
              <a:rPr lang="en-US" sz="2000" i="1" dirty="0"/>
              <a:t> </a:t>
            </a:r>
            <a:r>
              <a:rPr lang="en-US" sz="2000" i="1" dirty="0" err="1"/>
              <a:t>şəkildə</a:t>
            </a:r>
            <a:r>
              <a:rPr lang="en-US" sz="2000" i="1" dirty="0"/>
              <a:t> </a:t>
            </a:r>
            <a:r>
              <a:rPr lang="en-US" sz="2000" i="1" dirty="0" err="1"/>
              <a:t>böyüməsi</a:t>
            </a:r>
            <a:r>
              <a:rPr lang="en-US" sz="2000" i="1" dirty="0"/>
              <a:t> </a:t>
            </a:r>
            <a:r>
              <a:rPr lang="en-US" sz="2000" i="1" dirty="0" err="1"/>
              <a:t>nəticəsində</a:t>
            </a:r>
            <a:r>
              <a:rPr lang="en-US" sz="2000" i="1" dirty="0"/>
              <a:t> </a:t>
            </a:r>
            <a:r>
              <a:rPr lang="en-US" sz="2000" i="1" dirty="0" err="1"/>
              <a:t>əmələ</a:t>
            </a:r>
            <a:r>
              <a:rPr lang="en-US" sz="2000" i="1" dirty="0"/>
              <a:t> </a:t>
            </a:r>
            <a:r>
              <a:rPr lang="en-US" sz="2000" i="1" dirty="0" err="1"/>
              <a:t>gələn</a:t>
            </a:r>
            <a:r>
              <a:rPr lang="en-US" sz="2000" i="1" dirty="0"/>
              <a:t> </a:t>
            </a:r>
            <a:r>
              <a:rPr lang="en-US" sz="2000" i="1" dirty="0" err="1"/>
              <a:t>törəmələrdir</a:t>
            </a:r>
            <a:r>
              <a:rPr lang="en-US" sz="2000" i="1" dirty="0"/>
              <a:t> </a:t>
            </a:r>
            <a:r>
              <a:rPr lang="en-US" sz="2000" dirty="0"/>
              <a:t>(</a:t>
            </a:r>
            <a:r>
              <a:rPr lang="en-US" sz="2000" b="1" dirty="0" err="1"/>
              <a:t>toxumalar</a:t>
            </a:r>
            <a:r>
              <a:rPr lang="en-US" sz="2000" b="1" dirty="0"/>
              <a:t> </a:t>
            </a:r>
            <a:r>
              <a:rPr lang="en-US" sz="2000" b="1" dirty="0" err="1"/>
              <a:t>normaldır</a:t>
            </a:r>
            <a:r>
              <a:rPr lang="en-US" sz="2000" b="1" dirty="0"/>
              <a:t>, </a:t>
            </a:r>
            <a:r>
              <a:rPr lang="en-US" sz="2000" b="1" dirty="0" err="1"/>
              <a:t>öz</a:t>
            </a:r>
            <a:r>
              <a:rPr lang="en-US" sz="2000" b="1" dirty="0"/>
              <a:t> </a:t>
            </a:r>
            <a:r>
              <a:rPr lang="en-US" sz="2000" b="1" dirty="0" err="1"/>
              <a:t>yerindədir</a:t>
            </a:r>
            <a:r>
              <a:rPr lang="en-US" sz="2000" b="1" dirty="0"/>
              <a:t>, </a:t>
            </a:r>
            <a:r>
              <a:rPr lang="en-US" sz="2000" b="1" dirty="0" err="1"/>
              <a:t>lakin</a:t>
            </a:r>
            <a:r>
              <a:rPr lang="en-US" sz="2000" b="1" dirty="0"/>
              <a:t> </a:t>
            </a:r>
            <a:r>
              <a:rPr lang="en-US" sz="2000" b="1" dirty="0" err="1"/>
              <a:t>toxuma</a:t>
            </a:r>
            <a:r>
              <a:rPr lang="en-US" sz="2000" b="1" dirty="0"/>
              <a:t> </a:t>
            </a:r>
            <a:r>
              <a:rPr lang="en-US" sz="2000" b="1" dirty="0" err="1"/>
              <a:t>elementlərinin</a:t>
            </a:r>
            <a:r>
              <a:rPr lang="en-US" sz="2000" b="1" dirty="0"/>
              <a:t> </a:t>
            </a:r>
            <a:r>
              <a:rPr lang="en-US" sz="2000" b="1" dirty="0" err="1"/>
              <a:t>düzülüşü</a:t>
            </a:r>
            <a:r>
              <a:rPr lang="en-US" sz="2000" b="1" dirty="0"/>
              <a:t> </a:t>
            </a:r>
            <a:r>
              <a:rPr lang="en-US" sz="2000" b="1" dirty="0" err="1"/>
              <a:t>pozulur</a:t>
            </a:r>
            <a:r>
              <a:rPr lang="en-US" sz="2000" b="1" dirty="0"/>
              <a:t>).</a:t>
            </a:r>
          </a:p>
          <a:p>
            <a:endParaRPr lang="en-US" sz="2000" b="1" dirty="0"/>
          </a:p>
          <a:p>
            <a:r>
              <a:rPr lang="en-US" sz="2000" dirty="0" err="1"/>
              <a:t>Yöğun</a:t>
            </a:r>
            <a:r>
              <a:rPr lang="en-US" sz="2000" dirty="0"/>
              <a:t> </a:t>
            </a:r>
            <a:r>
              <a:rPr lang="en-US" sz="2000" dirty="0" err="1"/>
              <a:t>bağırsaqda</a:t>
            </a:r>
            <a:r>
              <a:rPr lang="en-US" sz="2000" dirty="0"/>
              <a:t> </a:t>
            </a:r>
            <a:r>
              <a:rPr lang="en-US" sz="2000" dirty="0" err="1"/>
              <a:t>hamartomoz</a:t>
            </a:r>
            <a:r>
              <a:rPr lang="en-US" sz="2000" dirty="0"/>
              <a:t> </a:t>
            </a:r>
            <a:r>
              <a:rPr lang="en-US" sz="2000" dirty="0" err="1"/>
              <a:t>poliplərin</a:t>
            </a:r>
            <a:r>
              <a:rPr lang="en-US" sz="2000" dirty="0"/>
              <a:t> </a:t>
            </a:r>
            <a:r>
              <a:rPr lang="en-US" sz="2000" dirty="0" err="1"/>
              <a:t>ən</a:t>
            </a:r>
            <a:r>
              <a:rPr lang="en-US" sz="2000" dirty="0"/>
              <a:t> </a:t>
            </a:r>
            <a:r>
              <a:rPr lang="en-US" sz="2000" dirty="0" err="1"/>
              <a:t>çox</a:t>
            </a:r>
            <a:r>
              <a:rPr lang="en-US" sz="2000" dirty="0"/>
              <a:t> </a:t>
            </a:r>
            <a:r>
              <a:rPr lang="en-US" sz="2000" dirty="0" err="1"/>
              <a:t>rast</a:t>
            </a:r>
            <a:r>
              <a:rPr lang="en-US" sz="2000" dirty="0"/>
              <a:t> </a:t>
            </a:r>
            <a:r>
              <a:rPr lang="en-US" sz="2000" dirty="0" err="1"/>
              <a:t>gələn</a:t>
            </a:r>
            <a:r>
              <a:rPr lang="en-US" sz="2000" dirty="0"/>
              <a:t> 2 </a:t>
            </a:r>
            <a:r>
              <a:rPr lang="en-US" sz="2000" dirty="0" err="1"/>
              <a:t>forması</a:t>
            </a:r>
            <a:r>
              <a:rPr lang="en-US" sz="2000" dirty="0"/>
              <a:t> </a:t>
            </a:r>
            <a:r>
              <a:rPr lang="en-US" sz="2000" dirty="0" err="1"/>
              <a:t>aşağıdakılardır</a:t>
            </a:r>
            <a:r>
              <a:rPr lang="en-US" sz="2000" dirty="0"/>
              <a:t>:</a:t>
            </a:r>
          </a:p>
          <a:p>
            <a:pPr lvl="1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Yuvenil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polip</a:t>
            </a:r>
            <a:endParaRPr lang="en-US" sz="2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Peutz-Jegher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err="1"/>
              <a:t>sindromu</a:t>
            </a:r>
            <a:endParaRPr lang="en-US" sz="2000" dirty="0"/>
          </a:p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914400" y="-1736"/>
            <a:ext cx="10515600" cy="687611"/>
          </a:xfrm>
        </p:spPr>
        <p:txBody>
          <a:bodyPr/>
          <a:lstStyle/>
          <a:p>
            <a:r>
              <a:rPr lang="az-Latn-AZ" dirty="0"/>
              <a:t>Poliplərin spesifik xüsusiyyətləri</a:t>
            </a:r>
            <a:endParaRPr lang="az-Latn-AZ" altLang="en-US" dirty="0"/>
          </a:p>
        </p:txBody>
      </p:sp>
      <p:sp>
        <p:nvSpPr>
          <p:cNvPr id="9" name="Прямоугольник 1"/>
          <p:cNvSpPr>
            <a:spLocks noGrp="1"/>
          </p:cNvSpPr>
          <p:nvPr>
            <p:ph type="body" idx="1"/>
          </p:nvPr>
        </p:nvSpPr>
        <p:spPr>
          <a:xfrm>
            <a:off x="263352" y="1032244"/>
            <a:ext cx="5157787" cy="5632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400" b="1" dirty="0" err="1">
                <a:solidFill>
                  <a:srgbClr val="990033"/>
                </a:solidFill>
              </a:rPr>
              <a:t>Hamartomoz</a:t>
            </a:r>
            <a:r>
              <a:rPr lang="en-US" sz="3400" b="1" dirty="0">
                <a:solidFill>
                  <a:srgbClr val="990033"/>
                </a:solidFill>
              </a:rPr>
              <a:t> </a:t>
            </a:r>
            <a:r>
              <a:rPr lang="en-US" sz="3400" b="1" dirty="0" err="1">
                <a:solidFill>
                  <a:srgbClr val="990033"/>
                </a:solidFill>
              </a:rPr>
              <a:t>poliplər</a:t>
            </a:r>
            <a:endParaRPr lang="en-US" sz="3400" b="1" dirty="0">
              <a:solidFill>
                <a:srgbClr val="990033"/>
              </a:solidFill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595475"/>
            <a:ext cx="4824536" cy="4281797"/>
          </a:xfrm>
        </p:spPr>
      </p:pic>
    </p:spTree>
    <p:extLst>
      <p:ext uri="{BB962C8B-B14F-4D97-AF65-F5344CB8AC3E}">
        <p14:creationId xmlns:p14="http://schemas.microsoft.com/office/powerpoint/2010/main" val="121565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9376" y="917034"/>
            <a:ext cx="5157787" cy="495742"/>
          </a:xfrm>
        </p:spPr>
        <p:txBody>
          <a:bodyPr>
            <a:normAutofit/>
          </a:bodyPr>
          <a:lstStyle/>
          <a:p>
            <a:r>
              <a:rPr lang="az-Latn-AZ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Adeno</a:t>
            </a:r>
            <a:r>
              <a:rPr 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tomoz</a:t>
            </a:r>
            <a:r>
              <a:rPr lang="en-US" sz="2800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poliplər</a:t>
            </a:r>
            <a:endParaRPr lang="en-US" sz="28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1715943"/>
            <a:ext cx="5157787" cy="447372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Yoğun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vəzi</a:t>
            </a:r>
            <a:r>
              <a:rPr lang="en-US" dirty="0"/>
              <a:t> </a:t>
            </a:r>
            <a:r>
              <a:rPr lang="en-US" dirty="0" err="1"/>
              <a:t>epitelinin</a:t>
            </a:r>
            <a:r>
              <a:rPr lang="en-US" dirty="0"/>
              <a:t> </a:t>
            </a:r>
            <a:r>
              <a:rPr lang="en-US" dirty="0" err="1"/>
              <a:t>proliferasiyası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əmələ</a:t>
            </a:r>
            <a:r>
              <a:rPr lang="en-US" dirty="0"/>
              <a:t> </a:t>
            </a:r>
            <a:r>
              <a:rPr lang="en-US" dirty="0" err="1"/>
              <a:t>gələn</a:t>
            </a:r>
            <a:r>
              <a:rPr lang="en-US" dirty="0"/>
              <a:t> </a:t>
            </a:r>
            <a:r>
              <a:rPr lang="en-US" dirty="0" err="1"/>
              <a:t>xoş</a:t>
            </a:r>
            <a:r>
              <a:rPr lang="en-US" dirty="0"/>
              <a:t> </a:t>
            </a:r>
            <a:r>
              <a:rPr lang="en-US" dirty="0" err="1"/>
              <a:t>xassəli</a:t>
            </a:r>
            <a:r>
              <a:rPr lang="en-US" dirty="0"/>
              <a:t> </a:t>
            </a:r>
            <a:r>
              <a:rPr lang="en-US" dirty="0" err="1"/>
              <a:t>törəmədir</a:t>
            </a:r>
            <a:r>
              <a:rPr lang="en-US" dirty="0"/>
              <a:t>, </a:t>
            </a:r>
            <a:r>
              <a:rPr lang="en-US" dirty="0" err="1"/>
              <a:t>bazal</a:t>
            </a:r>
            <a:r>
              <a:rPr lang="en-US" dirty="0"/>
              <a:t> </a:t>
            </a:r>
            <a:r>
              <a:rPr lang="en-US" dirty="0" err="1"/>
              <a:t>membrana</a:t>
            </a:r>
            <a:r>
              <a:rPr lang="en-US" dirty="0"/>
              <a:t> </a:t>
            </a:r>
            <a:r>
              <a:rPr lang="en-US" dirty="0" err="1"/>
              <a:t>invaziya</a:t>
            </a:r>
            <a:r>
              <a:rPr lang="en-US" dirty="0"/>
              <a:t> </a:t>
            </a:r>
            <a:r>
              <a:rPr lang="en-US" dirty="0" err="1"/>
              <a:t>etmir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Adenomatoz</a:t>
            </a:r>
            <a:r>
              <a:rPr lang="en-US" dirty="0"/>
              <a:t> </a:t>
            </a:r>
            <a:r>
              <a:rPr lang="en-US" dirty="0" err="1"/>
              <a:t>poliplər</a:t>
            </a:r>
            <a:r>
              <a:rPr lang="en-US" dirty="0"/>
              <a:t> </a:t>
            </a:r>
            <a:r>
              <a:rPr lang="en-US" dirty="0" err="1"/>
              <a:t>klassik</a:t>
            </a:r>
            <a:r>
              <a:rPr lang="en-US" dirty="0"/>
              <a:t> </a:t>
            </a:r>
            <a:r>
              <a:rPr lang="en-US" dirty="0" err="1"/>
              <a:t>olarak</a:t>
            </a:r>
            <a:r>
              <a:rPr lang="en-US" dirty="0"/>
              <a:t> </a:t>
            </a:r>
            <a:r>
              <a:rPr lang="en-US" dirty="0" err="1"/>
              <a:t>iki</a:t>
            </a:r>
            <a:r>
              <a:rPr lang="en-US" dirty="0"/>
              <a:t> </a:t>
            </a:r>
            <a:r>
              <a:rPr lang="en-US" dirty="0" err="1"/>
              <a:t>formada</a:t>
            </a:r>
            <a:r>
              <a:rPr lang="en-US" dirty="0"/>
              <a:t> </a:t>
            </a:r>
            <a:r>
              <a:rPr lang="en-US" dirty="0" err="1"/>
              <a:t>müşahidə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Sporadik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forma </a:t>
            </a:r>
            <a:r>
              <a:rPr lang="en-US" dirty="0"/>
              <a:t>– </a:t>
            </a:r>
            <a:r>
              <a:rPr lang="en-US" dirty="0" err="1"/>
              <a:t>tək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neçə</a:t>
            </a:r>
            <a:r>
              <a:rPr lang="en-US" dirty="0"/>
              <a:t> </a:t>
            </a:r>
            <a:r>
              <a:rPr lang="en-US" dirty="0" err="1"/>
              <a:t>polip</a:t>
            </a:r>
            <a:r>
              <a:rPr lang="en-US" dirty="0"/>
              <a:t> </a:t>
            </a:r>
            <a:r>
              <a:rPr lang="en-US" dirty="0" err="1"/>
              <a:t>tapılır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Ailəvi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adenomataoz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polipozis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/>
              <a:t>– </a:t>
            </a:r>
            <a:r>
              <a:rPr lang="en-US" dirty="0" err="1"/>
              <a:t>genetik</a:t>
            </a:r>
            <a:r>
              <a:rPr lang="en-US" dirty="0"/>
              <a:t> </a:t>
            </a:r>
            <a:r>
              <a:rPr lang="en-US" dirty="0" err="1"/>
              <a:t>xəstəlikdir</a:t>
            </a:r>
            <a:r>
              <a:rPr lang="en-US" dirty="0"/>
              <a:t>, </a:t>
            </a:r>
            <a:r>
              <a:rPr lang="en-US" dirty="0" err="1"/>
              <a:t>yoğun</a:t>
            </a:r>
            <a:r>
              <a:rPr lang="en-US" dirty="0"/>
              <a:t> </a:t>
            </a:r>
            <a:r>
              <a:rPr lang="en-US" dirty="0" err="1"/>
              <a:t>bağırsaqda</a:t>
            </a:r>
            <a:r>
              <a:rPr lang="en-US" dirty="0"/>
              <a:t> </a:t>
            </a:r>
            <a:r>
              <a:rPr lang="en-US" dirty="0" err="1"/>
              <a:t>çoxsaylı</a:t>
            </a:r>
            <a:r>
              <a:rPr lang="en-US" dirty="0"/>
              <a:t> (100-dən </a:t>
            </a:r>
            <a:r>
              <a:rPr lang="en-US" dirty="0" err="1"/>
              <a:t>çox</a:t>
            </a:r>
            <a:r>
              <a:rPr lang="en-US" dirty="0"/>
              <a:t>) </a:t>
            </a:r>
            <a:r>
              <a:rPr lang="en-US" dirty="0" err="1"/>
              <a:t>poliplərin</a:t>
            </a:r>
            <a:r>
              <a:rPr lang="en-US" dirty="0"/>
              <a:t> </a:t>
            </a:r>
            <a:r>
              <a:rPr lang="en-US" dirty="0" err="1"/>
              <a:t>olması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kanser</a:t>
            </a:r>
            <a:r>
              <a:rPr lang="en-US" dirty="0"/>
              <a:t> </a:t>
            </a:r>
            <a:r>
              <a:rPr lang="en-US" dirty="0" err="1"/>
              <a:t>riskinin</a:t>
            </a:r>
            <a:r>
              <a:rPr lang="en-US" dirty="0"/>
              <a:t> </a:t>
            </a:r>
            <a:r>
              <a:rPr lang="en-US" dirty="0" err="1"/>
              <a:t>yüksək</a:t>
            </a:r>
            <a:r>
              <a:rPr lang="en-US" dirty="0"/>
              <a:t> </a:t>
            </a:r>
            <a:r>
              <a:rPr lang="en-US" dirty="0" err="1"/>
              <a:t>olması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xarakterizə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1715943"/>
            <a:ext cx="5137079" cy="4174346"/>
          </a:xfr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26592" y="-1736"/>
            <a:ext cx="10515600" cy="615603"/>
          </a:xfrm>
        </p:spPr>
        <p:txBody>
          <a:bodyPr/>
          <a:lstStyle/>
          <a:p>
            <a:r>
              <a:rPr lang="az-Latn-AZ" dirty="0"/>
              <a:t>Poliplərin spesifik xüsusiyyətləri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26087165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911424" y="1628800"/>
            <a:ext cx="9793088" cy="2448272"/>
          </a:xfrm>
        </p:spPr>
        <p:txBody>
          <a:bodyPr>
            <a:normAutofit/>
          </a:bodyPr>
          <a:lstStyle/>
          <a:p>
            <a:br>
              <a:rPr lang="az-Latn-AZ" dirty="0"/>
            </a:br>
            <a:r>
              <a:rPr lang="en-US" sz="4000" dirty="0"/>
              <a:t>YOĞUN BAĞIRSAĞIN B</a:t>
            </a:r>
            <a:r>
              <a:rPr lang="az-Latn-AZ" sz="4000" dirty="0"/>
              <a:t>ƏD XASSƏLİ TÖRƏMƏLƏRİ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621707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8200" y="1484783"/>
            <a:ext cx="5181600" cy="46921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Yoğun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bağırsağın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bəd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xassəli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törəmələrinin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əksəriyyəti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(90%-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dən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çoxu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selikli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qişadan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inkişaf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edən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adenokarsinomalardır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just">
              <a:buNone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Karsinoidlər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və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digər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mezenximal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törəmələr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gəlinir</a:t>
            </a:r>
            <a:r>
              <a:rPr lang="en-US" dirty="0"/>
              <a:t>.</a:t>
            </a:r>
            <a:endParaRPr lang="en-US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407" y="1484783"/>
            <a:ext cx="5181600" cy="4692179"/>
          </a:xfrm>
        </p:spPr>
      </p:pic>
    </p:spTree>
    <p:extLst>
      <p:ext uri="{BB962C8B-B14F-4D97-AF65-F5344CB8AC3E}">
        <p14:creationId xmlns:p14="http://schemas.microsoft.com/office/powerpoint/2010/main" val="2409813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Rastgəlməsi</a:t>
            </a:r>
            <a:endParaRPr lang="en-US" altLang="en-US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Kolorektal</a:t>
            </a:r>
            <a:r>
              <a:rPr lang="en-US" sz="2400" dirty="0"/>
              <a:t> </a:t>
            </a:r>
            <a:r>
              <a:rPr lang="en-US" sz="2400" dirty="0" err="1"/>
              <a:t>xərçəng</a:t>
            </a:r>
            <a:r>
              <a:rPr lang="en-US" sz="2400" dirty="0"/>
              <a:t> </a:t>
            </a:r>
            <a:r>
              <a:rPr lang="en-US" sz="2400" dirty="0" err="1"/>
              <a:t>rastgəlmə</a:t>
            </a:r>
            <a:r>
              <a:rPr lang="en-US" sz="2400" dirty="0"/>
              <a:t> </a:t>
            </a:r>
            <a:r>
              <a:rPr lang="en-US" sz="2400" dirty="0" err="1"/>
              <a:t>tezliyinə</a:t>
            </a:r>
            <a:r>
              <a:rPr lang="en-US" sz="2400" dirty="0"/>
              <a:t> </a:t>
            </a:r>
            <a:r>
              <a:rPr lang="en-US" sz="2400" dirty="0" err="1"/>
              <a:t>görə</a:t>
            </a:r>
            <a:r>
              <a:rPr lang="en-US" sz="2400" dirty="0"/>
              <a:t> </a:t>
            </a:r>
            <a:r>
              <a:rPr lang="en-US" sz="2400" b="1" dirty="0" err="1"/>
              <a:t>kişilərdə</a:t>
            </a:r>
            <a:r>
              <a:rPr lang="en-US" sz="2400" dirty="0"/>
              <a:t> </a:t>
            </a:r>
            <a:r>
              <a:rPr lang="en-US" sz="2400" b="1" dirty="0"/>
              <a:t>3-cü </a:t>
            </a:r>
            <a:r>
              <a:rPr lang="en-US" sz="2400" b="1" dirty="0" err="1"/>
              <a:t>yeri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prostat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ağciyər</a:t>
            </a:r>
            <a:r>
              <a:rPr lang="en-US" sz="2400" dirty="0"/>
              <a:t> </a:t>
            </a:r>
            <a:r>
              <a:rPr lang="en-US" sz="2400" dirty="0" err="1"/>
              <a:t>xərçəngindən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), </a:t>
            </a:r>
            <a:r>
              <a:rPr lang="en-US" sz="2400" b="1" dirty="0" err="1"/>
              <a:t>qadınlarda</a:t>
            </a:r>
            <a:r>
              <a:rPr lang="en-US" sz="2400" b="1" dirty="0"/>
              <a:t> </a:t>
            </a:r>
            <a:r>
              <a:rPr lang="en-US" sz="2400" b="1" dirty="0" err="1"/>
              <a:t>isə</a:t>
            </a:r>
            <a:r>
              <a:rPr lang="en-US" sz="2400" b="1" dirty="0"/>
              <a:t> </a:t>
            </a:r>
            <a:r>
              <a:rPr lang="az-Latn-AZ" sz="2400" b="1" dirty="0"/>
              <a:t> 2-ci</a:t>
            </a:r>
            <a:r>
              <a:rPr lang="en-US" sz="2400" b="1" dirty="0"/>
              <a:t> </a:t>
            </a:r>
            <a:r>
              <a:rPr lang="en-US" sz="2400" b="1" dirty="0" err="1"/>
              <a:t>yeri</a:t>
            </a:r>
            <a:r>
              <a:rPr lang="en-US" sz="2400" dirty="0"/>
              <a:t> (</a:t>
            </a:r>
            <a:r>
              <a:rPr lang="en-US" sz="2400" dirty="0" err="1"/>
              <a:t>süd</a:t>
            </a:r>
            <a:r>
              <a:rPr lang="en-US" sz="2400" dirty="0"/>
              <a:t> </a:t>
            </a:r>
            <a:r>
              <a:rPr lang="en-US" sz="2400" dirty="0" err="1"/>
              <a:t>vəzi</a:t>
            </a:r>
            <a:r>
              <a:rPr lang="en-US" sz="2400" dirty="0"/>
              <a:t> </a:t>
            </a:r>
            <a:r>
              <a:rPr lang="en-US" sz="2400" dirty="0" err="1"/>
              <a:t>xərçəngindən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) </a:t>
            </a:r>
            <a:r>
              <a:rPr lang="en-US" sz="2400" dirty="0" err="1"/>
              <a:t>tutur</a:t>
            </a:r>
            <a:r>
              <a:rPr lang="en-US" sz="2400" dirty="0"/>
              <a:t>. </a:t>
            </a:r>
            <a:endParaRPr lang="az-Latn-AZ" sz="2400" dirty="0"/>
          </a:p>
          <a:p>
            <a:endParaRPr lang="az-Latn-AZ" dirty="0"/>
          </a:p>
          <a:p>
            <a:r>
              <a:rPr lang="en-US" dirty="0"/>
              <a:t>40 </a:t>
            </a:r>
            <a:r>
              <a:rPr lang="en-US" dirty="0" err="1"/>
              <a:t>yaşa</a:t>
            </a:r>
            <a:r>
              <a:rPr lang="en-US" dirty="0"/>
              <a:t> </a:t>
            </a:r>
            <a:r>
              <a:rPr lang="en-US" dirty="0" err="1"/>
              <a:t>qədər</a:t>
            </a:r>
            <a:r>
              <a:rPr lang="en-US" dirty="0"/>
              <a:t> </a:t>
            </a:r>
            <a:r>
              <a:rPr lang="en-US" dirty="0" err="1"/>
              <a:t>insanlarda</a:t>
            </a:r>
            <a:r>
              <a:rPr lang="en-US" dirty="0"/>
              <a:t> 5-8%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endParaRPr lang="az-Latn-AZ" dirty="0"/>
          </a:p>
          <a:p>
            <a:endParaRPr lang="az-Latn-AZ" dirty="0"/>
          </a:p>
          <a:p>
            <a:r>
              <a:rPr lang="en-US" dirty="0"/>
              <a:t>50 </a:t>
            </a:r>
            <a:r>
              <a:rPr lang="en-US" dirty="0" err="1"/>
              <a:t>yaşdan</a:t>
            </a:r>
            <a:r>
              <a:rPr lang="en-US" dirty="0"/>
              <a:t> </a:t>
            </a:r>
            <a:r>
              <a:rPr lang="en-US" dirty="0" err="1"/>
              <a:t>sonra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</a:t>
            </a:r>
            <a:r>
              <a:rPr lang="en-US" dirty="0" err="1"/>
              <a:t>tezliyi</a:t>
            </a:r>
            <a:r>
              <a:rPr lang="en-US" dirty="0"/>
              <a:t> </a:t>
            </a:r>
            <a:r>
              <a:rPr lang="en-US" dirty="0" err="1"/>
              <a:t>artır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3510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692696"/>
          </a:xfrm>
          <a:ln>
            <a:noFill/>
          </a:ln>
        </p:spPr>
        <p:txBody>
          <a:bodyPr>
            <a:normAutofit/>
          </a:bodyPr>
          <a:lstStyle/>
          <a:p>
            <a:r>
              <a:rPr lang="az-Latn-AZ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TƏSNİFATI</a:t>
            </a:r>
            <a:endParaRPr lang="en-US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3018963"/>
              </p:ext>
            </p:extLst>
          </p:nvPr>
        </p:nvGraphicFramePr>
        <p:xfrm>
          <a:off x="838200" y="1196754"/>
          <a:ext cx="10658400" cy="4968551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970053">
                  <a:extLst>
                    <a:ext uri="{9D8B030D-6E8A-4147-A177-3AD203B41FA5}">
                      <a16:colId xmlns:a16="http://schemas.microsoft.com/office/drawing/2014/main" val="3563874599"/>
                    </a:ext>
                  </a:extLst>
                </a:gridCol>
                <a:gridCol w="7688347">
                  <a:extLst>
                    <a:ext uri="{9D8B030D-6E8A-4147-A177-3AD203B41FA5}">
                      <a16:colId xmlns:a16="http://schemas.microsoft.com/office/drawing/2014/main" val="190578134"/>
                    </a:ext>
                  </a:extLst>
                </a:gridCol>
              </a:tblGrid>
              <a:tr h="968063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Yerləşməsinə</a:t>
                      </a: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Kolon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kor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qalxan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köndələn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enən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S-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 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Düz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proksimal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orta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distal)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861852507"/>
                  </a:ext>
                </a:extLst>
              </a:tr>
              <a:tr h="968063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Mərhələsinə</a:t>
                      </a: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nn-NO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TNM (I-IV mərhələlər)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nn-NO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Duke (A, B, C, D), Astler-Coller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90521505"/>
                  </a:ext>
                </a:extLst>
              </a:tr>
              <a:tr h="1032181">
                <a:tc>
                  <a:txBody>
                    <a:bodyPr/>
                    <a:lstStyle/>
                    <a:p>
                      <a:r>
                        <a:rPr lang="en-US" sz="2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Diferensasiya dərəcəsinə görə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Orta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Yüksək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857376736"/>
                  </a:ext>
                </a:extLst>
              </a:tr>
              <a:tr h="1032181">
                <a:tc>
                  <a:txBody>
                    <a:bodyPr/>
                    <a:lstStyle/>
                    <a:p>
                      <a:r>
                        <a:rPr lang="en-US" sz="24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Makroskopik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Polipoid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İnfiltrativ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Qarışıq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1042761904"/>
                  </a:ext>
                </a:extLst>
              </a:tr>
              <a:tr h="968063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Sayına</a:t>
                      </a: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4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Tək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yerdə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neçə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yerdə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sinxron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935508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42877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692696"/>
          </a:xfrm>
          <a:ln>
            <a:noFill/>
          </a:ln>
        </p:spPr>
        <p:txBody>
          <a:bodyPr>
            <a:normAutofit/>
          </a:bodyPr>
          <a:lstStyle/>
          <a:p>
            <a:r>
              <a:rPr lang="az-Latn-AZ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TƏSNİFATI</a:t>
            </a:r>
            <a:endParaRPr lang="en-US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9374966"/>
              </p:ext>
            </p:extLst>
          </p:nvPr>
        </p:nvGraphicFramePr>
        <p:xfrm>
          <a:off x="911424" y="692697"/>
          <a:ext cx="10513168" cy="5688632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2929583">
                  <a:extLst>
                    <a:ext uri="{9D8B030D-6E8A-4147-A177-3AD203B41FA5}">
                      <a16:colId xmlns:a16="http://schemas.microsoft.com/office/drawing/2014/main" val="3563874599"/>
                    </a:ext>
                  </a:extLst>
                </a:gridCol>
                <a:gridCol w="7583585">
                  <a:extLst>
                    <a:ext uri="{9D8B030D-6E8A-4147-A177-3AD203B41FA5}">
                      <a16:colId xmlns:a16="http://schemas.microsoft.com/office/drawing/2014/main" val="190578134"/>
                    </a:ext>
                  </a:extLst>
                </a:gridCol>
              </a:tblGrid>
              <a:tr h="942152">
                <a:tc>
                  <a:txBody>
                    <a:bodyPr/>
                    <a:lstStyle/>
                    <a:p>
                      <a:r>
                        <a:rPr lang="en-US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 təzahürünə görə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Asimptomatik</a:t>
                      </a:r>
                      <a:endParaRPr lang="en-US" sz="16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Simptomatik</a:t>
                      </a:r>
                      <a:endParaRPr lang="en-US" sz="16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</a:t>
                      </a:r>
                      <a:r>
                        <a:rPr lang="en-US" sz="16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ilə</a:t>
                      </a:r>
                      <a:endParaRPr lang="en-US" sz="16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861852507"/>
                  </a:ext>
                </a:extLst>
              </a:tr>
              <a:tr h="899949">
                <a:tc>
                  <a:txBody>
                    <a:bodyPr/>
                    <a:lstStyle/>
                    <a:p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Ağırlaşmasına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Ağırlaşmamış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Ağırlaşmış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keçməzlik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qanaxma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perforasiya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s)</a:t>
                      </a:r>
                      <a:endParaRPr lang="en-US" sz="16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90521505"/>
                  </a:ext>
                </a:extLst>
              </a:tr>
              <a:tr h="1707208">
                <a:tc>
                  <a:txBody>
                    <a:bodyPr/>
                    <a:lstStyle/>
                    <a:p>
                      <a:r>
                        <a:rPr lang="en-US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Risk faktorlarına görə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İrsi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Qazanılma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Polip malignizasiyası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 xəstəliyi fonunda inkişaf edən</a:t>
                      </a:r>
                    </a:p>
                    <a:p>
                      <a:pPr marL="742950" lvl="1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Dietə bağlı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Digər</a:t>
                      </a:r>
                      <a:endParaRPr lang="en-US" sz="1600" b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857376736"/>
                  </a:ext>
                </a:extLst>
              </a:tr>
              <a:tr h="1197171">
                <a:tc>
                  <a:txBody>
                    <a:bodyPr/>
                    <a:lstStyle/>
                    <a:p>
                      <a:r>
                        <a:rPr lang="en-US" sz="2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İnkişaf vaxtına və yerinə görə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Birincili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Sinxron (eyni vaxtda iki və ya daha çox yerdə olan)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Metaxron (sonradan başqa yerdə tapılan)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Residiv (eyni yerdə təkrarlayan)</a:t>
                      </a:r>
                      <a:endParaRPr lang="en-US" sz="1600" b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1042761904"/>
                  </a:ext>
                </a:extLst>
              </a:tr>
              <a:tr h="942152">
                <a:tc>
                  <a:txBody>
                    <a:bodyPr/>
                    <a:lstStyle/>
                    <a:p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təzahürünə</a:t>
                      </a:r>
                      <a:r>
                        <a:rPr lang="en-US" sz="20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endParaRPr lang="en-US" sz="20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Asimptomatik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Simptomatik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ilə</a:t>
                      </a:r>
                      <a:endParaRPr lang="en-US" sz="16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935508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69285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-122155"/>
            <a:ext cx="5862851" cy="835878"/>
          </a:xfrm>
        </p:spPr>
        <p:txBody>
          <a:bodyPr>
            <a:normAutofit/>
          </a:bodyPr>
          <a:lstStyle/>
          <a:p>
            <a:r>
              <a:rPr lang="en-US" alt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Etiologiyas</a:t>
            </a:r>
            <a:r>
              <a:rPr lang="az-Latn-AZ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ı</a:t>
            </a:r>
            <a:endParaRPr lang="en-US" dirty="0"/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1946120"/>
              </p:ext>
            </p:extLst>
          </p:nvPr>
        </p:nvGraphicFramePr>
        <p:xfrm>
          <a:off x="838200" y="1196752"/>
          <a:ext cx="10586392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4367808" y="-14560"/>
            <a:ext cx="3960440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3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01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F1E8E6C-02D1-4A13-961B-3F7FCF0AA2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>
                                            <p:graphicEl>
                                              <a:dgm id="{9F1E8E6C-02D1-4A13-961B-3F7FCF0AA2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3A41FB7-5F04-4777-A8C9-53D1781E6D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>
                                            <p:graphicEl>
                                              <a:dgm id="{B3A41FB7-5F04-4777-A8C9-53D1781E6D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3CC8CC1-5A25-4951-B94C-CDB427BAFA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>
                                            <p:graphicEl>
                                              <a:dgm id="{83CC8CC1-5A25-4951-B94C-CDB427BAFA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4DC8B07-92FB-4D1E-8B1B-54DC98455A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2">
                                            <p:graphicEl>
                                              <a:dgm id="{44DC8B07-92FB-4D1E-8B1B-54DC98455A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6D37DAE-5CED-4374-A52D-9D7B543C1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>
                                            <p:graphicEl>
                                              <a:dgm id="{26D37DAE-5CED-4374-A52D-9D7B543C1E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3821AE6-D01F-4467-AADC-88317536A3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2">
                                            <p:graphicEl>
                                              <a:dgm id="{A3821AE6-D01F-4467-AADC-88317536A3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1F02AAA-1424-41C9-87AC-3C65BCC0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2">
                                            <p:graphicEl>
                                              <a:dgm id="{91F02AAA-1424-41C9-87AC-3C65BCC045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E5913FA8-3CF5-4752-A498-E2E2A85048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2">
                                            <p:graphicEl>
                                              <a:dgm id="{E5913FA8-3CF5-4752-A498-E2E2A85048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264D04B-8394-44DC-B457-C8A2C133B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2">
                                            <p:graphicEl>
                                              <a:dgm id="{F264D04B-8394-44DC-B457-C8A2C133B3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811E15B-3F57-4608-8D9C-A8A1A204E5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2">
                                            <p:graphicEl>
                                              <a:dgm id="{7811E15B-3F57-4608-8D9C-A8A1A204E5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CB3D199D-E7A2-42D5-9CBA-CE89F9DE4F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>
                                            <p:graphicEl>
                                              <a:dgm id="{CB3D199D-E7A2-42D5-9CBA-CE89F9DE4F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6CE9267F-37FD-48B0-B035-BF31EA9A4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2">
                                            <p:graphicEl>
                                              <a:dgm id="{6CE9267F-37FD-48B0-B035-BF31EA9A4E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D706D99-F57F-4644-9897-21CEF111C3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2">
                                            <p:graphicEl>
                                              <a:dgm id="{8D706D99-F57F-4644-9897-21CEF111C3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26BB551-DC40-4178-B038-0E097F12E8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2">
                                            <p:graphicEl>
                                              <a:dgm id="{226BB551-DC40-4178-B038-0E097F12E8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924E395-4D29-410C-A0EA-D6ED37AD16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12">
                                            <p:graphicEl>
                                              <a:dgm id="{F924E395-4D29-410C-A0EA-D6ED37AD16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18295E5-4F80-4C9A-81AA-B697073294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12">
                                            <p:graphicEl>
                                              <a:dgm id="{B18295E5-4F80-4C9A-81AA-B697073294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5BEE878-A8EA-4169-9C5B-1AEFC1AA6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12">
                                            <p:graphicEl>
                                              <a:dgm id="{F5BEE878-A8EA-4169-9C5B-1AEFC1AA63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620688"/>
          </a:xfrm>
        </p:spPr>
        <p:txBody>
          <a:bodyPr>
            <a:normAutofit/>
          </a:bodyPr>
          <a:lstStyle/>
          <a:p>
            <a:r>
              <a:rPr lang="en-US" altLang="en-US" dirty="0" err="1"/>
              <a:t>Etiologiyas</a:t>
            </a:r>
            <a:r>
              <a:rPr lang="az-Latn-AZ" altLang="en-US" dirty="0"/>
              <a:t>ı</a:t>
            </a:r>
            <a:endParaRPr lang="en-US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1223736"/>
              </p:ext>
            </p:extLst>
          </p:nvPr>
        </p:nvGraphicFramePr>
        <p:xfrm>
          <a:off x="623392" y="1412776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452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Patogenezi</a:t>
            </a:r>
            <a:endParaRPr lang="en-US" dirty="0"/>
          </a:p>
        </p:txBody>
      </p:sp>
      <p:sp>
        <p:nvSpPr>
          <p:cNvPr id="8" name="Text Box 35">
            <a:extLst>
              <a:ext uri="{FF2B5EF4-FFF2-40B4-BE49-F238E27FC236}">
                <a16:creationId xmlns:a16="http://schemas.microsoft.com/office/drawing/2014/main" id="{912B222B-C9E7-4994-A68C-C303043C7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0259" y="764704"/>
            <a:ext cx="795762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Onkogenlərdə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tumor-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supressor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genlərdəki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mutasiyalar</a:t>
            </a:r>
            <a:endParaRPr lang="az-Latn-AZ" sz="2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kolon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kanserinin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meydana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gəlməsinə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səbəb</a:t>
            </a:r>
            <a:r>
              <a:rPr lang="en-US" sz="22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olur</a:t>
            </a:r>
            <a:r>
              <a:rPr lang="en-US" sz="2200" b="1" dirty="0">
                <a:solidFill>
                  <a:schemeClr val="tx2"/>
                </a:solidFill>
              </a:rPr>
              <a:t>.</a:t>
            </a:r>
            <a:endParaRPr lang="tr-TR" altLang="en-US" sz="2200" b="1" dirty="0">
              <a:latin typeface="Calibri" pitchFamily="34" charset="0"/>
            </a:endParaRPr>
          </a:p>
        </p:txBody>
      </p:sp>
      <p:sp>
        <p:nvSpPr>
          <p:cNvPr id="9" name="Text Box 36">
            <a:extLst>
              <a:ext uri="{FF2B5EF4-FFF2-40B4-BE49-F238E27FC236}">
                <a16:creationId xmlns:a16="http://schemas.microsoft.com/office/drawing/2014/main" id="{66D9F427-35FF-44D3-B6BF-3876F1837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0286" y="1763524"/>
            <a:ext cx="23775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Genetik mutasiyalar</a:t>
            </a:r>
            <a:endParaRPr lang="az-Latn-AZ" altLang="en-US" sz="1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Box 37">
            <a:extLst>
              <a:ext uri="{FF2B5EF4-FFF2-40B4-BE49-F238E27FC236}">
                <a16:creationId xmlns:a16="http://schemas.microsoft.com/office/drawing/2014/main" id="{8B930972-903B-4B61-BAC9-4F01DE2E5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2689756"/>
            <a:ext cx="2169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İrsi (10 -15 %)</a:t>
            </a:r>
          </a:p>
        </p:txBody>
      </p:sp>
      <p:sp>
        <p:nvSpPr>
          <p:cNvPr id="12" name="Text Box 39">
            <a:extLst>
              <a:ext uri="{FF2B5EF4-FFF2-40B4-BE49-F238E27FC236}">
                <a16:creationId xmlns:a16="http://schemas.microsoft.com/office/drawing/2014/main" id="{9BA72FCF-D564-43B1-8C0F-D5889B28E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080" y="3501763"/>
            <a:ext cx="1965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Polip törədir</a:t>
            </a:r>
            <a:endParaRPr lang="tr-TR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Box 41">
            <a:extLst>
              <a:ext uri="{FF2B5EF4-FFF2-40B4-BE49-F238E27FC236}">
                <a16:creationId xmlns:a16="http://schemas.microsoft.com/office/drawing/2014/main" id="{94F6F8FA-2068-4979-8940-EF208F6D79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390" y="2689756"/>
            <a:ext cx="33123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az-Latn-AZ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Qazanılma (80</a:t>
            </a:r>
            <a:r>
              <a:rPr lang="az-Latn-AZ" altLang="en-US" sz="2800" b="1" dirty="0">
                <a:latin typeface="Calibri" pitchFamily="34" charset="0"/>
              </a:rPr>
              <a:t> -85 %)</a:t>
            </a:r>
          </a:p>
        </p:txBody>
      </p:sp>
      <p:sp>
        <p:nvSpPr>
          <p:cNvPr id="18" name="Text Box 45">
            <a:extLst>
              <a:ext uri="{FF2B5EF4-FFF2-40B4-BE49-F238E27FC236}">
                <a16:creationId xmlns:a16="http://schemas.microsoft.com/office/drawing/2014/main" id="{B896C5D1-EA24-4970-B075-BA4012051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4154386"/>
            <a:ext cx="5688632" cy="2247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Ailəvi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adenomatoz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polipozis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sindromu</a:t>
            </a:r>
            <a:endParaRPr lang="az-Latn-AZ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Anadangəlmə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qeyri-polipoz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kolorektal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kanser</a:t>
            </a:r>
            <a:endParaRPr lang="az-Latn-AZ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(MSH2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MLH1, MSH6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mutasiyaları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az-Latn-AZ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Peutz-Jegher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sindromu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(LKB1/STK1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mutasiyası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az-Latn-AZ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Ailəvi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juvenil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polipozu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(SMAD4/DPC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mutasiyası</a:t>
            </a:r>
            <a:endParaRPr lang="az-Latn-AZ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35-40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yaşından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sonra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15-100%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hallarada</a:t>
            </a:r>
            <a:endParaRPr lang="az-Latn-AZ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kolorektal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kanser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inkişaf</a:t>
            </a:r>
            <a:r>
              <a:rPr lang="en-US" sz="18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0" dirty="0" err="1">
                <a:latin typeface="Arial" panose="020B0604020202020204" pitchFamily="34" charset="0"/>
                <a:cs typeface="Arial" panose="020B0604020202020204" pitchFamily="34" charset="0"/>
              </a:rPr>
              <a:t>edir</a:t>
            </a:r>
            <a:endParaRPr lang="en-US" altLang="en-US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AutoShape 46">
            <a:extLst>
              <a:ext uri="{FF2B5EF4-FFF2-40B4-BE49-F238E27FC236}">
                <a16:creationId xmlns:a16="http://schemas.microsoft.com/office/drawing/2014/main" id="{D30D9CAB-5308-4715-B077-3E1CEA5677D3}"/>
              </a:ext>
            </a:extLst>
          </p:cNvPr>
          <p:cNvCxnSpPr>
            <a:cxnSpLocks noChangeShapeType="1"/>
            <a:endCxn id="9" idx="0"/>
          </p:cNvCxnSpPr>
          <p:nvPr/>
        </p:nvCxnSpPr>
        <p:spPr bwMode="auto">
          <a:xfrm flipH="1">
            <a:off x="6109073" y="1592783"/>
            <a:ext cx="1" cy="170741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49">
            <a:extLst>
              <a:ext uri="{FF2B5EF4-FFF2-40B4-BE49-F238E27FC236}">
                <a16:creationId xmlns:a16="http://schemas.microsoft.com/office/drawing/2014/main" id="{D7C62D5C-F4EB-46AE-9D9D-274D1FAC9E86}"/>
              </a:ext>
            </a:extLst>
          </p:cNvPr>
          <p:cNvCxnSpPr>
            <a:cxnSpLocks noChangeShapeType="1"/>
            <a:stCxn id="10" idx="2"/>
            <a:endCxn id="12" idx="0"/>
          </p:cNvCxnSpPr>
          <p:nvPr/>
        </p:nvCxnSpPr>
        <p:spPr bwMode="auto">
          <a:xfrm flipH="1">
            <a:off x="1283743" y="3151421"/>
            <a:ext cx="784281" cy="350342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AutoShape 49">
            <a:extLst>
              <a:ext uri="{FF2B5EF4-FFF2-40B4-BE49-F238E27FC236}">
                <a16:creationId xmlns:a16="http://schemas.microsoft.com/office/drawing/2014/main" id="{15994D88-E378-4CDE-B0EF-AAB29705CD80}"/>
              </a:ext>
            </a:extLst>
          </p:cNvPr>
          <p:cNvCxnSpPr>
            <a:cxnSpLocks noChangeShapeType="1"/>
            <a:stCxn id="9" idx="2"/>
            <a:endCxn id="14" idx="0"/>
          </p:cNvCxnSpPr>
          <p:nvPr/>
        </p:nvCxnSpPr>
        <p:spPr bwMode="auto">
          <a:xfrm>
            <a:off x="6109073" y="2132856"/>
            <a:ext cx="3102498" cy="556900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AutoShape 49">
            <a:extLst>
              <a:ext uri="{FF2B5EF4-FFF2-40B4-BE49-F238E27FC236}">
                <a16:creationId xmlns:a16="http://schemas.microsoft.com/office/drawing/2014/main" id="{D7C62D5C-F4EB-46AE-9D9D-274D1FAC9E86}"/>
              </a:ext>
            </a:extLst>
          </p:cNvPr>
          <p:cNvCxnSpPr>
            <a:cxnSpLocks noChangeShapeType="1"/>
            <a:stCxn id="10" idx="2"/>
            <a:endCxn id="34" idx="0"/>
          </p:cNvCxnSpPr>
          <p:nvPr/>
        </p:nvCxnSpPr>
        <p:spPr bwMode="auto">
          <a:xfrm>
            <a:off x="2068024" y="3151421"/>
            <a:ext cx="836898" cy="363030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4" name="Text Box 39">
            <a:extLst>
              <a:ext uri="{FF2B5EF4-FFF2-40B4-BE49-F238E27FC236}">
                <a16:creationId xmlns:a16="http://schemas.microsoft.com/office/drawing/2014/main" id="{9BA72FCF-D564-43B1-8C0F-D5889B28E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2259" y="3514451"/>
            <a:ext cx="1965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Kanser</a:t>
            </a:r>
            <a:endParaRPr lang="tr-TR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Text Box 45">
            <a:extLst>
              <a:ext uri="{FF2B5EF4-FFF2-40B4-BE49-F238E27FC236}">
                <a16:creationId xmlns:a16="http://schemas.microsoft.com/office/drawing/2014/main" id="{B896C5D1-EA24-4970-B075-BA4012051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6685" y="4026187"/>
            <a:ext cx="5589772" cy="24857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Kolon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polipləri</a:t>
            </a:r>
            <a:endParaRPr lang="az-Latn-AZ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000" b="0" dirty="0">
                <a:latin typeface="Arial" panose="020B0604020202020204" pitchFamily="34" charset="0"/>
                <a:cs typeface="Arial" panose="020B0604020202020204" pitchFamily="34" charset="0"/>
              </a:rPr>
              <a:t>İ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ltihabi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bağırsaq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xəstılikləri</a:t>
            </a:r>
            <a:endParaRPr lang="az-Latn-AZ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az-Latn-AZ" sz="2000" b="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Kron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xəstəliyi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ildən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çox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davam</a:t>
            </a:r>
            <a:endParaRPr lang="az-Latn-AZ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edən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xoralı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kolit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kanser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riskini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artırır</a:t>
            </a:r>
            <a:r>
              <a:rPr lang="az-Latn-AZ" sz="2000" b="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 eaLnBrk="1" hangingPunct="1">
              <a:defRPr/>
            </a:pPr>
            <a:r>
              <a:rPr lang="az-Latn-AZ" sz="2000" b="0" dirty="0">
                <a:latin typeface="Arial" panose="020B0604020202020204" pitchFamily="34" charset="0"/>
                <a:cs typeface="Arial" panose="020B0604020202020204" pitchFamily="34" charset="0"/>
              </a:rPr>
              <a:t>Yağlı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diet</a:t>
            </a:r>
            <a:r>
              <a:rPr lang="az-Latn-AZ" sz="2000" b="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öd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turşularının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mukozaya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birbaşa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yağların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kolon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florasına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20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təsiri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ilə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əlaqəli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olduğu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ehtimal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edilir</a:t>
            </a:r>
            <a:r>
              <a:rPr lang="en-US" sz="2000" b="0" dirty="0">
                <a:latin typeface="Arial" panose="020B0604020202020204" pitchFamily="34" charset="0"/>
                <a:cs typeface="Arial" panose="020B0604020202020204" pitchFamily="34" charset="0"/>
              </a:rPr>
              <a:t> aid </a:t>
            </a:r>
            <a:r>
              <a:rPr lang="en-US" sz="2000" b="0" dirty="0" err="1">
                <a:latin typeface="Arial" panose="020B0604020202020204" pitchFamily="34" charset="0"/>
                <a:cs typeface="Arial" panose="020B0604020202020204" pitchFamily="34" charset="0"/>
              </a:rPr>
              <a:t>edilir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Straight Arrow Connector 15"/>
          <p:cNvCxnSpPr>
            <a:cxnSpLocks/>
            <a:stCxn id="14" idx="2"/>
            <a:endCxn id="96" idx="0"/>
          </p:cNvCxnSpPr>
          <p:nvPr/>
        </p:nvCxnSpPr>
        <p:spPr>
          <a:xfrm>
            <a:off x="9211571" y="3212976"/>
            <a:ext cx="0" cy="81321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  <a:stCxn id="9" idx="2"/>
            <a:endCxn id="10" idx="0"/>
          </p:cNvCxnSpPr>
          <p:nvPr/>
        </p:nvCxnSpPr>
        <p:spPr>
          <a:xfrm flipH="1">
            <a:off x="2068024" y="2132856"/>
            <a:ext cx="4041049" cy="5569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526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9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  <p:bldP spid="14" grpId="0"/>
      <p:bldP spid="18" grpId="0" build="p" animBg="1"/>
      <p:bldP spid="34" grpId="0"/>
      <p:bldP spid="96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i="1" dirty="0" err="1"/>
              <a:t>G</a:t>
            </a:r>
            <a:r>
              <a:rPr lang="en-US" i="1" dirty="0" err="1"/>
              <a:t>ed</a:t>
            </a:r>
            <a:r>
              <a:rPr lang="az-Latn-AZ" i="1" dirty="0"/>
              <a:t>i</a:t>
            </a:r>
            <a:r>
              <a:rPr lang="en-US" i="1" dirty="0"/>
              <a:t>ş</a:t>
            </a:r>
            <a:r>
              <a:rPr lang="az-Latn-AZ" i="1" dirty="0"/>
              <a:t>i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b="0" dirty="0"/>
              <a:t> </a:t>
            </a:r>
            <a:r>
              <a:rPr lang="en-US" i="1" dirty="0" err="1"/>
              <a:t>ağ</a:t>
            </a:r>
            <a:r>
              <a:rPr lang="az-Latn-AZ" i="1" dirty="0"/>
              <a:t>ı</a:t>
            </a:r>
            <a:r>
              <a:rPr lang="en-US" i="1" dirty="0" err="1"/>
              <a:t>rlaşmalari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kanserlər</a:t>
            </a:r>
            <a:r>
              <a:rPr lang="en-US" dirty="0"/>
              <a:t> </a:t>
            </a:r>
            <a:r>
              <a:rPr lang="en-US" dirty="0" err="1"/>
              <a:t>kimi</a:t>
            </a:r>
            <a:r>
              <a:rPr lang="en-US" dirty="0"/>
              <a:t> </a:t>
            </a:r>
            <a:r>
              <a:rPr lang="en-US" dirty="0" err="1"/>
              <a:t>kolon</a:t>
            </a:r>
            <a:r>
              <a:rPr lang="en-US" dirty="0"/>
              <a:t> </a:t>
            </a:r>
            <a:r>
              <a:rPr lang="en-US" dirty="0" err="1"/>
              <a:t>kanseri</a:t>
            </a:r>
            <a:r>
              <a:rPr lang="en-US" dirty="0"/>
              <a:t> 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proqressiv</a:t>
            </a:r>
            <a:r>
              <a:rPr lang="en-US" dirty="0"/>
              <a:t> </a:t>
            </a:r>
            <a:r>
              <a:rPr lang="en-US" dirty="0" err="1"/>
              <a:t>xəstəlik</a:t>
            </a:r>
            <a:r>
              <a:rPr lang="en-US" dirty="0"/>
              <a:t> </a:t>
            </a:r>
            <a:r>
              <a:rPr lang="en-US" dirty="0" err="1"/>
              <a:t>sayılır</a:t>
            </a:r>
            <a:r>
              <a:rPr lang="en-US" dirty="0"/>
              <a:t>. </a:t>
            </a:r>
            <a:r>
              <a:rPr lang="en-US" dirty="0" err="1"/>
              <a:t>Selikli</a:t>
            </a:r>
            <a:r>
              <a:rPr lang="en-US" dirty="0"/>
              <a:t> </a:t>
            </a:r>
            <a:r>
              <a:rPr lang="en-US" dirty="0" err="1"/>
              <a:t>qişadan</a:t>
            </a:r>
            <a:r>
              <a:rPr lang="en-US" dirty="0"/>
              <a:t> </a:t>
            </a:r>
            <a:r>
              <a:rPr lang="en-US" dirty="0" err="1"/>
              <a:t>başlayan</a:t>
            </a:r>
            <a:r>
              <a:rPr lang="en-US" dirty="0"/>
              <a:t> proses 3 </a:t>
            </a:r>
            <a:r>
              <a:rPr lang="en-US" dirty="0" err="1"/>
              <a:t>yolla</a:t>
            </a:r>
            <a:r>
              <a:rPr lang="en-US" dirty="0"/>
              <a:t> </a:t>
            </a:r>
            <a:r>
              <a:rPr lang="en-US" dirty="0" err="1"/>
              <a:t>yayıla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: </a:t>
            </a:r>
            <a:r>
              <a:rPr lang="en-US" dirty="0" err="1"/>
              <a:t>yerli</a:t>
            </a:r>
            <a:r>
              <a:rPr lang="en-US" dirty="0"/>
              <a:t> </a:t>
            </a:r>
            <a:r>
              <a:rPr lang="en-US" dirty="0" err="1"/>
              <a:t>olaraq</a:t>
            </a:r>
            <a:r>
              <a:rPr lang="en-US" dirty="0"/>
              <a:t> </a:t>
            </a:r>
            <a:r>
              <a:rPr lang="en-US" dirty="0" err="1"/>
              <a:t>divar</a:t>
            </a:r>
            <a:r>
              <a:rPr lang="en-US" dirty="0"/>
              <a:t> </a:t>
            </a:r>
            <a:r>
              <a:rPr lang="en-US" dirty="0" err="1"/>
              <a:t>boyunca</a:t>
            </a:r>
            <a:r>
              <a:rPr lang="en-US" dirty="0"/>
              <a:t>, </a:t>
            </a:r>
            <a:endParaRPr lang="az-Latn-AZ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qatlarına</a:t>
            </a:r>
            <a:r>
              <a:rPr lang="en-US" dirty="0"/>
              <a:t> </a:t>
            </a:r>
            <a:endParaRPr lang="az-Latn-AZ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ətraf</a:t>
            </a:r>
            <a:r>
              <a:rPr lang="en-US" dirty="0"/>
              <a:t> </a:t>
            </a:r>
            <a:r>
              <a:rPr lang="en-US" dirty="0" err="1"/>
              <a:t>orqanlara</a:t>
            </a:r>
            <a:r>
              <a:rPr lang="en-US" dirty="0"/>
              <a:t>,</a:t>
            </a:r>
            <a:endParaRPr lang="az-Latn-AZ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 </a:t>
            </a:r>
            <a:r>
              <a:rPr lang="en-US" dirty="0" err="1"/>
              <a:t>limfatik</a:t>
            </a:r>
            <a:r>
              <a:rPr lang="en-US" dirty="0"/>
              <a:t> </a:t>
            </a:r>
            <a:r>
              <a:rPr lang="en-US" dirty="0" err="1"/>
              <a:t>yolla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hematogen</a:t>
            </a:r>
            <a:r>
              <a:rPr lang="en-US" dirty="0"/>
              <a:t> (portal </a:t>
            </a:r>
            <a:r>
              <a:rPr lang="en-US" dirty="0" err="1"/>
              <a:t>qanla</a:t>
            </a:r>
            <a:r>
              <a:rPr lang="en-US" dirty="0"/>
              <a:t> </a:t>
            </a:r>
            <a:r>
              <a:rPr lang="en-US" dirty="0" err="1"/>
              <a:t>qaraciyərə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orqanlara</a:t>
            </a:r>
            <a:r>
              <a:rPr lang="en-US" dirty="0"/>
              <a:t>).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251156" y="769498"/>
            <a:ext cx="6351303" cy="11068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b="0" dirty="0"/>
            </a:br>
            <a:br>
              <a:rPr lang="en-US" sz="4000" dirty="0"/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pic>
        <p:nvPicPr>
          <p:cNvPr id="13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807" y="1371601"/>
            <a:ext cx="5142664" cy="472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916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Mərhələsi</a:t>
            </a:r>
            <a:endParaRPr lang="en-US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71664" y="312590"/>
            <a:ext cx="6351303" cy="40472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b="0" dirty="0"/>
            </a:br>
            <a:br>
              <a:rPr lang="en-US" sz="4000" dirty="0"/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066" y="825302"/>
            <a:ext cx="12102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Məhələnin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təyini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üçün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Duke</a:t>
            </a:r>
            <a:r>
              <a:rPr lang="en-US" sz="36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4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Astler-Coller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TNM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klassifikasiyaları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var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1844824"/>
            <a:ext cx="10515600" cy="433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459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Mərhələsi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7261366"/>
              </p:ext>
            </p:extLst>
          </p:nvPr>
        </p:nvGraphicFramePr>
        <p:xfrm>
          <a:off x="838200" y="2276871"/>
          <a:ext cx="10515600" cy="396524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0515600">
                  <a:extLst>
                    <a:ext uri="{9D8B030D-6E8A-4147-A177-3AD203B41FA5}">
                      <a16:colId xmlns:a16="http://schemas.microsoft.com/office/drawing/2014/main" val="3051131070"/>
                    </a:ext>
                  </a:extLst>
                </a:gridCol>
              </a:tblGrid>
              <a:tr h="974070"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1-ci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mərhələdə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törəmə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əzələ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qatını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keçmir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T1-2, N0, M0 (5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illik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yaşam</a:t>
                      </a:r>
                      <a:r>
                        <a:rPr lang="en-US" sz="1800" b="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90%)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2881909"/>
                  </a:ext>
                </a:extLst>
              </a:tr>
              <a:tr h="974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2-ci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məhələdə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törəmə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əzələ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qatını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keçir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ətraf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toxumalara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keçə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bilir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lakin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limfa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yayılımı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yoxdur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T3-4, N0,M0 (5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yaşam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60-80%)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797173"/>
                  </a:ext>
                </a:extLst>
              </a:tr>
              <a:tr h="10430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3-cü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limfa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düyünlərinə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yayılır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T1-4, N1-3, M0(5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yaşam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60%)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2901540"/>
                  </a:ext>
                </a:extLst>
              </a:tr>
              <a:tr h="9740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4-cü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uzaq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metastazlar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verir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T1-4, N1-3, M1 (5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yaşam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10-40%).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9908312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4" y="-38204"/>
            <a:ext cx="6351303" cy="40472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b="0" dirty="0"/>
            </a:br>
            <a:br>
              <a:rPr lang="en-US" sz="4000" dirty="0"/>
            </a:br>
            <a:br>
              <a:rPr lang="en-US" sz="4000" dirty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4218" y="1124744"/>
            <a:ext cx="1210293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i="1" dirty="0">
                <a:solidFill>
                  <a:srgbClr val="990033"/>
                </a:solidFill>
              </a:rPr>
              <a:t>TNM </a:t>
            </a:r>
            <a:r>
              <a:rPr lang="en-US" sz="2600" b="1" i="1" dirty="0" err="1">
                <a:solidFill>
                  <a:srgbClr val="990033"/>
                </a:solidFill>
              </a:rPr>
              <a:t>klassifikasiyasında</a:t>
            </a:r>
            <a:r>
              <a:rPr lang="en-US" sz="2600" i="1" dirty="0">
                <a:solidFill>
                  <a:srgbClr val="990033"/>
                </a:solidFill>
              </a:rPr>
              <a:t> </a:t>
            </a:r>
            <a:r>
              <a:rPr lang="en-US" sz="2600" i="1" dirty="0" err="1">
                <a:solidFill>
                  <a:srgbClr val="990033"/>
                </a:solidFill>
              </a:rPr>
              <a:t>törəmənin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divar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dəriniliynə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invaziyası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b="1" i="1" dirty="0">
                <a:solidFill>
                  <a:srgbClr val="990033"/>
                </a:solidFill>
              </a:rPr>
              <a:t>(T)</a:t>
            </a:r>
            <a:r>
              <a:rPr lang="en-US" sz="2600" i="1" dirty="0">
                <a:solidFill>
                  <a:srgbClr val="990033"/>
                </a:solidFill>
              </a:rPr>
              <a:t>, </a:t>
            </a:r>
            <a:r>
              <a:rPr lang="en-US" sz="2600" i="1" dirty="0" err="1">
                <a:solidFill>
                  <a:srgbClr val="990033"/>
                </a:solidFill>
              </a:rPr>
              <a:t>limfatik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düyünlərə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yayılma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b="1" i="1" dirty="0">
                <a:solidFill>
                  <a:srgbClr val="990033"/>
                </a:solidFill>
              </a:rPr>
              <a:t>(N)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və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uzaq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metastazlar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b="1" i="1" dirty="0">
                <a:solidFill>
                  <a:srgbClr val="990033"/>
                </a:solidFill>
              </a:rPr>
              <a:t>(M)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əsas</a:t>
            </a:r>
            <a:r>
              <a:rPr lang="en-US" sz="2600" i="1" dirty="0">
                <a:solidFill>
                  <a:srgbClr val="990033"/>
                </a:solidFill>
              </a:rPr>
              <a:t> </a:t>
            </a:r>
            <a:r>
              <a:rPr lang="en-US" sz="2600" i="1" dirty="0" err="1">
                <a:solidFill>
                  <a:srgbClr val="990033"/>
                </a:solidFill>
              </a:rPr>
              <a:t>götürülür</a:t>
            </a:r>
            <a:endParaRPr lang="ru-RU" sz="2600" i="1" dirty="0">
              <a:solidFill>
                <a:srgbClr val="99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18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>
                <a:solidFill>
                  <a:srgbClr val="7030A0"/>
                </a:solidFill>
              </a:rPr>
              <a:t>Ağ</a:t>
            </a:r>
            <a:r>
              <a:rPr lang="az-Latn-AZ" sz="2800" dirty="0">
                <a:solidFill>
                  <a:srgbClr val="7030A0"/>
                </a:solidFill>
              </a:rPr>
              <a:t>ı</a:t>
            </a:r>
            <a:r>
              <a:rPr lang="en-US" sz="2800" dirty="0" err="1">
                <a:solidFill>
                  <a:srgbClr val="7030A0"/>
                </a:solidFill>
              </a:rPr>
              <a:t>rlaşmalar</a:t>
            </a:r>
            <a:r>
              <a:rPr lang="az-Latn-AZ" sz="2800" dirty="0">
                <a:solidFill>
                  <a:srgbClr val="7030A0"/>
                </a:solidFill>
              </a:rPr>
              <a:t>i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984315232"/>
              </p:ext>
            </p:extLst>
          </p:nvPr>
        </p:nvGraphicFramePr>
        <p:xfrm>
          <a:off x="191344" y="1196752"/>
          <a:ext cx="1180931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8463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9" grpId="0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3600" dirty="0"/>
              <a:t>Klinikası</a:t>
            </a:r>
            <a:endParaRPr lang="en-US" sz="3600" dirty="0"/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72084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b="0" i="0" dirty="0">
              <a:solidFill>
                <a:srgbClr val="252525"/>
              </a:solidFill>
              <a:effectLst/>
              <a:latin typeface="Open San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395006"/>
              </p:ext>
            </p:extLst>
          </p:nvPr>
        </p:nvGraphicFramePr>
        <p:xfrm>
          <a:off x="767408" y="1124744"/>
          <a:ext cx="10801200" cy="504056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432381">
                  <a:extLst>
                    <a:ext uri="{9D8B030D-6E8A-4147-A177-3AD203B41FA5}">
                      <a16:colId xmlns:a16="http://schemas.microsoft.com/office/drawing/2014/main" val="3090022375"/>
                    </a:ext>
                  </a:extLst>
                </a:gridCol>
                <a:gridCol w="3432381">
                  <a:extLst>
                    <a:ext uri="{9D8B030D-6E8A-4147-A177-3AD203B41FA5}">
                      <a16:colId xmlns:a16="http://schemas.microsoft.com/office/drawing/2014/main" val="3091963680"/>
                    </a:ext>
                  </a:extLst>
                </a:gridCol>
                <a:gridCol w="3936438">
                  <a:extLst>
                    <a:ext uri="{9D8B030D-6E8A-4147-A177-3AD203B41FA5}">
                      <a16:colId xmlns:a16="http://schemas.microsoft.com/office/drawing/2014/main" val="2598981594"/>
                    </a:ext>
                  </a:extLst>
                </a:gridCol>
              </a:tblGrid>
              <a:tr h="11167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Asimptomatik</a:t>
                      </a:r>
                      <a:r>
                        <a:rPr lang="en-US" sz="2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en-US" sz="2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u="none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2800" u="none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u="none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2800" u="none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u="none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qarın</a:t>
                      </a:r>
                      <a:r>
                        <a:rPr lang="en-US" sz="2800" u="none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u="none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</a:t>
                      </a:r>
                      <a:r>
                        <a:rPr lang="en-US" sz="2800" u="none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u="none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ilə</a:t>
                      </a:r>
                      <a:r>
                        <a:rPr lang="en-US" sz="2800" u="none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800" u="none" dirty="0">
                        <a:solidFill>
                          <a:srgbClr val="990033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</a:t>
                      </a:r>
                      <a:r>
                        <a:rPr lang="en-US" sz="2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</a:t>
                      </a:r>
                      <a:r>
                        <a:rPr lang="en-US" sz="2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800" dirty="0">
                        <a:solidFill>
                          <a:srgbClr val="990033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32074"/>
                  </a:ext>
                </a:extLst>
              </a:tr>
              <a:tr h="2062651">
                <a:tc>
                  <a:txBody>
                    <a:bodyPr/>
                    <a:lstStyle/>
                    <a:p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dətən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rutin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kolonoskopiyada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tapılır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az-Latn-AZ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hal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daha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erkən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mərhələdəki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törəmələrdə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rastlanılır</a:t>
                      </a:r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fəaliyyətində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dəyişik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qəbzlik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diarreya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köp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diskomfort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s), </a:t>
                      </a:r>
                      <a:endParaRPr lang="az-Latn-AZ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qarında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ağrı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qarında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kütlə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qanaxma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anemiya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endParaRPr lang="az-Latn-AZ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keçməzlik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qarındaxili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abses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az-Latn-AZ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peritonit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əlamətləri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175217"/>
                  </a:ext>
                </a:extLst>
              </a:tr>
              <a:tr h="1861193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Sağtərəfli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törəmələrdə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qanaxma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gizli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qanaxma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hematokeziya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anemiya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),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soltərəfli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törəmələrdə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keçməzlik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daha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rast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gəlir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en-US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72426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5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Diaqnostikası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sz="3600" b="1" dirty="0">
                <a:solidFill>
                  <a:srgbClr val="990033"/>
                </a:solidFill>
              </a:rPr>
              <a:t>Şübhə</a:t>
            </a:r>
          </a:p>
          <a:p>
            <a:pPr algn="just"/>
            <a:r>
              <a:rPr lang="en-US" sz="2000" dirty="0"/>
              <a:t>50 </a:t>
            </a:r>
            <a:r>
              <a:rPr lang="en-US" sz="2000" dirty="0" err="1"/>
              <a:t>yaşından</a:t>
            </a:r>
            <a:r>
              <a:rPr lang="en-US" sz="2000" dirty="0"/>
              <a:t> </a:t>
            </a:r>
            <a:r>
              <a:rPr lang="en-US" sz="2000" dirty="0" err="1"/>
              <a:t>yuxarı</a:t>
            </a:r>
            <a:r>
              <a:rPr lang="en-US" sz="2000" dirty="0"/>
              <a:t> </a:t>
            </a:r>
            <a:r>
              <a:rPr lang="en-US" sz="2000" dirty="0" err="1"/>
              <a:t>olanlar</a:t>
            </a:r>
            <a:r>
              <a:rPr lang="en-US" sz="2000" dirty="0"/>
              <a:t> (</a:t>
            </a:r>
            <a:r>
              <a:rPr lang="en-US" sz="2000" dirty="0" err="1"/>
              <a:t>ildə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dəfə</a:t>
            </a:r>
            <a:r>
              <a:rPr lang="en-US" sz="2000" dirty="0"/>
              <a:t> </a:t>
            </a:r>
            <a:r>
              <a:rPr lang="en-US" sz="2000" dirty="0" err="1"/>
              <a:t>kolonoskopiya</a:t>
            </a:r>
            <a:r>
              <a:rPr lang="en-US" sz="2000" dirty="0"/>
              <a:t> </a:t>
            </a:r>
            <a:r>
              <a:rPr lang="en-US" sz="2000" dirty="0" err="1"/>
              <a:t>lazımdır</a:t>
            </a:r>
            <a:r>
              <a:rPr lang="en-US" sz="2000" dirty="0"/>
              <a:t>)</a:t>
            </a:r>
          </a:p>
          <a:p>
            <a:pPr algn="just"/>
            <a:r>
              <a:rPr lang="en-US" sz="2000" dirty="0" err="1"/>
              <a:t>Nəcisdə</a:t>
            </a:r>
            <a:r>
              <a:rPr lang="en-US" sz="2000" dirty="0"/>
              <a:t> </a:t>
            </a:r>
            <a:r>
              <a:rPr lang="en-US" sz="2000" dirty="0" err="1"/>
              <a:t>gizli</a:t>
            </a:r>
            <a:r>
              <a:rPr lang="en-US" sz="2000" dirty="0"/>
              <a:t> </a:t>
            </a:r>
            <a:r>
              <a:rPr lang="en-US" sz="2000" dirty="0" err="1"/>
              <a:t>qan</a:t>
            </a:r>
            <a:r>
              <a:rPr lang="en-US" sz="2000" dirty="0"/>
              <a:t> </a:t>
            </a:r>
            <a:r>
              <a:rPr lang="en-US" sz="2000" dirty="0" err="1"/>
              <a:t>müsbət</a:t>
            </a:r>
            <a:r>
              <a:rPr lang="en-US" sz="2000" dirty="0"/>
              <a:t> </a:t>
            </a:r>
            <a:r>
              <a:rPr lang="en-US" sz="2000" dirty="0" err="1"/>
              <a:t>olanlar</a:t>
            </a:r>
            <a:endParaRPr lang="en-US" sz="2000" dirty="0"/>
          </a:p>
          <a:p>
            <a:pPr algn="just"/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en-US" sz="2000" dirty="0" err="1"/>
              <a:t>fəaliyyətində</a:t>
            </a:r>
            <a:r>
              <a:rPr lang="en-US" sz="2000" dirty="0"/>
              <a:t> </a:t>
            </a:r>
            <a:r>
              <a:rPr lang="en-US" sz="2000" dirty="0" err="1"/>
              <a:t>dəyişmə</a:t>
            </a:r>
            <a:r>
              <a:rPr lang="en-US" sz="2000" dirty="0"/>
              <a:t> (</a:t>
            </a:r>
            <a:r>
              <a:rPr lang="en-US" sz="2000" dirty="0" err="1"/>
              <a:t>diarreya</a:t>
            </a:r>
            <a:r>
              <a:rPr lang="en-US" sz="2000" dirty="0"/>
              <a:t>, </a:t>
            </a:r>
            <a:r>
              <a:rPr lang="en-US" sz="2000" dirty="0" err="1"/>
              <a:t>qəbzlik</a:t>
            </a:r>
            <a:r>
              <a:rPr lang="en-US" sz="2000" dirty="0"/>
              <a:t>)</a:t>
            </a:r>
          </a:p>
          <a:p>
            <a:pPr algn="just"/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en-US" sz="2000" dirty="0" err="1"/>
              <a:t>qanaxması</a:t>
            </a:r>
            <a:endParaRPr lang="en-US" sz="2000" dirty="0"/>
          </a:p>
          <a:p>
            <a:pPr algn="just"/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en-US" sz="2000" dirty="0" err="1"/>
              <a:t>keçməzliyi</a:t>
            </a:r>
            <a:endParaRPr lang="en-US" sz="2000" dirty="0"/>
          </a:p>
          <a:p>
            <a:pPr algn="just"/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en-US" sz="2000" dirty="0" err="1"/>
              <a:t>perforasiyası</a:t>
            </a:r>
            <a:endParaRPr lang="en-US" sz="2000" dirty="0"/>
          </a:p>
          <a:p>
            <a:pPr algn="just"/>
            <a:r>
              <a:rPr lang="en-US" sz="2000" dirty="0" err="1"/>
              <a:t>Ailədə</a:t>
            </a:r>
            <a:r>
              <a:rPr lang="en-US" sz="2000" dirty="0"/>
              <a:t> </a:t>
            </a:r>
            <a:r>
              <a:rPr lang="en-US" sz="2000" dirty="0" err="1"/>
              <a:t>kolon</a:t>
            </a:r>
            <a:r>
              <a:rPr lang="en-US" sz="2000" dirty="0"/>
              <a:t> </a:t>
            </a:r>
            <a:r>
              <a:rPr lang="en-US" sz="2000" dirty="0" err="1"/>
              <a:t>kanseri</a:t>
            </a:r>
            <a:endParaRPr lang="en-US" sz="2000" dirty="0"/>
          </a:p>
          <a:p>
            <a:pPr algn="just"/>
            <a:r>
              <a:rPr lang="en-US" sz="2000" dirty="0" err="1"/>
              <a:t>Əvvəllər</a:t>
            </a:r>
            <a:r>
              <a:rPr lang="en-US" sz="2000" dirty="0"/>
              <a:t> </a:t>
            </a:r>
            <a:r>
              <a:rPr lang="en-US" sz="2000" dirty="0" err="1"/>
              <a:t>kolon</a:t>
            </a:r>
            <a:r>
              <a:rPr lang="en-US" sz="2000" dirty="0"/>
              <a:t> </a:t>
            </a:r>
            <a:r>
              <a:rPr lang="en-US" sz="2000" dirty="0" err="1"/>
              <a:t>kanseri</a:t>
            </a:r>
            <a:endParaRPr lang="en-US" sz="2000" dirty="0"/>
          </a:p>
          <a:p>
            <a:pPr algn="just"/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en-US" sz="2000" dirty="0" err="1"/>
              <a:t>polipi</a:t>
            </a:r>
            <a:r>
              <a:rPr lang="en-US" sz="2000" dirty="0"/>
              <a:t>, </a:t>
            </a:r>
            <a:r>
              <a:rPr lang="en-US" sz="2000" dirty="0" err="1"/>
              <a:t>polipozu</a:t>
            </a:r>
            <a:r>
              <a:rPr lang="en-US" sz="2000" dirty="0"/>
              <a:t>, </a:t>
            </a:r>
            <a:r>
              <a:rPr lang="en-US" sz="2000" dirty="0" err="1"/>
              <a:t>Kron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xoralı</a:t>
            </a:r>
            <a:r>
              <a:rPr lang="en-US" sz="2000" dirty="0"/>
              <a:t> </a:t>
            </a:r>
            <a:r>
              <a:rPr lang="en-US" sz="2000" dirty="0" err="1"/>
              <a:t>koliti</a:t>
            </a:r>
            <a:r>
              <a:rPr lang="en-US" sz="2000" dirty="0"/>
              <a:t> </a:t>
            </a:r>
            <a:r>
              <a:rPr lang="en-US" sz="2000" dirty="0" err="1"/>
              <a:t>olanlar</a:t>
            </a:r>
            <a:endParaRPr lang="en-US" sz="2000" dirty="0"/>
          </a:p>
          <a:p>
            <a:pPr algn="just"/>
            <a:r>
              <a:rPr lang="en-US" sz="2000" dirty="0"/>
              <a:t>KT-</a:t>
            </a:r>
            <a:r>
              <a:rPr lang="en-US" sz="2000" dirty="0" err="1"/>
              <a:t>də</a:t>
            </a:r>
            <a:r>
              <a:rPr lang="en-US" sz="2000" dirty="0"/>
              <a:t> </a:t>
            </a:r>
            <a:r>
              <a:rPr lang="en-US" sz="2000" dirty="0" err="1"/>
              <a:t>bağırsaqda</a:t>
            </a:r>
            <a:r>
              <a:rPr lang="en-US" sz="2000" dirty="0"/>
              <a:t> </a:t>
            </a:r>
            <a:r>
              <a:rPr lang="en-US" sz="2000" dirty="0" err="1"/>
              <a:t>törəmə</a:t>
            </a:r>
            <a:r>
              <a:rPr lang="en-US" sz="2000" dirty="0"/>
              <a:t>, </a:t>
            </a:r>
            <a:r>
              <a:rPr lang="en-US" sz="2000" dirty="0" err="1"/>
              <a:t>divar</a:t>
            </a:r>
            <a:r>
              <a:rPr lang="en-US" sz="2000" dirty="0"/>
              <a:t> </a:t>
            </a:r>
            <a:r>
              <a:rPr lang="en-US" sz="2000" dirty="0" err="1"/>
              <a:t>qalınlaşması</a:t>
            </a:r>
            <a:r>
              <a:rPr lang="en-US" sz="2000" dirty="0"/>
              <a:t> </a:t>
            </a:r>
            <a:r>
              <a:rPr lang="en-US" sz="2000" dirty="0" err="1"/>
              <a:t>tapılan</a:t>
            </a:r>
            <a:r>
              <a:rPr lang="en-US" sz="2000" dirty="0"/>
              <a:t> </a:t>
            </a:r>
            <a:r>
              <a:rPr lang="en-US" sz="2000" dirty="0" err="1"/>
              <a:t>xəstələr</a:t>
            </a:r>
            <a:endParaRPr lang="en-US" sz="2000" dirty="0"/>
          </a:p>
          <a:p>
            <a:pPr algn="just"/>
            <a:r>
              <a:rPr lang="en-US" sz="2000" dirty="0" err="1"/>
              <a:t>Digər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975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 sz="20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578" y="-121325"/>
            <a:ext cx="5862851" cy="835878"/>
          </a:xfrm>
        </p:spPr>
        <p:txBody>
          <a:bodyPr>
            <a:normAutofit/>
          </a:bodyPr>
          <a:lstStyle/>
          <a:p>
            <a:r>
              <a:rPr lang="tr-TR" altLang="en-US" dirty="0"/>
              <a:t>Diaqnostik</a:t>
            </a:r>
            <a:r>
              <a:rPr lang="az-Latn-AZ" altLang="en-US" dirty="0"/>
              <a:t>ası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0728"/>
            <a:ext cx="10515600" cy="54726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az-Latn-AZ" altLang="en-US" b="1" dirty="0">
                <a:solidFill>
                  <a:srgbClr val="990033"/>
                </a:solidFill>
              </a:rPr>
              <a:t>Dəqiqləşdirmə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az-Latn-AZ" altLang="en-US" sz="2000" dirty="0"/>
              <a:t>Kolonoskopiya və biopsiyadır </a:t>
            </a:r>
          </a:p>
          <a:p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b="1" dirty="0" err="1">
                <a:solidFill>
                  <a:srgbClr val="990033"/>
                </a:solidFill>
                <a:cs typeface="Times New Roman" pitchFamily="18" charset="0"/>
              </a:rPr>
              <a:t>Diaqnostik</a:t>
            </a:r>
            <a:r>
              <a:rPr lang="en-US" b="1" dirty="0">
                <a:solidFill>
                  <a:srgbClr val="990033"/>
                </a:solidFill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990033"/>
                </a:solidFill>
                <a:cs typeface="Times New Roman" pitchFamily="18" charset="0"/>
              </a:rPr>
              <a:t>əlamətləri</a:t>
            </a:r>
            <a:r>
              <a:rPr lang="en-US" b="1" dirty="0">
                <a:solidFill>
                  <a:srgbClr val="990033"/>
                </a:solidFill>
                <a:cs typeface="Times New Roman" pitchFamily="18" charset="0"/>
              </a:rPr>
              <a:t>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cs typeface="Times New Roman" pitchFamily="18" charset="0"/>
              </a:rPr>
              <a:t>Asimptomatik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və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ya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ağrı</a:t>
            </a:r>
            <a:r>
              <a:rPr lang="en-US" sz="2000" dirty="0">
                <a:cs typeface="Times New Roman" pitchFamily="18" charset="0"/>
              </a:rPr>
              <a:t>, </a:t>
            </a:r>
            <a:r>
              <a:rPr lang="en-US" sz="2000" dirty="0" err="1">
                <a:cs typeface="Times New Roman" pitchFamily="18" charset="0"/>
              </a:rPr>
              <a:t>diarreya</a:t>
            </a:r>
            <a:r>
              <a:rPr lang="en-US" sz="2000" dirty="0">
                <a:cs typeface="Times New Roman" pitchFamily="18" charset="0"/>
              </a:rPr>
              <a:t>, </a:t>
            </a:r>
            <a:r>
              <a:rPr lang="en-US" sz="2000" dirty="0" err="1">
                <a:cs typeface="Times New Roman" pitchFamily="18" charset="0"/>
              </a:rPr>
              <a:t>keçməzlik</a:t>
            </a:r>
            <a:r>
              <a:rPr lang="en-US" sz="2000" dirty="0">
                <a:cs typeface="Times New Roman" pitchFamily="18" charset="0"/>
              </a:rPr>
              <a:t>, </a:t>
            </a:r>
            <a:r>
              <a:rPr lang="en-US" sz="2000" dirty="0" err="1">
                <a:cs typeface="Times New Roman" pitchFamily="18" charset="0"/>
              </a:rPr>
              <a:t>qanaxma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və</a:t>
            </a:r>
            <a:r>
              <a:rPr lang="en-US" sz="2000" dirty="0">
                <a:cs typeface="Times New Roman" pitchFamily="18" charset="0"/>
              </a:rPr>
              <a:t> s. </a:t>
            </a:r>
            <a:r>
              <a:rPr lang="en-US" sz="2000" dirty="0" err="1">
                <a:cs typeface="Times New Roman" pitchFamily="18" charset="0"/>
              </a:rPr>
              <a:t>əlamətlər</a:t>
            </a:r>
            <a:endParaRPr lang="en-US" sz="2000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cs typeface="Times New Roman" pitchFamily="18" charset="0"/>
              </a:rPr>
              <a:t>Kolonoskopiyada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kütlə</a:t>
            </a:r>
            <a:endParaRPr lang="en-US" sz="2000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cs typeface="Times New Roman" pitchFamily="18" charset="0"/>
              </a:rPr>
              <a:t>Biopsiyada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bəd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xassəli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törəmə</a:t>
            </a:r>
            <a:endParaRPr lang="en-US" sz="2000" dirty="0">
              <a:cs typeface="Times New Roman" pitchFamily="18" charset="0"/>
            </a:endParaRPr>
          </a:p>
          <a:p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altLang="en-US" b="1" dirty="0">
                <a:solidFill>
                  <a:srgbClr val="990033"/>
                </a:solidFill>
              </a:rPr>
              <a:t>Mərhələnin təyini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 err="1"/>
              <a:t>Endoskopik</a:t>
            </a:r>
            <a:r>
              <a:rPr lang="en-US" sz="2000" dirty="0"/>
              <a:t> –</a:t>
            </a:r>
            <a:r>
              <a:rPr lang="az-Latn-AZ" sz="2000" dirty="0"/>
              <a:t> </a:t>
            </a:r>
            <a:r>
              <a:rPr lang="en-US" sz="2000" dirty="0"/>
              <a:t>USM, KT/</a:t>
            </a:r>
            <a:r>
              <a:rPr lang="en-US" sz="2000" dirty="0" err="1"/>
              <a:t>MRTvə</a:t>
            </a:r>
            <a:r>
              <a:rPr lang="en-US" sz="2000" dirty="0"/>
              <a:t> </a:t>
            </a:r>
            <a:r>
              <a:rPr lang="en-US" sz="2000" dirty="0" err="1"/>
              <a:t>göstərişə</a:t>
            </a:r>
            <a:r>
              <a:rPr lang="en-US" sz="2000" dirty="0"/>
              <a:t> </a:t>
            </a:r>
            <a:r>
              <a:rPr lang="en-US" sz="2000" dirty="0" err="1"/>
              <a:t>görə</a:t>
            </a:r>
            <a:r>
              <a:rPr lang="en-US" sz="2000" dirty="0"/>
              <a:t> PET-KT </a:t>
            </a:r>
            <a:endParaRPr lang="az-Latn-AZ" sz="2000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 err="1"/>
              <a:t>Törəmənin</a:t>
            </a:r>
            <a:r>
              <a:rPr lang="en-US" sz="2000" dirty="0"/>
              <a:t> </a:t>
            </a:r>
            <a:r>
              <a:rPr lang="en-US" sz="2000" dirty="0" err="1"/>
              <a:t>divara</a:t>
            </a:r>
            <a:r>
              <a:rPr lang="en-US" sz="2000" dirty="0"/>
              <a:t> </a:t>
            </a:r>
            <a:r>
              <a:rPr lang="en-US" sz="2000" dirty="0" err="1"/>
              <a:t>invaziyasını</a:t>
            </a:r>
            <a:r>
              <a:rPr lang="en-US" sz="2000" dirty="0"/>
              <a:t> </a:t>
            </a:r>
            <a:r>
              <a:rPr lang="en-US" sz="2000" dirty="0" err="1"/>
              <a:t>təyin</a:t>
            </a:r>
            <a:r>
              <a:rPr lang="en-US" sz="2000" dirty="0"/>
              <a:t> </a:t>
            </a:r>
            <a:r>
              <a:rPr lang="en-US" sz="2000" dirty="0" err="1"/>
              <a:t>etmək</a:t>
            </a:r>
            <a:r>
              <a:rPr lang="en-US" sz="2000" dirty="0"/>
              <a:t> </a:t>
            </a:r>
            <a:r>
              <a:rPr lang="en-US" sz="2000" dirty="0" err="1"/>
              <a:t>üçün</a:t>
            </a:r>
            <a:r>
              <a:rPr lang="en-US" sz="2000" dirty="0"/>
              <a:t> </a:t>
            </a:r>
            <a:r>
              <a:rPr lang="en-US" sz="2000" dirty="0" err="1"/>
              <a:t>ən</a:t>
            </a:r>
            <a:r>
              <a:rPr lang="en-US" sz="2000" dirty="0"/>
              <a:t> </a:t>
            </a:r>
            <a:r>
              <a:rPr lang="en-US" sz="2000" dirty="0" err="1"/>
              <a:t>həssas</a:t>
            </a:r>
            <a:r>
              <a:rPr lang="en-US" sz="2000" dirty="0"/>
              <a:t> </a:t>
            </a:r>
            <a:r>
              <a:rPr lang="en-US" sz="2000" dirty="0" err="1"/>
              <a:t>üsul</a:t>
            </a:r>
            <a:r>
              <a:rPr lang="en-US" sz="2000" dirty="0"/>
              <a:t> </a:t>
            </a:r>
            <a:r>
              <a:rPr lang="en-US" sz="2000" dirty="0" err="1"/>
              <a:t>endoskopik</a:t>
            </a:r>
            <a:r>
              <a:rPr lang="en-US" sz="2000" dirty="0"/>
              <a:t> USM-dir.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 err="1"/>
              <a:t>Limfatik</a:t>
            </a:r>
            <a:r>
              <a:rPr lang="en-US" sz="2000" dirty="0"/>
              <a:t> </a:t>
            </a:r>
            <a:r>
              <a:rPr lang="en-US" sz="2000" dirty="0" err="1"/>
              <a:t>düyünlərə</a:t>
            </a:r>
            <a:r>
              <a:rPr lang="en-US" sz="2000" dirty="0"/>
              <a:t> </a:t>
            </a:r>
            <a:r>
              <a:rPr lang="en-US" sz="2000" dirty="0" err="1"/>
              <a:t>yayılmanı</a:t>
            </a:r>
            <a:r>
              <a:rPr lang="en-US" sz="2000" dirty="0"/>
              <a:t> </a:t>
            </a:r>
            <a:r>
              <a:rPr lang="en-US" sz="2000" dirty="0" err="1"/>
              <a:t>müəyyənləşdirmək</a:t>
            </a:r>
            <a:r>
              <a:rPr lang="en-US" sz="2000" dirty="0"/>
              <a:t> </a:t>
            </a:r>
            <a:r>
              <a:rPr lang="en-US" sz="2000" dirty="0" err="1"/>
              <a:t>üçün</a:t>
            </a:r>
            <a:r>
              <a:rPr lang="en-US" sz="2000" dirty="0"/>
              <a:t> </a:t>
            </a:r>
            <a:r>
              <a:rPr lang="en-US" sz="2000" dirty="0" err="1"/>
              <a:t>düz</a:t>
            </a:r>
            <a:r>
              <a:rPr lang="en-US" sz="2000" dirty="0"/>
              <a:t> </a:t>
            </a:r>
            <a:r>
              <a:rPr lang="en-US" sz="2000" dirty="0" err="1"/>
              <a:t>bağırsaq</a:t>
            </a:r>
            <a:r>
              <a:rPr lang="en-US" sz="2000" dirty="0"/>
              <a:t> </a:t>
            </a:r>
            <a:r>
              <a:rPr lang="en-US" sz="2000" dirty="0" err="1"/>
              <a:t>kanserində</a:t>
            </a:r>
            <a:r>
              <a:rPr lang="en-US" sz="2000" dirty="0"/>
              <a:t> MRT, </a:t>
            </a:r>
            <a:r>
              <a:rPr lang="en-US" sz="2000" dirty="0" err="1"/>
              <a:t>kolon</a:t>
            </a:r>
            <a:r>
              <a:rPr lang="en-US" sz="2000" dirty="0"/>
              <a:t> </a:t>
            </a:r>
            <a:r>
              <a:rPr lang="en-US" sz="2000" dirty="0" err="1"/>
              <a:t>kanserində</a:t>
            </a:r>
            <a:r>
              <a:rPr lang="en-US" sz="2000" dirty="0"/>
              <a:t> </a:t>
            </a:r>
            <a:r>
              <a:rPr lang="en-US" sz="2000" dirty="0" err="1"/>
              <a:t>isə</a:t>
            </a:r>
            <a:r>
              <a:rPr lang="en-US" sz="2000" dirty="0"/>
              <a:t> MRT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ya</a:t>
            </a:r>
            <a:r>
              <a:rPr lang="en-US" sz="2000" dirty="0"/>
              <a:t> KT </a:t>
            </a:r>
            <a:endParaRPr lang="az-Latn-AZ" sz="2000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 err="1"/>
              <a:t>Uzaq</a:t>
            </a:r>
            <a:r>
              <a:rPr lang="en-US" sz="2000" dirty="0"/>
              <a:t> </a:t>
            </a:r>
            <a:r>
              <a:rPr lang="en-US" sz="2000" dirty="0" err="1"/>
              <a:t>metastazların</a:t>
            </a:r>
            <a:r>
              <a:rPr lang="en-US" sz="2000" dirty="0"/>
              <a:t> </a:t>
            </a:r>
            <a:r>
              <a:rPr lang="en-US" sz="2000" dirty="0" err="1"/>
              <a:t>təyini</a:t>
            </a:r>
            <a:r>
              <a:rPr lang="en-US" sz="2000" dirty="0"/>
              <a:t> </a:t>
            </a:r>
            <a:r>
              <a:rPr lang="en-US" sz="2000" dirty="0" err="1"/>
              <a:t>üçün</a:t>
            </a:r>
            <a:r>
              <a:rPr lang="en-US" sz="2000" dirty="0"/>
              <a:t> </a:t>
            </a:r>
            <a:r>
              <a:rPr lang="en-US" sz="2000" dirty="0" err="1"/>
              <a:t>standart</a:t>
            </a:r>
            <a:r>
              <a:rPr lang="en-US" sz="2000" dirty="0"/>
              <a:t> </a:t>
            </a:r>
            <a:r>
              <a:rPr lang="en-US" sz="2000" dirty="0" err="1"/>
              <a:t>olaraq</a:t>
            </a:r>
            <a:r>
              <a:rPr lang="en-US" sz="2000" dirty="0"/>
              <a:t> </a:t>
            </a:r>
            <a:r>
              <a:rPr lang="en-US" sz="2000" dirty="0" err="1"/>
              <a:t>qarın</a:t>
            </a:r>
            <a:r>
              <a:rPr lang="en-US" sz="2000" dirty="0"/>
              <a:t> </a:t>
            </a:r>
            <a:r>
              <a:rPr lang="en-US" sz="2000" dirty="0" err="1"/>
              <a:t>boşluğu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döş</a:t>
            </a:r>
            <a:r>
              <a:rPr lang="en-US" sz="2000" dirty="0"/>
              <a:t> </a:t>
            </a:r>
            <a:r>
              <a:rPr lang="en-US" sz="2000" dirty="0" err="1"/>
              <a:t>qəfəsi</a:t>
            </a:r>
            <a:r>
              <a:rPr lang="en-US" sz="2000" dirty="0"/>
              <a:t> KT </a:t>
            </a:r>
            <a:r>
              <a:rPr lang="en-US" sz="2000" dirty="0" err="1"/>
              <a:t>aparılır</a:t>
            </a:r>
            <a:r>
              <a:rPr lang="en-US" sz="2000" dirty="0"/>
              <a:t>. </a:t>
            </a:r>
            <a:r>
              <a:rPr lang="en-US" sz="2000" dirty="0" err="1"/>
              <a:t>Bəzi</a:t>
            </a:r>
            <a:r>
              <a:rPr lang="en-US" sz="2000" dirty="0"/>
              <a:t> </a:t>
            </a:r>
            <a:r>
              <a:rPr lang="en-US" sz="2000" dirty="0" err="1"/>
              <a:t>hallarda</a:t>
            </a:r>
            <a:r>
              <a:rPr lang="en-US" sz="2000" dirty="0"/>
              <a:t> (PET) </a:t>
            </a:r>
            <a:endParaRPr lang="az-Latn-AZ" sz="2000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 err="1"/>
              <a:t>Cərrahi</a:t>
            </a:r>
            <a:r>
              <a:rPr lang="en-US" sz="2000" dirty="0"/>
              <a:t> </a:t>
            </a:r>
            <a:r>
              <a:rPr lang="en-US" sz="2000" dirty="0" err="1"/>
              <a:t>mərhələnin</a:t>
            </a:r>
            <a:r>
              <a:rPr lang="en-US" sz="2000" dirty="0"/>
              <a:t> (</a:t>
            </a:r>
            <a:r>
              <a:rPr lang="en-US" sz="2000" dirty="0" err="1"/>
              <a:t>intraoperativ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patoloji</a:t>
            </a:r>
            <a:r>
              <a:rPr lang="en-US" sz="2000" dirty="0"/>
              <a:t>) </a:t>
            </a:r>
            <a:r>
              <a:rPr lang="en-US" sz="2000" dirty="0" err="1"/>
              <a:t>təyini</a:t>
            </a:r>
            <a:r>
              <a:rPr lang="en-US" sz="2000" dirty="0"/>
              <a:t> </a:t>
            </a:r>
            <a:r>
              <a:rPr lang="en-US" sz="2000" dirty="0" err="1"/>
              <a:t>əməliyyatdan</a:t>
            </a:r>
            <a:r>
              <a:rPr lang="en-US" sz="2000" dirty="0"/>
              <a:t> </a:t>
            </a:r>
            <a:r>
              <a:rPr lang="en-US" sz="2000" dirty="0" err="1"/>
              <a:t>sonr</a:t>
            </a:r>
            <a:r>
              <a:rPr lang="az-Latn-AZ" sz="2000" dirty="0"/>
              <a:t>a</a:t>
            </a:r>
            <a:r>
              <a:rPr lang="en-US" sz="2000" dirty="0"/>
              <a:t> </a:t>
            </a:r>
            <a:r>
              <a:rPr lang="en-US" sz="2000" dirty="0" err="1"/>
              <a:t>çıxarılan</a:t>
            </a:r>
            <a:r>
              <a:rPr lang="en-US" sz="2000" dirty="0"/>
              <a:t> </a:t>
            </a:r>
            <a:r>
              <a:rPr lang="en-US" sz="2000" dirty="0" err="1"/>
              <a:t>bağırsağın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limfa</a:t>
            </a:r>
            <a:r>
              <a:rPr lang="en-US" sz="2000" dirty="0"/>
              <a:t> </a:t>
            </a:r>
            <a:r>
              <a:rPr lang="en-US" sz="2000" dirty="0" err="1"/>
              <a:t>düyünlərinin</a:t>
            </a:r>
            <a:r>
              <a:rPr lang="en-US" sz="2000" dirty="0"/>
              <a:t> </a:t>
            </a:r>
            <a:r>
              <a:rPr lang="en-US" sz="2000" dirty="0" err="1"/>
              <a:t>müayinəsi</a:t>
            </a:r>
            <a:r>
              <a:rPr lang="en-US" sz="2000" dirty="0"/>
              <a:t> </a:t>
            </a:r>
            <a:r>
              <a:rPr lang="en-US" sz="2000" dirty="0" err="1"/>
              <a:t>ilə</a:t>
            </a:r>
            <a:r>
              <a:rPr lang="en-US" sz="2000" dirty="0"/>
              <a:t> </a:t>
            </a:r>
            <a:r>
              <a:rPr lang="en-US" sz="2000" dirty="0" err="1"/>
              <a:t>həyata</a:t>
            </a:r>
            <a:r>
              <a:rPr lang="en-US" sz="2000" dirty="0"/>
              <a:t> </a:t>
            </a:r>
            <a:r>
              <a:rPr lang="en-US" sz="2000" dirty="0" err="1"/>
              <a:t>keçirilir</a:t>
            </a:r>
            <a:r>
              <a:rPr lang="en-US" sz="20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00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en-US" sz="3600" i="1" u="sng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>
            <a:noAutofit/>
          </a:bodyPr>
          <a:lstStyle/>
          <a:p>
            <a:pPr marL="0" indent="0" algn="just">
              <a:lnSpc>
                <a:spcPct val="80000"/>
              </a:lnSpc>
              <a:buNone/>
            </a:pPr>
            <a:r>
              <a:rPr lang="az-Latn-AZ" sz="4000" b="1" dirty="0">
                <a:solidFill>
                  <a:srgbClr val="990033"/>
                </a:solidFill>
              </a:rPr>
              <a:t>Prinsip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dirty="0" err="1"/>
              <a:t>Həm</a:t>
            </a:r>
            <a:r>
              <a:rPr lang="en-US" dirty="0"/>
              <a:t> </a:t>
            </a:r>
            <a:r>
              <a:rPr lang="en-US" dirty="0" err="1"/>
              <a:t>kolon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həm</a:t>
            </a:r>
            <a:r>
              <a:rPr lang="en-US" dirty="0"/>
              <a:t> 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kanserlərində</a:t>
            </a:r>
            <a:r>
              <a:rPr lang="en-US" dirty="0"/>
              <a:t> </a:t>
            </a:r>
            <a:r>
              <a:rPr lang="en-US" dirty="0" err="1"/>
              <a:t>törəməni</a:t>
            </a:r>
            <a:r>
              <a:rPr lang="en-US" dirty="0"/>
              <a:t> </a:t>
            </a:r>
            <a:r>
              <a:rPr lang="en-US" i="1" dirty="0" err="1"/>
              <a:t>radikal</a:t>
            </a:r>
            <a:r>
              <a:rPr lang="en-US" i="1" dirty="0"/>
              <a:t> </a:t>
            </a:r>
            <a:r>
              <a:rPr lang="en-US" i="1" dirty="0" err="1"/>
              <a:t>çıxartmaq</a:t>
            </a:r>
            <a:r>
              <a:rPr lang="en-US" i="1" dirty="0"/>
              <a:t> </a:t>
            </a:r>
            <a:r>
              <a:rPr lang="en-US" dirty="0" err="1"/>
              <a:t>əsas</a:t>
            </a:r>
            <a:r>
              <a:rPr lang="en-US" dirty="0"/>
              <a:t> </a:t>
            </a:r>
            <a:r>
              <a:rPr lang="en-US" dirty="0" err="1"/>
              <a:t>prinsipdir</a:t>
            </a:r>
            <a:r>
              <a:rPr lang="en-US" dirty="0"/>
              <a:t> (tam </a:t>
            </a:r>
            <a:r>
              <a:rPr lang="en-US" dirty="0" err="1"/>
              <a:t>mezokolonik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mezorektal</a:t>
            </a:r>
            <a:r>
              <a:rPr lang="en-US" dirty="0"/>
              <a:t> </a:t>
            </a:r>
            <a:r>
              <a:rPr lang="en-US" dirty="0" err="1"/>
              <a:t>eksiziya</a:t>
            </a:r>
            <a:r>
              <a:rPr lang="en-US" dirty="0"/>
              <a:t>).</a:t>
            </a:r>
            <a:endParaRPr lang="az-Latn-AZ" dirty="0"/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az-Latn-AZ" dirty="0"/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dirty="0" err="1"/>
              <a:t>Residivi</a:t>
            </a:r>
            <a:r>
              <a:rPr lang="en-US" dirty="0"/>
              <a:t> </a:t>
            </a:r>
            <a:r>
              <a:rPr lang="en-US" dirty="0" err="1"/>
              <a:t>azaltmaq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şişi</a:t>
            </a:r>
            <a:r>
              <a:rPr lang="en-US" dirty="0"/>
              <a:t> </a:t>
            </a:r>
            <a:r>
              <a:rPr lang="en-US" dirty="0" err="1"/>
              <a:t>kiçiltmək</a:t>
            </a:r>
            <a:r>
              <a:rPr lang="en-US" dirty="0"/>
              <a:t> </a:t>
            </a:r>
            <a:r>
              <a:rPr lang="en-US" dirty="0" err="1"/>
              <a:t>üçün</a:t>
            </a:r>
            <a:r>
              <a:rPr lang="en-US" dirty="0"/>
              <a:t> </a:t>
            </a:r>
            <a:r>
              <a:rPr lang="en-US" dirty="0" err="1"/>
              <a:t>göstərişə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i="1" dirty="0" err="1"/>
              <a:t>kimya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i="1" dirty="0"/>
              <a:t> </a:t>
            </a:r>
            <a:r>
              <a:rPr lang="en-US" i="1" dirty="0" err="1"/>
              <a:t>radioterapiya</a:t>
            </a:r>
            <a:r>
              <a:rPr lang="en-US" i="1" dirty="0"/>
              <a:t> </a:t>
            </a:r>
            <a:r>
              <a:rPr lang="en-US" dirty="0" err="1"/>
              <a:t>aparılır</a:t>
            </a:r>
            <a:r>
              <a:rPr lang="en-US" dirty="0"/>
              <a:t>. </a:t>
            </a:r>
            <a:endParaRPr lang="az-Latn-AZ" dirty="0"/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endParaRPr lang="az-Latn-AZ" dirty="0"/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dirty="0" err="1"/>
              <a:t>Heç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kimya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radioterapiyası</a:t>
            </a:r>
            <a:r>
              <a:rPr lang="en-US" dirty="0"/>
              <a:t> </a:t>
            </a:r>
            <a:r>
              <a:rPr lang="en-US" dirty="0" err="1"/>
              <a:t>düzgün</a:t>
            </a:r>
            <a:r>
              <a:rPr lang="en-US" dirty="0"/>
              <a:t> </a:t>
            </a:r>
            <a:r>
              <a:rPr lang="en-US" dirty="0" err="1"/>
              <a:t>olmayan</a:t>
            </a:r>
            <a:r>
              <a:rPr lang="en-US" dirty="0"/>
              <a:t> 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müalicəni</a:t>
            </a:r>
            <a:r>
              <a:rPr lang="en-US" dirty="0"/>
              <a:t> </a:t>
            </a:r>
            <a:r>
              <a:rPr lang="en-US" dirty="0" err="1"/>
              <a:t>korreksiya</a:t>
            </a:r>
            <a:r>
              <a:rPr lang="en-US" dirty="0"/>
              <a:t> </a:t>
            </a:r>
            <a:r>
              <a:rPr lang="en-US" dirty="0" err="1"/>
              <a:t>etmir</a:t>
            </a:r>
            <a:r>
              <a:rPr lang="en-US" dirty="0"/>
              <a:t>, o </a:t>
            </a:r>
            <a:r>
              <a:rPr lang="en-US" dirty="0" err="1"/>
              <a:t>baxımdan</a:t>
            </a:r>
            <a:r>
              <a:rPr lang="en-US" dirty="0"/>
              <a:t> </a:t>
            </a:r>
            <a:r>
              <a:rPr lang="en-US" dirty="0" err="1"/>
              <a:t>yoğun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törəmələrində</a:t>
            </a:r>
            <a:r>
              <a:rPr lang="en-US" dirty="0"/>
              <a:t> </a:t>
            </a:r>
            <a:r>
              <a:rPr lang="en-US" b="1" dirty="0" err="1"/>
              <a:t>ən</a:t>
            </a:r>
            <a:r>
              <a:rPr lang="en-US" b="1" dirty="0"/>
              <a:t> </a:t>
            </a:r>
            <a:r>
              <a:rPr lang="en-US" b="1" dirty="0" err="1"/>
              <a:t>doğru</a:t>
            </a:r>
            <a:r>
              <a:rPr lang="en-US" b="1" dirty="0"/>
              <a:t> </a:t>
            </a:r>
            <a:r>
              <a:rPr lang="en-US" b="1" dirty="0" err="1"/>
              <a:t>müalicə</a:t>
            </a:r>
            <a:r>
              <a:rPr lang="en-US" b="1" dirty="0"/>
              <a:t> </a:t>
            </a:r>
            <a:r>
              <a:rPr lang="en-US" b="1" dirty="0" err="1"/>
              <a:t>şişin</a:t>
            </a:r>
            <a:r>
              <a:rPr lang="en-US" b="1" dirty="0"/>
              <a:t> </a:t>
            </a:r>
            <a:r>
              <a:rPr lang="en-US" b="1" dirty="0" err="1"/>
              <a:t>radikal</a:t>
            </a:r>
            <a:r>
              <a:rPr lang="en-US" b="1" dirty="0"/>
              <a:t> </a:t>
            </a:r>
            <a:r>
              <a:rPr lang="en-US" b="1" dirty="0" err="1"/>
              <a:t>çıxarılmasıdır</a:t>
            </a:r>
            <a:r>
              <a:rPr lang="en-US" b="1" dirty="0"/>
              <a:t> !!!!!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574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172356" y="-66380"/>
            <a:ext cx="5862851" cy="880520"/>
          </a:xfrm>
        </p:spPr>
        <p:txBody>
          <a:bodyPr>
            <a:normAutofit/>
          </a:bodyPr>
          <a:lstStyle/>
          <a:p>
            <a:r>
              <a:rPr lang="en-US" sz="3600" dirty="0" err="1"/>
              <a:t>Müalicə</a:t>
            </a:r>
            <a:r>
              <a:rPr lang="en-US" sz="3600" dirty="0"/>
              <a:t> </a:t>
            </a:r>
            <a:r>
              <a:rPr lang="en-US" sz="3600" dirty="0" err="1"/>
              <a:t>üsulları</a:t>
            </a:r>
            <a:endParaRPr 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48361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600" b="1" i="1" dirty="0" err="1">
                <a:solidFill>
                  <a:srgbClr val="990033"/>
                </a:solidFill>
              </a:rPr>
              <a:t>Müalicə</a:t>
            </a:r>
            <a:r>
              <a:rPr lang="en-US" sz="3600" b="1" i="1" dirty="0">
                <a:solidFill>
                  <a:srgbClr val="990033"/>
                </a:solidFill>
              </a:rPr>
              <a:t> </a:t>
            </a:r>
            <a:r>
              <a:rPr lang="en-US" sz="3600" b="1" i="1" dirty="0" err="1">
                <a:solidFill>
                  <a:srgbClr val="990033"/>
                </a:solidFill>
              </a:rPr>
              <a:t>üsulları</a:t>
            </a:r>
            <a:endParaRPr lang="az-Latn-AZ" sz="3600" b="1" i="1" dirty="0">
              <a:solidFill>
                <a:srgbClr val="990033"/>
              </a:solidFill>
            </a:endParaRPr>
          </a:p>
          <a:p>
            <a:pPr marL="0" indent="0">
              <a:buNone/>
            </a:pPr>
            <a:endParaRPr lang="en-US" sz="3600" b="1" dirty="0">
              <a:solidFill>
                <a:srgbClr val="990033"/>
              </a:solidFill>
            </a:endParaRPr>
          </a:p>
          <a:p>
            <a:r>
              <a:rPr lang="en-US" b="1" dirty="0" err="1"/>
              <a:t>Radikal</a:t>
            </a:r>
            <a:r>
              <a:rPr lang="en-US" b="1" dirty="0"/>
              <a:t> </a:t>
            </a:r>
            <a:r>
              <a:rPr lang="en-US" b="1" dirty="0" err="1"/>
              <a:t>üsullar</a:t>
            </a:r>
            <a:endParaRPr lang="en-US" b="1" dirty="0"/>
          </a:p>
          <a:p>
            <a:pPr lvl="1"/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rezekisya</a:t>
            </a:r>
            <a:r>
              <a:rPr lang="en-US" dirty="0"/>
              <a:t> (</a:t>
            </a:r>
            <a:r>
              <a:rPr lang="en-US" dirty="0" err="1"/>
              <a:t>açıq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laparoskopik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Endoskopik</a:t>
            </a:r>
            <a:r>
              <a:rPr lang="en-US" dirty="0"/>
              <a:t> </a:t>
            </a:r>
            <a:r>
              <a:rPr lang="en-US" dirty="0" err="1"/>
              <a:t>mukozal</a:t>
            </a:r>
            <a:r>
              <a:rPr lang="en-US" dirty="0"/>
              <a:t> </a:t>
            </a:r>
            <a:r>
              <a:rPr lang="en-US" dirty="0" err="1"/>
              <a:t>rezeksiya</a:t>
            </a:r>
            <a:endParaRPr lang="az-Latn-AZ" dirty="0"/>
          </a:p>
          <a:p>
            <a:pPr lvl="1"/>
            <a:endParaRPr lang="en-US" dirty="0"/>
          </a:p>
          <a:p>
            <a:r>
              <a:rPr lang="en-US" b="1" dirty="0" err="1"/>
              <a:t>Köməkçi</a:t>
            </a:r>
            <a:r>
              <a:rPr lang="en-US" b="1" dirty="0"/>
              <a:t> </a:t>
            </a:r>
            <a:r>
              <a:rPr lang="en-US" b="1" dirty="0" err="1"/>
              <a:t>üsullar</a:t>
            </a:r>
            <a:endParaRPr lang="en-US" b="1" dirty="0"/>
          </a:p>
          <a:p>
            <a:pPr lvl="1"/>
            <a:r>
              <a:rPr lang="en-US" dirty="0" err="1"/>
              <a:t>Kimyaterapiya</a:t>
            </a:r>
            <a:r>
              <a:rPr lang="en-US" dirty="0"/>
              <a:t> (FOLFOX, FOLFRI, </a:t>
            </a:r>
            <a:r>
              <a:rPr lang="en-US" dirty="0" err="1"/>
              <a:t>hədəf</a:t>
            </a:r>
            <a:r>
              <a:rPr lang="en-US" dirty="0"/>
              <a:t> </a:t>
            </a:r>
            <a:r>
              <a:rPr lang="en-US" dirty="0" err="1"/>
              <a:t>müalicələri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s.)</a:t>
            </a:r>
          </a:p>
          <a:p>
            <a:pPr lvl="1"/>
            <a:r>
              <a:rPr lang="en-US" dirty="0" err="1"/>
              <a:t>Radioterapiya</a:t>
            </a:r>
            <a:endParaRPr lang="az-Latn-AZ" dirty="0"/>
          </a:p>
          <a:p>
            <a:pPr lvl="1"/>
            <a:endParaRPr lang="en-US" dirty="0"/>
          </a:p>
          <a:p>
            <a:r>
              <a:rPr lang="en-US" b="1" dirty="0" err="1"/>
              <a:t>Palliativ</a:t>
            </a:r>
            <a:r>
              <a:rPr lang="en-US" b="1" dirty="0"/>
              <a:t> </a:t>
            </a:r>
            <a:r>
              <a:rPr lang="en-US" b="1" dirty="0" err="1"/>
              <a:t>üsullar</a:t>
            </a:r>
            <a:endParaRPr lang="en-US" b="1" dirty="0"/>
          </a:p>
          <a:p>
            <a:pPr lvl="1"/>
            <a:r>
              <a:rPr lang="en-US" dirty="0" err="1"/>
              <a:t>Yanyol</a:t>
            </a:r>
            <a:r>
              <a:rPr lang="en-US" dirty="0"/>
              <a:t> </a:t>
            </a:r>
            <a:r>
              <a:rPr lang="en-US" dirty="0" err="1"/>
              <a:t>anastomozlar</a:t>
            </a:r>
            <a:endParaRPr lang="en-US" dirty="0"/>
          </a:p>
          <a:p>
            <a:pPr lvl="1"/>
            <a:r>
              <a:rPr lang="en-US" dirty="0"/>
              <a:t>Stent</a:t>
            </a:r>
          </a:p>
          <a:p>
            <a:endParaRPr lang="en-US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503712" y="193452"/>
            <a:ext cx="5472608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46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4494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Müalicə</a:t>
            </a:r>
            <a:r>
              <a:rPr lang="en-US" sz="3600" dirty="0"/>
              <a:t> s</a:t>
            </a:r>
            <a:r>
              <a:rPr lang="az-Latn-AZ" sz="3600" dirty="0"/>
              <a:t>eçimi</a:t>
            </a:r>
            <a:endParaRPr lang="en-US" sz="36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38200" y="1073972"/>
            <a:ext cx="10515600" cy="5102991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800" dirty="0" err="1"/>
              <a:t>Müalicə</a:t>
            </a:r>
            <a:r>
              <a:rPr lang="en-US" sz="2800" dirty="0"/>
              <a:t> </a:t>
            </a:r>
            <a:r>
              <a:rPr lang="en-US" sz="2800" dirty="0" err="1"/>
              <a:t>üsulunun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ardıcıllığının</a:t>
            </a:r>
            <a:r>
              <a:rPr lang="en-US" sz="2800" dirty="0"/>
              <a:t> </a:t>
            </a:r>
            <a:r>
              <a:rPr lang="en-US" sz="2800" b="1" i="1" dirty="0" err="1"/>
              <a:t>seçimində</a:t>
            </a:r>
            <a:r>
              <a:rPr lang="en-US" sz="2800" b="1" i="1" dirty="0"/>
              <a:t> </a:t>
            </a:r>
            <a:r>
              <a:rPr lang="en-US" sz="2800" b="1" i="1" dirty="0" err="1"/>
              <a:t>törəmənin</a:t>
            </a:r>
            <a:r>
              <a:rPr lang="en-US" sz="2800" b="1" i="1" dirty="0"/>
              <a:t> </a:t>
            </a:r>
            <a:r>
              <a:rPr lang="en-US" sz="2800" b="1" i="1" dirty="0" err="1"/>
              <a:t>lokalizasiyası</a:t>
            </a:r>
            <a:r>
              <a:rPr lang="en-US" sz="2800" b="1" i="1" dirty="0"/>
              <a:t> </a:t>
            </a:r>
            <a:r>
              <a:rPr lang="en-US" sz="2800" b="1" dirty="0"/>
              <a:t>(</a:t>
            </a:r>
            <a:r>
              <a:rPr lang="en-US" sz="2800" b="1" dirty="0" err="1"/>
              <a:t>düz</a:t>
            </a:r>
            <a:r>
              <a:rPr lang="en-US" sz="2800" b="1" dirty="0"/>
              <a:t> </a:t>
            </a:r>
            <a:r>
              <a:rPr lang="en-US" sz="2800" b="1" dirty="0" err="1"/>
              <a:t>bağırsaq</a:t>
            </a:r>
            <a:r>
              <a:rPr lang="en-US" sz="2800" b="1" dirty="0"/>
              <a:t> </a:t>
            </a:r>
            <a:r>
              <a:rPr lang="en-US" sz="2800" b="1" dirty="0" err="1"/>
              <a:t>və</a:t>
            </a:r>
            <a:r>
              <a:rPr lang="en-US" sz="2800" b="1" dirty="0"/>
              <a:t> </a:t>
            </a:r>
            <a:r>
              <a:rPr lang="en-US" sz="2800" b="1" dirty="0" err="1"/>
              <a:t>kolon</a:t>
            </a:r>
            <a:r>
              <a:rPr lang="en-US" sz="2800" b="1" dirty="0"/>
              <a:t>), </a:t>
            </a:r>
            <a:r>
              <a:rPr lang="en-US" sz="2800" b="1" i="1" dirty="0" err="1"/>
              <a:t>mərhələsi</a:t>
            </a:r>
            <a:r>
              <a:rPr lang="en-US" sz="2800" b="1" i="1" dirty="0"/>
              <a:t> </a:t>
            </a:r>
            <a:r>
              <a:rPr lang="en-US" sz="2800" b="1" i="1" dirty="0" err="1"/>
              <a:t>və</a:t>
            </a:r>
            <a:r>
              <a:rPr lang="en-US" sz="2800" b="1" i="1" dirty="0"/>
              <a:t> risk </a:t>
            </a:r>
            <a:r>
              <a:rPr lang="en-US" sz="2800" b="1" i="1" dirty="0" err="1"/>
              <a:t>faktorları</a:t>
            </a:r>
            <a:r>
              <a:rPr lang="en-US" sz="2800" b="1" i="1" dirty="0"/>
              <a:t> </a:t>
            </a:r>
            <a:r>
              <a:rPr lang="en-US" sz="2800" dirty="0" err="1"/>
              <a:t>əsas</a:t>
            </a:r>
            <a:r>
              <a:rPr lang="en-US" sz="2800" dirty="0"/>
              <a:t> </a:t>
            </a:r>
            <a:r>
              <a:rPr lang="en-US" sz="2800" dirty="0" err="1"/>
              <a:t>götürülür</a:t>
            </a:r>
            <a:r>
              <a:rPr lang="en-US" sz="2800" dirty="0"/>
              <a:t>.</a:t>
            </a:r>
            <a:endParaRPr lang="az-Latn-AZ" sz="2800" dirty="0"/>
          </a:p>
          <a:p>
            <a:pPr marL="0" indent="0" algn="just">
              <a:buNone/>
            </a:pP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q"/>
            </a:pPr>
            <a:r>
              <a:rPr lang="en-US" sz="3800" b="1" dirty="0" err="1">
                <a:solidFill>
                  <a:srgbClr val="002060"/>
                </a:solidFill>
              </a:rPr>
              <a:t>Kolon</a:t>
            </a:r>
            <a:r>
              <a:rPr lang="en-US" sz="3800" b="1" dirty="0">
                <a:solidFill>
                  <a:srgbClr val="002060"/>
                </a:solidFill>
              </a:rPr>
              <a:t> </a:t>
            </a:r>
            <a:r>
              <a:rPr lang="en-US" sz="3800" b="1" dirty="0" err="1">
                <a:solidFill>
                  <a:srgbClr val="002060"/>
                </a:solidFill>
              </a:rPr>
              <a:t>kanserində</a:t>
            </a:r>
            <a:r>
              <a:rPr lang="en-US" sz="3800" dirty="0">
                <a:solidFill>
                  <a:srgbClr val="002060"/>
                </a:solidFill>
              </a:rPr>
              <a:t> - “</a:t>
            </a:r>
            <a:r>
              <a:rPr lang="en-US" sz="3800" dirty="0" err="1">
                <a:solidFill>
                  <a:srgbClr val="990033"/>
                </a:solidFill>
              </a:rPr>
              <a:t>əvvəl</a:t>
            </a:r>
            <a:r>
              <a:rPr lang="en-US" sz="3800" dirty="0">
                <a:solidFill>
                  <a:srgbClr val="990033"/>
                </a:solidFill>
              </a:rPr>
              <a:t> </a:t>
            </a:r>
            <a:r>
              <a:rPr lang="en-US" sz="3800" dirty="0" err="1">
                <a:solidFill>
                  <a:srgbClr val="990033"/>
                </a:solidFill>
              </a:rPr>
              <a:t>rezeksiya</a:t>
            </a:r>
            <a:r>
              <a:rPr lang="en-US" sz="3800" dirty="0">
                <a:solidFill>
                  <a:srgbClr val="990033"/>
                </a:solidFill>
              </a:rPr>
              <a:t>, </a:t>
            </a:r>
            <a:r>
              <a:rPr lang="en-US" sz="3800" dirty="0" err="1">
                <a:solidFill>
                  <a:srgbClr val="990033"/>
                </a:solidFill>
              </a:rPr>
              <a:t>sonra</a:t>
            </a:r>
            <a:r>
              <a:rPr lang="en-US" sz="3800" dirty="0">
                <a:solidFill>
                  <a:srgbClr val="990033"/>
                </a:solidFill>
              </a:rPr>
              <a:t> </a:t>
            </a:r>
            <a:r>
              <a:rPr lang="en-US" sz="3800" dirty="0" err="1">
                <a:solidFill>
                  <a:srgbClr val="990033"/>
                </a:solidFill>
              </a:rPr>
              <a:t>göstərişə</a:t>
            </a:r>
            <a:r>
              <a:rPr lang="en-US" sz="3800" dirty="0">
                <a:solidFill>
                  <a:srgbClr val="990033"/>
                </a:solidFill>
              </a:rPr>
              <a:t> </a:t>
            </a:r>
            <a:r>
              <a:rPr lang="en-US" sz="3800" dirty="0" err="1">
                <a:solidFill>
                  <a:srgbClr val="990033"/>
                </a:solidFill>
              </a:rPr>
              <a:t>görə</a:t>
            </a:r>
            <a:r>
              <a:rPr lang="en-US" sz="3800" dirty="0">
                <a:solidFill>
                  <a:srgbClr val="990033"/>
                </a:solidFill>
              </a:rPr>
              <a:t> </a:t>
            </a:r>
            <a:r>
              <a:rPr lang="en-US" sz="3800" dirty="0" err="1">
                <a:solidFill>
                  <a:srgbClr val="990033"/>
                </a:solidFill>
              </a:rPr>
              <a:t>kimyaterapiya</a:t>
            </a:r>
            <a:r>
              <a:rPr lang="en-US" sz="3800" dirty="0"/>
              <a:t>”</a:t>
            </a:r>
            <a:r>
              <a:rPr lang="en-US" sz="2800" dirty="0"/>
              <a:t> </a:t>
            </a:r>
            <a:r>
              <a:rPr lang="en-US" sz="2800" dirty="0" err="1"/>
              <a:t>prinsipinə</a:t>
            </a:r>
            <a:r>
              <a:rPr lang="en-US" sz="2800" dirty="0"/>
              <a:t> </a:t>
            </a:r>
            <a:r>
              <a:rPr lang="en-US" sz="2800" dirty="0" err="1"/>
              <a:t>əsaslanılır</a:t>
            </a:r>
            <a:r>
              <a:rPr lang="en-US" sz="2800" dirty="0"/>
              <a:t>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800" i="1" dirty="0"/>
              <a:t> T</a:t>
            </a:r>
            <a:r>
              <a:rPr lang="en-US" sz="2800" i="1" dirty="0" err="1"/>
              <a:t>örəmə</a:t>
            </a:r>
            <a:r>
              <a:rPr lang="en-US" sz="2800" i="1" dirty="0"/>
              <a:t> </a:t>
            </a:r>
            <a:r>
              <a:rPr lang="en-US" sz="2800" i="1" dirty="0" err="1"/>
              <a:t>rezektabeldirsə</a:t>
            </a:r>
            <a:r>
              <a:rPr lang="en-US" sz="2800" i="1" dirty="0"/>
              <a:t> </a:t>
            </a:r>
            <a:r>
              <a:rPr lang="en-US" sz="2800" i="1" dirty="0" err="1"/>
              <a:t>əvvəlcə</a:t>
            </a:r>
            <a:r>
              <a:rPr lang="en-US" sz="2800" i="1" dirty="0"/>
              <a:t> </a:t>
            </a:r>
            <a:r>
              <a:rPr lang="en-US" sz="2800" i="1" dirty="0" err="1"/>
              <a:t>rezeksiya</a:t>
            </a:r>
            <a:r>
              <a:rPr lang="en-US" sz="2800" i="1" dirty="0"/>
              <a:t> </a:t>
            </a:r>
            <a:r>
              <a:rPr lang="en-US" sz="2800" i="1" dirty="0" err="1"/>
              <a:t>etmək</a:t>
            </a:r>
            <a:r>
              <a:rPr lang="en-US" sz="2800" i="1" dirty="0"/>
              <a:t> </a:t>
            </a:r>
            <a:r>
              <a:rPr lang="en-US" sz="2800" i="1" dirty="0" err="1"/>
              <a:t>və</a:t>
            </a:r>
            <a:r>
              <a:rPr lang="en-US" sz="2800" i="1" dirty="0"/>
              <a:t> </a:t>
            </a:r>
            <a:r>
              <a:rPr lang="en-US" sz="2800" i="1" dirty="0" err="1"/>
              <a:t>sonra</a:t>
            </a:r>
            <a:r>
              <a:rPr lang="en-US" sz="2800" i="1" dirty="0"/>
              <a:t> </a:t>
            </a:r>
            <a:r>
              <a:rPr lang="en-US" sz="2800" i="1" dirty="0" err="1"/>
              <a:t>isə</a:t>
            </a:r>
            <a:r>
              <a:rPr lang="en-US" sz="2800" i="1" dirty="0"/>
              <a:t> </a:t>
            </a:r>
            <a:r>
              <a:rPr lang="en-US" sz="2800" i="1" dirty="0" err="1"/>
              <a:t>göstərişə</a:t>
            </a:r>
            <a:r>
              <a:rPr lang="en-US" sz="2800" i="1" dirty="0"/>
              <a:t> </a:t>
            </a:r>
            <a:r>
              <a:rPr lang="en-US" sz="2800" i="1" dirty="0" err="1"/>
              <a:t>görə</a:t>
            </a:r>
            <a:r>
              <a:rPr lang="en-US" sz="2800" i="1" dirty="0"/>
              <a:t> </a:t>
            </a:r>
            <a:r>
              <a:rPr lang="en-US" sz="2800" i="1" dirty="0" err="1"/>
              <a:t>kimyaterapiya</a:t>
            </a:r>
            <a:r>
              <a:rPr lang="en-US" sz="2800" i="1" dirty="0"/>
              <a:t> </a:t>
            </a:r>
            <a:r>
              <a:rPr lang="en-US" sz="2800" i="1" dirty="0" err="1"/>
              <a:t>aparmaq</a:t>
            </a:r>
            <a:r>
              <a:rPr lang="en-US" sz="2800" i="1" dirty="0"/>
              <a:t>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800" i="1" dirty="0"/>
              <a:t> T</a:t>
            </a:r>
            <a:r>
              <a:rPr lang="en-US" sz="2800" i="1" dirty="0" err="1"/>
              <a:t>örəmə</a:t>
            </a:r>
            <a:r>
              <a:rPr lang="en-US" sz="2800" i="1" dirty="0"/>
              <a:t> </a:t>
            </a:r>
            <a:r>
              <a:rPr lang="en-US" sz="2800" i="1" dirty="0" err="1"/>
              <a:t>rezektabel</a:t>
            </a:r>
            <a:r>
              <a:rPr lang="en-US" sz="2800" i="1" dirty="0"/>
              <a:t> </a:t>
            </a:r>
            <a:r>
              <a:rPr lang="en-US" sz="2800" i="1" dirty="0" err="1"/>
              <a:t>deyilsə</a:t>
            </a:r>
            <a:r>
              <a:rPr lang="en-US" sz="2800" i="1" dirty="0"/>
              <a:t>, </a:t>
            </a:r>
            <a:r>
              <a:rPr lang="en-US" sz="2800" i="1" dirty="0" err="1"/>
              <a:t>əvvəlcə</a:t>
            </a:r>
            <a:r>
              <a:rPr lang="en-US" sz="2800" i="1" dirty="0"/>
              <a:t> </a:t>
            </a:r>
            <a:r>
              <a:rPr lang="en-US" sz="2800" i="1" dirty="0" err="1"/>
              <a:t>kimyaradioterapiya</a:t>
            </a:r>
            <a:r>
              <a:rPr lang="en-US" sz="2800" i="1" dirty="0"/>
              <a:t> </a:t>
            </a:r>
            <a:r>
              <a:rPr lang="en-US" sz="2800" i="1" dirty="0" err="1"/>
              <a:t>edərək</a:t>
            </a:r>
            <a:r>
              <a:rPr lang="en-US" sz="2800" i="1" dirty="0"/>
              <a:t> </a:t>
            </a:r>
            <a:r>
              <a:rPr lang="en-US" sz="2800" i="1" dirty="0" err="1"/>
              <a:t>rezektabel</a:t>
            </a:r>
            <a:r>
              <a:rPr lang="en-US" sz="2800" i="1" dirty="0"/>
              <a:t> </a:t>
            </a:r>
            <a:r>
              <a:rPr lang="en-US" sz="2800" i="1" dirty="0" err="1"/>
              <a:t>vəziyyətə</a:t>
            </a:r>
            <a:r>
              <a:rPr lang="en-US" sz="2800" i="1" dirty="0"/>
              <a:t> </a:t>
            </a:r>
            <a:r>
              <a:rPr lang="en-US" sz="2800" i="1" dirty="0" err="1"/>
              <a:t>gətirmək</a:t>
            </a:r>
            <a:endParaRPr lang="en-US" sz="2800" i="1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800" i="1" dirty="0"/>
              <a:t> T</a:t>
            </a:r>
            <a:r>
              <a:rPr lang="en-US" sz="2800" i="1" dirty="0" err="1"/>
              <a:t>örəmə</a:t>
            </a:r>
            <a:r>
              <a:rPr lang="en-US" sz="2800" i="1" dirty="0"/>
              <a:t> </a:t>
            </a:r>
            <a:r>
              <a:rPr lang="en-US" sz="2800" i="1" dirty="0" err="1"/>
              <a:t>rezektabel</a:t>
            </a:r>
            <a:r>
              <a:rPr lang="en-US" sz="2800" i="1" dirty="0"/>
              <a:t> </a:t>
            </a:r>
            <a:r>
              <a:rPr lang="en-US" sz="2800" i="1" dirty="0" err="1"/>
              <a:t>deyilsə</a:t>
            </a:r>
            <a:r>
              <a:rPr lang="en-US" sz="2800" i="1" dirty="0"/>
              <a:t> </a:t>
            </a:r>
            <a:r>
              <a:rPr lang="en-US" sz="2800" i="1" dirty="0" err="1"/>
              <a:t>və</a:t>
            </a:r>
            <a:r>
              <a:rPr lang="en-US" sz="2800" i="1" dirty="0"/>
              <a:t> </a:t>
            </a:r>
            <a:r>
              <a:rPr lang="en-US" sz="2800" i="1" dirty="0" err="1"/>
              <a:t>ağırlaşma</a:t>
            </a:r>
            <a:r>
              <a:rPr lang="en-US" sz="2800" i="1" dirty="0"/>
              <a:t> </a:t>
            </a:r>
            <a:r>
              <a:rPr lang="en-US" sz="2800" i="1" dirty="0" err="1"/>
              <a:t>varsa</a:t>
            </a:r>
            <a:r>
              <a:rPr lang="en-US" sz="2800" i="1" dirty="0"/>
              <a:t>, </a:t>
            </a:r>
            <a:r>
              <a:rPr lang="en-US" sz="2800" i="1" dirty="0" err="1"/>
              <a:t>palliativ</a:t>
            </a:r>
            <a:r>
              <a:rPr lang="en-US" sz="2800" i="1" dirty="0"/>
              <a:t> </a:t>
            </a:r>
            <a:r>
              <a:rPr lang="en-US" sz="2800" i="1" dirty="0" err="1"/>
              <a:t>müdaxilə</a:t>
            </a:r>
            <a:r>
              <a:rPr lang="en-US" sz="2800" i="1" dirty="0"/>
              <a:t> </a:t>
            </a:r>
            <a:r>
              <a:rPr lang="en-US" sz="2800" i="1" dirty="0" err="1"/>
              <a:t>və</a:t>
            </a:r>
            <a:r>
              <a:rPr lang="en-US" sz="2800" i="1" dirty="0"/>
              <a:t> </a:t>
            </a:r>
            <a:r>
              <a:rPr lang="en-US" sz="2800" i="1" dirty="0" err="1"/>
              <a:t>kimyaterapiya</a:t>
            </a:r>
            <a:r>
              <a:rPr lang="en-US" sz="2800" i="1" dirty="0"/>
              <a:t> </a:t>
            </a:r>
            <a:r>
              <a:rPr lang="en-US" sz="2800" i="1" dirty="0" err="1"/>
              <a:t>aparıla</a:t>
            </a:r>
            <a:r>
              <a:rPr lang="en-US" sz="2800" i="1" dirty="0"/>
              <a:t> </a:t>
            </a:r>
            <a:r>
              <a:rPr lang="en-US" sz="2800" i="1" dirty="0" err="1"/>
              <a:t>bilər</a:t>
            </a:r>
            <a:r>
              <a:rPr lang="en-US" sz="2800" dirty="0"/>
              <a:t>.</a:t>
            </a:r>
          </a:p>
          <a:p>
            <a:pPr algn="just"/>
            <a:endParaRPr lang="ru-RU" sz="2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503712" y="193452"/>
            <a:ext cx="5472608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46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96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Müalicə</a:t>
            </a:r>
            <a:r>
              <a:rPr lang="en-US" sz="3600" dirty="0"/>
              <a:t> s</a:t>
            </a:r>
            <a:r>
              <a:rPr lang="az-Latn-AZ" sz="3600" dirty="0"/>
              <a:t>eçimi</a:t>
            </a:r>
            <a:endParaRPr lang="en-US" sz="36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38200" y="1073972"/>
            <a:ext cx="10515600" cy="5102991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q"/>
            </a:pPr>
            <a:r>
              <a:rPr lang="en-US" sz="3800" b="1" dirty="0" err="1">
                <a:solidFill>
                  <a:srgbClr val="002060"/>
                </a:solidFill>
              </a:rPr>
              <a:t>Düz</a:t>
            </a:r>
            <a:r>
              <a:rPr lang="en-US" sz="3800" b="1" dirty="0">
                <a:solidFill>
                  <a:srgbClr val="002060"/>
                </a:solidFill>
              </a:rPr>
              <a:t> </a:t>
            </a:r>
            <a:r>
              <a:rPr lang="en-US" sz="3800" b="1" dirty="0" err="1">
                <a:solidFill>
                  <a:srgbClr val="002060"/>
                </a:solidFill>
              </a:rPr>
              <a:t>bağırsaq</a:t>
            </a:r>
            <a:r>
              <a:rPr lang="en-US" sz="3800" b="1" dirty="0">
                <a:solidFill>
                  <a:srgbClr val="002060"/>
                </a:solidFill>
              </a:rPr>
              <a:t> </a:t>
            </a:r>
            <a:r>
              <a:rPr lang="en-US" sz="3800" b="1" dirty="0" err="1">
                <a:solidFill>
                  <a:srgbClr val="002060"/>
                </a:solidFill>
              </a:rPr>
              <a:t>xərçəngində</a:t>
            </a:r>
            <a:r>
              <a:rPr lang="en-US" sz="3800" dirty="0"/>
              <a:t> </a:t>
            </a:r>
            <a:r>
              <a:rPr lang="az-Latn-AZ" sz="3800" dirty="0"/>
              <a:t>-</a:t>
            </a:r>
            <a:r>
              <a:rPr lang="en-US" sz="3800" dirty="0"/>
              <a:t> </a:t>
            </a:r>
            <a:r>
              <a:rPr lang="en-US" sz="3800" dirty="0">
                <a:solidFill>
                  <a:srgbClr val="990033"/>
                </a:solidFill>
              </a:rPr>
              <a:t>“</a:t>
            </a:r>
            <a:r>
              <a:rPr lang="en-US" sz="3800" i="1" dirty="0" err="1">
                <a:solidFill>
                  <a:srgbClr val="990033"/>
                </a:solidFill>
              </a:rPr>
              <a:t>əvvəl</a:t>
            </a:r>
            <a:r>
              <a:rPr lang="en-US" sz="3800" i="1" dirty="0">
                <a:solidFill>
                  <a:srgbClr val="990033"/>
                </a:solidFill>
              </a:rPr>
              <a:t> </a:t>
            </a:r>
            <a:r>
              <a:rPr lang="en-US" sz="3800" i="1" dirty="0" err="1">
                <a:solidFill>
                  <a:srgbClr val="990033"/>
                </a:solidFill>
              </a:rPr>
              <a:t>kimya-radioterapiya</a:t>
            </a:r>
            <a:r>
              <a:rPr lang="en-US" sz="3800" i="1" dirty="0">
                <a:solidFill>
                  <a:srgbClr val="990033"/>
                </a:solidFill>
              </a:rPr>
              <a:t>, </a:t>
            </a:r>
            <a:r>
              <a:rPr lang="en-US" sz="3800" i="1" dirty="0" err="1">
                <a:solidFill>
                  <a:srgbClr val="990033"/>
                </a:solidFill>
              </a:rPr>
              <a:t>sonra</a:t>
            </a:r>
            <a:r>
              <a:rPr lang="en-US" sz="3800" i="1" dirty="0">
                <a:solidFill>
                  <a:srgbClr val="990033"/>
                </a:solidFill>
              </a:rPr>
              <a:t> </a:t>
            </a:r>
            <a:r>
              <a:rPr lang="en-US" sz="3800" i="1" dirty="0" err="1">
                <a:solidFill>
                  <a:srgbClr val="990033"/>
                </a:solidFill>
              </a:rPr>
              <a:t>əmə</a:t>
            </a:r>
            <a:r>
              <a:rPr lang="az-Latn-AZ" sz="3800" i="1" dirty="0">
                <a:solidFill>
                  <a:srgbClr val="990033"/>
                </a:solidFill>
              </a:rPr>
              <a:t>l</a:t>
            </a:r>
            <a:r>
              <a:rPr lang="en-US" sz="3800" i="1" dirty="0" err="1">
                <a:solidFill>
                  <a:srgbClr val="990033"/>
                </a:solidFill>
              </a:rPr>
              <a:t>iyyat</a:t>
            </a:r>
            <a:r>
              <a:rPr lang="en-US" sz="3800" i="1" dirty="0">
                <a:solidFill>
                  <a:srgbClr val="990033"/>
                </a:solidFill>
              </a:rPr>
              <a:t>, </a:t>
            </a:r>
            <a:r>
              <a:rPr lang="en-US" sz="3800" i="1" dirty="0" err="1">
                <a:solidFill>
                  <a:srgbClr val="990033"/>
                </a:solidFill>
              </a:rPr>
              <a:t>sonra</a:t>
            </a:r>
            <a:r>
              <a:rPr lang="en-US" sz="3800" i="1" dirty="0">
                <a:solidFill>
                  <a:srgbClr val="990033"/>
                </a:solidFill>
              </a:rPr>
              <a:t> </a:t>
            </a:r>
            <a:r>
              <a:rPr lang="en-US" sz="3800" i="1" dirty="0" err="1">
                <a:solidFill>
                  <a:srgbClr val="990033"/>
                </a:solidFill>
              </a:rPr>
              <a:t>isə</a:t>
            </a:r>
            <a:r>
              <a:rPr lang="en-US" sz="3800" i="1" dirty="0">
                <a:solidFill>
                  <a:srgbClr val="990033"/>
                </a:solidFill>
              </a:rPr>
              <a:t> </a:t>
            </a:r>
            <a:r>
              <a:rPr lang="en-US" sz="3800" i="1" dirty="0" err="1">
                <a:solidFill>
                  <a:srgbClr val="990033"/>
                </a:solidFill>
              </a:rPr>
              <a:t>kimyaterapiya</a:t>
            </a:r>
            <a:r>
              <a:rPr lang="en-US" sz="3800" i="1" dirty="0">
                <a:solidFill>
                  <a:srgbClr val="990033"/>
                </a:solidFill>
              </a:rPr>
              <a:t>”</a:t>
            </a:r>
            <a:r>
              <a:rPr lang="az-Latn-AZ" sz="3800" i="1" dirty="0">
                <a:solidFill>
                  <a:srgbClr val="990033"/>
                </a:solidFill>
              </a:rPr>
              <a:t> </a:t>
            </a:r>
          </a:p>
          <a:p>
            <a:pPr marL="0" indent="0" algn="just">
              <a:buNone/>
            </a:pPr>
            <a:endParaRPr lang="az-Latn-AZ" sz="3800" i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800" i="1" dirty="0"/>
              <a:t> </a:t>
            </a:r>
            <a:r>
              <a:rPr lang="en-US" sz="2800" b="1" i="1" dirty="0"/>
              <a:t>I </a:t>
            </a:r>
            <a:r>
              <a:rPr lang="en-US" sz="2800" b="1" i="1" dirty="0" err="1"/>
              <a:t>mərhələ</a:t>
            </a:r>
            <a:r>
              <a:rPr lang="en-US" sz="2800" b="1" i="1" dirty="0"/>
              <a:t> </a:t>
            </a:r>
            <a:r>
              <a:rPr lang="en-US" sz="2800" i="1" dirty="0"/>
              <a:t>- T1–T2 → </a:t>
            </a:r>
            <a:r>
              <a:rPr lang="en-US" sz="2800" i="1" dirty="0" err="1"/>
              <a:t>əvvəl</a:t>
            </a:r>
            <a:r>
              <a:rPr lang="en-US" sz="2800" i="1" dirty="0"/>
              <a:t> </a:t>
            </a:r>
            <a:r>
              <a:rPr lang="en-US" sz="2800" i="1" dirty="0" err="1"/>
              <a:t>rezeksiya</a:t>
            </a:r>
            <a:r>
              <a:rPr lang="en-US" sz="2800" i="1" dirty="0"/>
              <a:t> → </a:t>
            </a:r>
            <a:r>
              <a:rPr lang="en-US" sz="2800" i="1" dirty="0" err="1"/>
              <a:t>kimyaterapiya</a:t>
            </a:r>
            <a:endParaRPr lang="az-Latn-AZ" sz="2800" i="1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sz="2800" i="1" dirty="0"/>
              <a:t> </a:t>
            </a:r>
            <a:r>
              <a:rPr lang="en-US" sz="2800" dirty="0" err="1"/>
              <a:t>Törəmənin</a:t>
            </a:r>
            <a:r>
              <a:rPr lang="en-US" sz="2800" dirty="0"/>
              <a:t> </a:t>
            </a:r>
            <a:r>
              <a:rPr lang="en-US" sz="2800" dirty="0" err="1"/>
              <a:t>bağırsaq</a:t>
            </a:r>
            <a:r>
              <a:rPr lang="en-US" sz="2800" dirty="0"/>
              <a:t> </a:t>
            </a:r>
            <a:r>
              <a:rPr lang="en-US" sz="2800" dirty="0" err="1"/>
              <a:t>divarına</a:t>
            </a:r>
            <a:r>
              <a:rPr lang="en-US" sz="2800" dirty="0"/>
              <a:t>, </a:t>
            </a:r>
            <a:r>
              <a:rPr lang="en-US" sz="2800" dirty="0" err="1"/>
              <a:t>ətraf</a:t>
            </a:r>
            <a:r>
              <a:rPr lang="en-US" sz="2800" dirty="0"/>
              <a:t> </a:t>
            </a:r>
            <a:r>
              <a:rPr lang="en-US" sz="2800" dirty="0" err="1"/>
              <a:t>toxumalara</a:t>
            </a:r>
            <a:r>
              <a:rPr lang="en-US" sz="2800" dirty="0"/>
              <a:t> </a:t>
            </a:r>
            <a:r>
              <a:rPr lang="en-US" sz="2800" dirty="0" err="1"/>
              <a:t>invaziyası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ya</a:t>
            </a:r>
            <a:r>
              <a:rPr lang="en-US" sz="2800" dirty="0"/>
              <a:t> </a:t>
            </a:r>
            <a:r>
              <a:rPr lang="en-US" sz="2800" dirty="0" err="1"/>
              <a:t>limfatik</a:t>
            </a:r>
            <a:r>
              <a:rPr lang="en-US" sz="2800" dirty="0"/>
              <a:t> </a:t>
            </a:r>
            <a:r>
              <a:rPr lang="en-US" sz="2800" dirty="0" err="1"/>
              <a:t>düyünlərə</a:t>
            </a:r>
            <a:r>
              <a:rPr lang="en-US" sz="2800" dirty="0"/>
              <a:t> </a:t>
            </a:r>
            <a:r>
              <a:rPr lang="en-US" sz="2800" dirty="0" err="1"/>
              <a:t>yayılması</a:t>
            </a:r>
            <a:r>
              <a:rPr lang="en-US" sz="2800" dirty="0"/>
              <a:t> </a:t>
            </a:r>
            <a:r>
              <a:rPr lang="en-US" sz="2800" dirty="0" err="1"/>
              <a:t>varsa</a:t>
            </a:r>
            <a:r>
              <a:rPr lang="en-US" sz="2800" dirty="0"/>
              <a:t> (</a:t>
            </a:r>
            <a:r>
              <a:rPr lang="en-US" sz="2800" b="1" dirty="0"/>
              <a:t>II–III </a:t>
            </a:r>
            <a:r>
              <a:rPr lang="en-US" sz="2800" b="1" dirty="0" err="1"/>
              <a:t>mərhələlər</a:t>
            </a:r>
            <a:r>
              <a:rPr lang="en-US" sz="2800" dirty="0"/>
              <a:t>) </a:t>
            </a:r>
            <a:r>
              <a:rPr lang="en-US" sz="2800" dirty="0" err="1"/>
              <a:t>əvvəlcə</a:t>
            </a:r>
            <a:r>
              <a:rPr lang="en-US" sz="2800" dirty="0"/>
              <a:t> </a:t>
            </a:r>
            <a:r>
              <a:rPr lang="en-US" sz="2800" dirty="0" err="1"/>
              <a:t>kimyaradioterapiya</a:t>
            </a:r>
            <a:r>
              <a:rPr lang="en-US" sz="2800" dirty="0"/>
              <a:t>, </a:t>
            </a:r>
            <a:r>
              <a:rPr lang="en-US" sz="2800" dirty="0" err="1"/>
              <a:t>sonra</a:t>
            </a:r>
            <a:r>
              <a:rPr lang="en-US" sz="2800" dirty="0"/>
              <a:t> </a:t>
            </a:r>
            <a:r>
              <a:rPr lang="en-US" sz="2800" dirty="0" err="1"/>
              <a:t>rezeksiya</a:t>
            </a:r>
            <a:r>
              <a:rPr lang="en-US" sz="2800" dirty="0"/>
              <a:t>, </a:t>
            </a:r>
            <a:r>
              <a:rPr lang="en-US" sz="2800" dirty="0" err="1"/>
              <a:t>sonra</a:t>
            </a:r>
            <a:r>
              <a:rPr lang="en-US" sz="2800" dirty="0"/>
              <a:t> </a:t>
            </a:r>
            <a:r>
              <a:rPr lang="en-US" sz="2800" dirty="0" err="1"/>
              <a:t>isə</a:t>
            </a:r>
            <a:r>
              <a:rPr lang="en-US" sz="2800" dirty="0"/>
              <a:t> </a:t>
            </a:r>
            <a:r>
              <a:rPr lang="en-US" sz="2800" dirty="0" err="1"/>
              <a:t>kimyaterapiya</a:t>
            </a:r>
            <a:endParaRPr lang="az-Latn-AZ" sz="2800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sz="2800" i="1" dirty="0"/>
              <a:t> </a:t>
            </a:r>
            <a:r>
              <a:rPr lang="en-US" sz="2800" i="1" dirty="0" err="1"/>
              <a:t>Törəmənin</a:t>
            </a:r>
            <a:r>
              <a:rPr lang="en-US" sz="2800" i="1" dirty="0"/>
              <a:t> </a:t>
            </a:r>
            <a:r>
              <a:rPr lang="en-US" sz="2800" i="1" dirty="0" err="1"/>
              <a:t>metastazları</a:t>
            </a:r>
            <a:r>
              <a:rPr lang="en-US" sz="2800" i="1" dirty="0"/>
              <a:t> </a:t>
            </a:r>
            <a:r>
              <a:rPr lang="en-US" sz="2800" i="1" dirty="0" err="1"/>
              <a:t>varsa</a:t>
            </a:r>
            <a:r>
              <a:rPr lang="en-US" sz="2800" i="1" dirty="0"/>
              <a:t> (</a:t>
            </a:r>
            <a:r>
              <a:rPr lang="en-US" sz="2800" b="1" i="1" dirty="0"/>
              <a:t>IV </a:t>
            </a:r>
            <a:r>
              <a:rPr lang="en-US" sz="2800" b="1" i="1" dirty="0" err="1"/>
              <a:t>mərhələ</a:t>
            </a:r>
            <a:r>
              <a:rPr lang="en-US" sz="2800" i="1" dirty="0"/>
              <a:t>) </a:t>
            </a:r>
            <a:r>
              <a:rPr lang="en-US" sz="2800" i="1" dirty="0" err="1"/>
              <a:t>və</a:t>
            </a:r>
            <a:r>
              <a:rPr lang="en-US" sz="2800" i="1" dirty="0"/>
              <a:t> </a:t>
            </a:r>
            <a:r>
              <a:rPr lang="en-US" sz="2800" i="1" dirty="0" err="1"/>
              <a:t>ya</a:t>
            </a:r>
            <a:r>
              <a:rPr lang="en-US" sz="2800" i="1" dirty="0"/>
              <a:t> </a:t>
            </a:r>
            <a:r>
              <a:rPr lang="en-US" sz="2800" i="1" dirty="0" err="1"/>
              <a:t>rezektabel</a:t>
            </a:r>
            <a:r>
              <a:rPr lang="en-US" sz="2800" i="1" dirty="0"/>
              <a:t> </a:t>
            </a:r>
            <a:r>
              <a:rPr lang="en-US" sz="2800" i="1" dirty="0" err="1"/>
              <a:t>deyilsə</a:t>
            </a:r>
            <a:r>
              <a:rPr lang="en-US" sz="2800" i="1" dirty="0"/>
              <a:t> </a:t>
            </a:r>
            <a:r>
              <a:rPr lang="en-US" sz="2800" i="1" dirty="0" err="1"/>
              <a:t>əvvəlcə</a:t>
            </a:r>
            <a:r>
              <a:rPr lang="en-US" sz="2800" i="1" dirty="0"/>
              <a:t> </a:t>
            </a:r>
            <a:r>
              <a:rPr lang="en-US" sz="2800" i="1" dirty="0" err="1"/>
              <a:t>neoadyuvant</a:t>
            </a:r>
            <a:r>
              <a:rPr lang="en-US" sz="2800" i="1" dirty="0"/>
              <a:t> </a:t>
            </a:r>
            <a:r>
              <a:rPr lang="en-US" sz="2800" i="1" dirty="0" err="1"/>
              <a:t>kimya</a:t>
            </a:r>
            <a:r>
              <a:rPr lang="en-US" sz="2800" i="1" dirty="0"/>
              <a:t> – </a:t>
            </a:r>
            <a:r>
              <a:rPr lang="en-US" sz="2800" i="1" dirty="0" err="1"/>
              <a:t>radioterapiya</a:t>
            </a:r>
            <a:r>
              <a:rPr lang="en-US" sz="2800" i="1" dirty="0"/>
              <a:t>, </a:t>
            </a:r>
            <a:r>
              <a:rPr lang="en-US" sz="2800" i="1" dirty="0" err="1"/>
              <a:t>sonra</a:t>
            </a:r>
            <a:r>
              <a:rPr lang="en-US" sz="2800" i="1" dirty="0"/>
              <a:t> </a:t>
            </a:r>
            <a:r>
              <a:rPr lang="en-US" sz="2800" i="1" dirty="0" err="1"/>
              <a:t>rezektabel</a:t>
            </a:r>
            <a:r>
              <a:rPr lang="en-US" sz="2800" i="1" dirty="0"/>
              <a:t> </a:t>
            </a:r>
            <a:r>
              <a:rPr lang="en-US" sz="2800" i="1" dirty="0" err="1"/>
              <a:t>olursa</a:t>
            </a:r>
            <a:r>
              <a:rPr lang="en-US" sz="2800" i="1" dirty="0"/>
              <a:t> </a:t>
            </a:r>
            <a:r>
              <a:rPr lang="en-US" sz="2800" i="1" dirty="0" err="1"/>
              <a:t>rezeksiya</a:t>
            </a:r>
            <a:r>
              <a:rPr lang="en-US" sz="2800" i="1" dirty="0"/>
              <a:t>, </a:t>
            </a:r>
            <a:r>
              <a:rPr lang="en-US" sz="2800" i="1" dirty="0" err="1"/>
              <a:t>rezekatbel</a:t>
            </a:r>
            <a:r>
              <a:rPr lang="en-US" sz="2800" i="1" dirty="0"/>
              <a:t> </a:t>
            </a:r>
            <a:r>
              <a:rPr lang="en-US" sz="2800" i="1" dirty="0" err="1"/>
              <a:t>olmursa</a:t>
            </a:r>
            <a:r>
              <a:rPr lang="en-US" sz="2800" i="1" dirty="0"/>
              <a:t> </a:t>
            </a:r>
            <a:r>
              <a:rPr lang="en-US" sz="2800" i="1" dirty="0" err="1"/>
              <a:t>və</a:t>
            </a:r>
            <a:r>
              <a:rPr lang="en-US" sz="2800" i="1" dirty="0"/>
              <a:t> </a:t>
            </a:r>
            <a:r>
              <a:rPr lang="en-US" sz="2800" i="1" dirty="0" err="1"/>
              <a:t>ya</a:t>
            </a:r>
            <a:r>
              <a:rPr lang="en-US" sz="2800" i="1" dirty="0"/>
              <a:t> </a:t>
            </a:r>
            <a:r>
              <a:rPr lang="en-US" sz="2800" i="1" dirty="0" err="1"/>
              <a:t>ağırlaşmaları</a:t>
            </a:r>
            <a:r>
              <a:rPr lang="en-US" sz="2800" i="1" dirty="0"/>
              <a:t> </a:t>
            </a:r>
            <a:r>
              <a:rPr lang="en-US" sz="2800" i="1" dirty="0" err="1"/>
              <a:t>varsa</a:t>
            </a:r>
            <a:r>
              <a:rPr lang="en-US" sz="2800" i="1" dirty="0"/>
              <a:t> </a:t>
            </a:r>
            <a:r>
              <a:rPr lang="en-US" sz="2800" i="1" dirty="0" err="1"/>
              <a:t>palliativ</a:t>
            </a:r>
            <a:r>
              <a:rPr lang="en-US" sz="2800" i="1" dirty="0"/>
              <a:t> </a:t>
            </a:r>
            <a:r>
              <a:rPr lang="en-US" sz="2800" i="1" dirty="0" err="1"/>
              <a:t>müalicələr</a:t>
            </a:r>
            <a:r>
              <a:rPr lang="en-US" sz="2800" i="1" dirty="0"/>
              <a:t> (stoma, </a:t>
            </a:r>
            <a:r>
              <a:rPr lang="en-US" sz="2800" i="1" dirty="0" err="1"/>
              <a:t>lazerdestruksiya</a:t>
            </a:r>
            <a:r>
              <a:rPr lang="en-US" sz="2800" i="1" dirty="0"/>
              <a:t>, stent </a:t>
            </a:r>
            <a:r>
              <a:rPr lang="en-US" sz="2800" i="1" dirty="0" err="1"/>
              <a:t>və</a:t>
            </a:r>
            <a:r>
              <a:rPr lang="en-US" sz="2800" i="1" dirty="0"/>
              <a:t> s.)</a:t>
            </a:r>
            <a:endParaRPr lang="ru-RU" sz="2800" i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503712" y="193452"/>
            <a:ext cx="5472608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46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784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68641" y="-66380"/>
            <a:ext cx="5862851" cy="835878"/>
          </a:xfrm>
        </p:spPr>
        <p:txBody>
          <a:bodyPr/>
          <a:lstStyle/>
          <a:p>
            <a:r>
              <a:rPr lang="az-Latn-AZ" sz="3800" dirty="0"/>
              <a:t>Limfoma </a:t>
            </a:r>
            <a:endParaRPr lang="en-US" sz="3800" dirty="0"/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733" y="1503102"/>
            <a:ext cx="312297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Birincili (10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0811" y="1503102"/>
            <a:ext cx="227979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Metastatik</a:t>
            </a:r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30" idx="2"/>
            <a:endCxn id="22550" idx="0"/>
          </p:cNvCxnSpPr>
          <p:nvPr/>
        </p:nvCxnSpPr>
        <p:spPr>
          <a:xfrm flipH="1">
            <a:off x="1870219" y="769498"/>
            <a:ext cx="4329848" cy="7336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C1BE2E9-5FD9-4143-8F1E-A4233D1DA94F}"/>
              </a:ext>
            </a:extLst>
          </p:cNvPr>
          <p:cNvCxnSpPr>
            <a:cxnSpLocks/>
            <a:stCxn id="22530" idx="2"/>
            <a:endCxn id="22551" idx="0"/>
          </p:cNvCxnSpPr>
          <p:nvPr/>
        </p:nvCxnSpPr>
        <p:spPr>
          <a:xfrm>
            <a:off x="6200067" y="769498"/>
            <a:ext cx="3640640" cy="7336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9" idx="2"/>
            <a:endCxn id="16" idx="0"/>
          </p:cNvCxnSpPr>
          <p:nvPr/>
        </p:nvCxnSpPr>
        <p:spPr>
          <a:xfrm>
            <a:off x="1870219" y="3721786"/>
            <a:ext cx="0" cy="11050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50" idx="2"/>
            <a:endCxn id="9" idx="0"/>
          </p:cNvCxnSpPr>
          <p:nvPr/>
        </p:nvCxnSpPr>
        <p:spPr>
          <a:xfrm>
            <a:off x="1870219" y="2087877"/>
            <a:ext cx="0" cy="1233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709484" y="3321676"/>
            <a:ext cx="23214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>
                <a:solidFill>
                  <a:srgbClr val="CC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Radikal rezeksiya</a:t>
            </a:r>
            <a:endParaRPr lang="ru-RU" sz="2000" b="1" dirty="0">
              <a:solidFill>
                <a:srgbClr val="CC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12878" y="4826824"/>
            <a:ext cx="211468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Kimyaterapiya</a:t>
            </a:r>
            <a:endParaRPr lang="ru-RU" sz="22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30" idx="2"/>
            <a:endCxn id="10" idx="0"/>
          </p:cNvCxnSpPr>
          <p:nvPr/>
        </p:nvCxnSpPr>
        <p:spPr>
          <a:xfrm flipH="1">
            <a:off x="6200066" y="769498"/>
            <a:ext cx="1" cy="20476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3152066" y="28171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Klinik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əlamətləri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adenokarsinomalara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bənzəyir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az-Latn-A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Diaqnozunda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endoskopik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biopsiya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faydalı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olmur</a:t>
            </a:r>
            <a:endParaRPr lang="az-Latn-A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az-Latn-A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Limfomalar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adətən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submukozal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yerləşirlər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az-Latn-A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az-Latn-A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Diaqnoz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adətən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rezeksiyadan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sonrakı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mərhələdə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preparatın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histoloji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müayinəsində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dəqiqləşir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-81535" y="5949280"/>
            <a:ext cx="120148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Qeyri-rezektabel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limfomalarda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palliativ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müdaxilələr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yanyol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anastomozlar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stoma),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biopsiya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kimyaterapiya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lazım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gəlir</a:t>
            </a:r>
            <a:r>
              <a:rPr lang="en-US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9404827" y="3879022"/>
            <a:ext cx="285206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Sümük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iliyi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biopsiyası</a:t>
            </a:r>
            <a:r>
              <a:rPr lang="az-Latn-AZ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Boyun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mediastinal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qarın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KT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müayinə</a:t>
            </a:r>
            <a:r>
              <a:rPr lang="az-Latn-AZ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ləri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apararaq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sitemik</a:t>
            </a:r>
            <a:r>
              <a:rPr lang="en-US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b="1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u="sng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Hodkin</a:t>
            </a:r>
            <a:r>
              <a:rPr lang="en-US" b="1" u="sng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 err="1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limfomasını</a:t>
            </a:r>
            <a:r>
              <a:rPr lang="en-US" b="1" u="sng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b="1" u="sng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təsdiq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inkar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etmək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8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>
            <a:off x="10982994" y="3427292"/>
            <a:ext cx="0" cy="529926"/>
          </a:xfrm>
          <a:prstGeom prst="straightConnector1">
            <a:avLst/>
          </a:prstGeom>
          <a:ln>
            <a:tailEnd type="triangle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0200456" y="2554606"/>
            <a:ext cx="1440160" cy="6317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Şübhə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563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50" grpId="0"/>
      <p:bldP spid="22551" grpId="0"/>
      <p:bldP spid="9" grpId="0"/>
      <p:bldP spid="16" grpId="0"/>
      <p:bldP spid="10" grpId="0"/>
      <p:bldP spid="30" grpId="0" build="p"/>
      <p:bldP spid="3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800" dirty="0" err="1"/>
              <a:t>Karsinoid</a:t>
            </a:r>
            <a:r>
              <a:rPr lang="en-US" sz="2800" dirty="0"/>
              <a:t> </a:t>
            </a:r>
            <a:r>
              <a:rPr lang="en-US" sz="3800" dirty="0" err="1"/>
              <a:t>törəmələr</a:t>
            </a:r>
            <a:endParaRPr lang="en-US" sz="3800" dirty="0"/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0336" y="1994067"/>
            <a:ext cx="296427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Kolonda</a:t>
            </a:r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2%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4440" y="1994067"/>
            <a:ext cx="455765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Düz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Bağırsaqda</a:t>
            </a:r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15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30" idx="2"/>
            <a:endCxn id="22550" idx="0"/>
          </p:cNvCxnSpPr>
          <p:nvPr/>
        </p:nvCxnSpPr>
        <p:spPr>
          <a:xfrm flipH="1">
            <a:off x="4052473" y="769498"/>
            <a:ext cx="2051309" cy="12245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C1BE2E9-5FD9-4143-8F1E-A4233D1DA94F}"/>
              </a:ext>
            </a:extLst>
          </p:cNvPr>
          <p:cNvCxnSpPr>
            <a:cxnSpLocks/>
            <a:stCxn id="22530" idx="2"/>
            <a:endCxn id="22551" idx="0"/>
          </p:cNvCxnSpPr>
          <p:nvPr/>
        </p:nvCxnSpPr>
        <p:spPr>
          <a:xfrm>
            <a:off x="6103782" y="769498"/>
            <a:ext cx="2589487" cy="12245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50" idx="2"/>
            <a:endCxn id="9" idx="0"/>
          </p:cNvCxnSpPr>
          <p:nvPr/>
        </p:nvCxnSpPr>
        <p:spPr>
          <a:xfrm flipH="1">
            <a:off x="2048891" y="2578842"/>
            <a:ext cx="2003582" cy="853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">
            <a:extLst>
              <a:ext uri="{FF2B5EF4-FFF2-40B4-BE49-F238E27FC236}">
                <a16:creationId xmlns:a16="http://schemas.microsoft.com/office/drawing/2014/main" id="{EB9468B7-02AB-41E9-AFF1-A7EFDF2CDE73}"/>
              </a:ext>
            </a:extLst>
          </p:cNvPr>
          <p:cNvCxnSpPr>
            <a:cxnSpLocks/>
            <a:stCxn id="22550" idx="2"/>
            <a:endCxn id="16" idx="0"/>
          </p:cNvCxnSpPr>
          <p:nvPr/>
        </p:nvCxnSpPr>
        <p:spPr>
          <a:xfrm>
            <a:off x="4052473" y="2578842"/>
            <a:ext cx="2001667" cy="853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411263" y="3432738"/>
            <a:ext cx="327525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erotonin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ifraz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etmirlər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69274" y="3432738"/>
            <a:ext cx="416973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arsinoid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sindrom</a:t>
            </a: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törətmirlər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967" y="3935097"/>
            <a:ext cx="7523967" cy="258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044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50" grpId="0"/>
      <p:bldP spid="22551" grpId="0"/>
      <p:bldP spid="9" grpId="0"/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>
            <a:extLst>
              <a:ext uri="{FF2B5EF4-FFF2-40B4-BE49-F238E27FC236}">
                <a16:creationId xmlns:a16="http://schemas.microsoft.com/office/drawing/2014/main" id="{F27BF18D-8614-4A9D-ABCE-21095B2D6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3467" y="1730568"/>
            <a:ext cx="246253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000" b="1" dirty="0">
                <a:solidFill>
                  <a:schemeClr val="accent6">
                    <a:lumMod val="50000"/>
                  </a:schemeClr>
                </a:solidFill>
              </a:rPr>
              <a:t>2 sm-dən kiçik</a:t>
            </a:r>
            <a:endParaRPr lang="en-US" altLang="en-US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43" name="Oval 7">
            <a:extLst>
              <a:ext uri="{FF2B5EF4-FFF2-40B4-BE49-F238E27FC236}">
                <a16:creationId xmlns:a16="http://schemas.microsoft.com/office/drawing/2014/main" id="{0DD341CF-4F74-42AC-A721-EA54D7112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2789" y="4305688"/>
            <a:ext cx="3086616" cy="779026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45791" dir="3378596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az-Latn-AZ" altLang="en-US" sz="3000" b="1" dirty="0">
                <a:solidFill>
                  <a:schemeClr val="accent6">
                    <a:lumMod val="50000"/>
                  </a:schemeClr>
                </a:solidFill>
              </a:rPr>
              <a:t>Bəd xassəli</a:t>
            </a:r>
            <a:endParaRPr lang="en-US" altLang="en-US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39956" name="AutoShape 20">
            <a:extLst>
              <a:ext uri="{FF2B5EF4-FFF2-40B4-BE49-F238E27FC236}">
                <a16:creationId xmlns:a16="http://schemas.microsoft.com/office/drawing/2014/main" id="{BFE5EF75-39E7-4B46-A50B-92CD6D826F76}"/>
              </a:ext>
            </a:extLst>
          </p:cNvPr>
          <p:cNvCxnSpPr>
            <a:cxnSpLocks noChangeShapeType="1"/>
            <a:stCxn id="103" idx="2"/>
            <a:endCxn id="39940" idx="0"/>
          </p:cNvCxnSpPr>
          <p:nvPr/>
        </p:nvCxnSpPr>
        <p:spPr bwMode="auto">
          <a:xfrm rot="5400000">
            <a:off x="4508964" y="-521070"/>
            <a:ext cx="1057409" cy="344586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63" name="Text Box 27">
            <a:extLst>
              <a:ext uri="{FF2B5EF4-FFF2-40B4-BE49-F238E27FC236}">
                <a16:creationId xmlns:a16="http://schemas.microsoft.com/office/drawing/2014/main" id="{518C192F-DE5D-4311-9178-68687E6D9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76320" y="1730568"/>
            <a:ext cx="272959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000" b="1" dirty="0">
                <a:solidFill>
                  <a:schemeClr val="accent6">
                    <a:lumMod val="50000"/>
                  </a:schemeClr>
                </a:solidFill>
              </a:rPr>
              <a:t>2 sm-dən böyük</a:t>
            </a:r>
            <a:endParaRPr lang="en-US" altLang="en-US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66" name="Text Box 30">
            <a:extLst>
              <a:ext uri="{FF2B5EF4-FFF2-40B4-BE49-F238E27FC236}">
                <a16:creationId xmlns:a16="http://schemas.microsoft.com/office/drawing/2014/main" id="{AC2C108F-DB92-4BE3-886B-21486039B85E}"/>
              </a:ext>
            </a:extLst>
          </p:cNvPr>
          <p:cNvSpPr txBox="1">
            <a:spLocks noChangeArrowheads="1"/>
          </p:cNvSpPr>
          <p:nvPr/>
        </p:nvSpPr>
        <p:spPr bwMode="auto">
          <a:xfrm rot="14326031">
            <a:off x="3635602" y="3149389"/>
            <a:ext cx="10164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800" b="1" dirty="0">
                <a:solidFill>
                  <a:schemeClr val="accent6">
                    <a:lumMod val="50000"/>
                  </a:schemeClr>
                </a:solidFill>
              </a:rPr>
              <a:t>Deyil </a:t>
            </a:r>
            <a:endParaRPr lang="en-US" altLang="en-U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39991" name="AutoShape 55">
            <a:extLst>
              <a:ext uri="{FF2B5EF4-FFF2-40B4-BE49-F238E27FC236}">
                <a16:creationId xmlns:a16="http://schemas.microsoft.com/office/drawing/2014/main" id="{26AFC80F-B0AA-4CD5-954E-00EB1945C1C9}"/>
              </a:ext>
            </a:extLst>
          </p:cNvPr>
          <p:cNvCxnSpPr>
            <a:cxnSpLocks noChangeShapeType="1"/>
            <a:stCxn id="103" idx="2"/>
            <a:endCxn id="39963" idx="0"/>
          </p:cNvCxnSpPr>
          <p:nvPr/>
        </p:nvCxnSpPr>
        <p:spPr bwMode="auto">
          <a:xfrm rot="16200000" flipH="1">
            <a:off x="8022155" y="-588395"/>
            <a:ext cx="1057409" cy="3580516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93" name="Text Box 57">
            <a:extLst>
              <a:ext uri="{FF2B5EF4-FFF2-40B4-BE49-F238E27FC236}">
                <a16:creationId xmlns:a16="http://schemas.microsoft.com/office/drawing/2014/main" id="{494DFCCF-8CA3-477B-AABE-61A2AF5A39CE}"/>
              </a:ext>
            </a:extLst>
          </p:cNvPr>
          <p:cNvSpPr txBox="1">
            <a:spLocks noChangeArrowheads="1"/>
          </p:cNvSpPr>
          <p:nvPr/>
        </p:nvSpPr>
        <p:spPr bwMode="auto">
          <a:xfrm rot="18705138">
            <a:off x="7168906" y="4275822"/>
            <a:ext cx="30115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800" b="1" dirty="0">
                <a:solidFill>
                  <a:schemeClr val="accent2">
                    <a:lumMod val="50000"/>
                  </a:schemeClr>
                </a:solidFill>
              </a:rPr>
              <a:t>90%  bəd xassəlidir</a:t>
            </a:r>
            <a:endParaRPr lang="en-US" alt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39995" name="AutoShape 59">
            <a:extLst>
              <a:ext uri="{FF2B5EF4-FFF2-40B4-BE49-F238E27FC236}">
                <a16:creationId xmlns:a16="http://schemas.microsoft.com/office/drawing/2014/main" id="{EC1C3B89-2128-48F8-BE9A-703601058C7C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3869470" y="2664200"/>
            <a:ext cx="2021122" cy="1261854"/>
          </a:xfrm>
          <a:prstGeom prst="curvedConnector3">
            <a:avLst>
              <a:gd name="adj1" fmla="val 61479"/>
            </a:avLst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96" name="AutoShape 60">
            <a:extLst>
              <a:ext uri="{FF2B5EF4-FFF2-40B4-BE49-F238E27FC236}">
                <a16:creationId xmlns:a16="http://schemas.microsoft.com/office/drawing/2014/main" id="{1285C50E-D321-4EEF-B04D-B4348A846CBA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7695204" y="2521497"/>
            <a:ext cx="2052230" cy="1779004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99" name="Text Box 63">
            <a:extLst>
              <a:ext uri="{FF2B5EF4-FFF2-40B4-BE49-F238E27FC236}">
                <a16:creationId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9054" y="5630750"/>
            <a:ext cx="2631361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400" b="1" dirty="0">
                <a:solidFill>
                  <a:srgbClr val="990033"/>
                </a:solidFill>
              </a:rPr>
              <a:t>Lokal eksiziya</a:t>
            </a:r>
            <a:endParaRPr lang="en-US" altLang="en-US" sz="3400" b="1" dirty="0">
              <a:solidFill>
                <a:srgbClr val="990033"/>
              </a:solidFill>
            </a:endParaRPr>
          </a:p>
        </p:txBody>
      </p:sp>
      <p:cxnSp>
        <p:nvCxnSpPr>
          <p:cNvPr id="40003" name="AutoShape 67">
            <a:extLst>
              <a:ext uri="{FF2B5EF4-FFF2-40B4-BE49-F238E27FC236}">
                <a16:creationId xmlns:a16="http://schemas.microsoft.com/office/drawing/2014/main" id="{288DF23E-AF62-4D89-B709-5E5726E31585}"/>
              </a:ext>
            </a:extLst>
          </p:cNvPr>
          <p:cNvCxnSpPr>
            <a:cxnSpLocks noChangeShapeType="1"/>
            <a:stCxn id="39940" idx="2"/>
            <a:endCxn id="39999" idx="0"/>
          </p:cNvCxnSpPr>
          <p:nvPr/>
        </p:nvCxnSpPr>
        <p:spPr bwMode="auto">
          <a:xfrm>
            <a:off x="3314734" y="2284566"/>
            <a:ext cx="1" cy="3346184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005" name="AutoShape 69">
            <a:extLst>
              <a:ext uri="{FF2B5EF4-FFF2-40B4-BE49-F238E27FC236}">
                <a16:creationId xmlns:a16="http://schemas.microsoft.com/office/drawing/2014/main" id="{E24D2893-2615-4F2D-A93B-E89E83FA752F}"/>
              </a:ext>
            </a:extLst>
          </p:cNvPr>
          <p:cNvCxnSpPr>
            <a:cxnSpLocks noChangeShapeType="1"/>
            <a:stCxn id="39963" idx="2"/>
            <a:endCxn id="102" idx="0"/>
          </p:cNvCxnSpPr>
          <p:nvPr/>
        </p:nvCxnSpPr>
        <p:spPr bwMode="auto">
          <a:xfrm>
            <a:off x="10341117" y="2284566"/>
            <a:ext cx="0" cy="3249789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2" name="Text Box 63">
            <a:extLst>
              <a:ext uri="{FF2B5EF4-FFF2-40B4-BE49-F238E27FC236}">
                <a16:creationId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28692" y="5534355"/>
            <a:ext cx="202485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400" b="1" dirty="0">
                <a:solidFill>
                  <a:srgbClr val="990033"/>
                </a:solidFill>
              </a:rPr>
              <a:t>Rezeksiya </a:t>
            </a:r>
            <a:endParaRPr lang="en-US" altLang="en-US" sz="3400" b="1" dirty="0">
              <a:solidFill>
                <a:srgbClr val="990033"/>
              </a:solidFill>
            </a:endParaRPr>
          </a:p>
        </p:txBody>
      </p:sp>
      <p:sp>
        <p:nvSpPr>
          <p:cNvPr id="103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31081" y="-12641"/>
            <a:ext cx="4259039" cy="685800"/>
          </a:xfrm>
        </p:spPr>
        <p:txBody>
          <a:bodyPr>
            <a:normAutofit fontScale="90000"/>
          </a:bodyPr>
          <a:lstStyle/>
          <a:p>
            <a:r>
              <a:rPr lang="en-US" sz="3800" dirty="0" err="1"/>
              <a:t>Karsinoid</a:t>
            </a:r>
            <a:r>
              <a:rPr lang="en-US" sz="2800" dirty="0"/>
              <a:t> </a:t>
            </a:r>
            <a:r>
              <a:rPr lang="en-US" sz="3800" dirty="0" err="1"/>
              <a:t>törəmələr</a:t>
            </a: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308574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9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3" grpId="0" animBg="1"/>
      <p:bldP spid="39963" grpId="0"/>
      <p:bldP spid="39966" grpId="0"/>
      <p:bldP spid="39993" grpId="0"/>
      <p:bldP spid="39999" grpId="0"/>
      <p:bldP spid="102" grpId="0"/>
      <p:bldP spid="10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3592" y="2348880"/>
            <a:ext cx="7344816" cy="1123910"/>
          </a:xfrm>
        </p:spPr>
        <p:txBody>
          <a:bodyPr>
            <a:noAutofit/>
          </a:bodyPr>
          <a:lstStyle/>
          <a:p>
            <a:r>
              <a:rPr lang="az-Latn-AZ" sz="4000" dirty="0"/>
              <a:t>Diqqətinizə görə təşəkkür.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3659917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37657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26387</TotalTime>
  <Words>1937</Words>
  <Application>Microsoft Office PowerPoint</Application>
  <PresentationFormat>Widescreen</PresentationFormat>
  <Paragraphs>368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Courier New</vt:lpstr>
      <vt:lpstr>Open Sans</vt:lpstr>
      <vt:lpstr>Times New Roman</vt:lpstr>
      <vt:lpstr>Wingdings</vt:lpstr>
      <vt:lpstr>Praktiki dərs şablonu 7</vt:lpstr>
      <vt:lpstr>                    YOĞUN BAĞIRSAĞIN XOŞ VƏ BƏD XASSƏLİ TÖRƏMƏLƏRİ</vt:lpstr>
      <vt:lpstr>Tərifi</vt:lpstr>
      <vt:lpstr>Rastgəlməsi</vt:lpstr>
      <vt:lpstr>PowerPoint Presentation</vt:lpstr>
      <vt:lpstr>TƏSNİFATI</vt:lpstr>
      <vt:lpstr>Gedişi </vt:lpstr>
      <vt:lpstr>Ağırlaşmaları </vt:lpstr>
      <vt:lpstr>KLİNİKASI</vt:lpstr>
      <vt:lpstr>Diaqnostikası</vt:lpstr>
      <vt:lpstr> Diaqnostikası </vt:lpstr>
      <vt:lpstr>Prinsip</vt:lpstr>
      <vt:lpstr>Müalicəsi</vt:lpstr>
      <vt:lpstr>Müalicə üsulları</vt:lpstr>
      <vt:lpstr>Poliplərin spesifik xüsusiyyətləri</vt:lpstr>
      <vt:lpstr>Poliplərin spesifik xüsusiyyətləri</vt:lpstr>
      <vt:lpstr>Poliplərin spesifik xüsusiyyətləri</vt:lpstr>
      <vt:lpstr>Poliplərin spesifik xüsusiyyətləri</vt:lpstr>
      <vt:lpstr> YOĞUN BAĞIRSAĞIN BƏD XASSƏLİ TÖRƏMƏLƏRİ</vt:lpstr>
      <vt:lpstr>Tərifi</vt:lpstr>
      <vt:lpstr>Rastgəlməsi</vt:lpstr>
      <vt:lpstr>TƏSNİFATI</vt:lpstr>
      <vt:lpstr>TƏSNİFATI</vt:lpstr>
      <vt:lpstr>Etiologiyası</vt:lpstr>
      <vt:lpstr>Etiologiyası</vt:lpstr>
      <vt:lpstr>Patogenezi</vt:lpstr>
      <vt:lpstr>Gedişi və ağırlaşmalari</vt:lpstr>
      <vt:lpstr>Mərhələsi</vt:lpstr>
      <vt:lpstr>Mərhələsi</vt:lpstr>
      <vt:lpstr>Ağırlaşmalari</vt:lpstr>
      <vt:lpstr>Klinikası</vt:lpstr>
      <vt:lpstr>Diaqnostikası</vt:lpstr>
      <vt:lpstr>Diaqnostikası</vt:lpstr>
      <vt:lpstr>Müalicəsi</vt:lpstr>
      <vt:lpstr>Müalicə üsulları</vt:lpstr>
      <vt:lpstr>Müalicə seçimi</vt:lpstr>
      <vt:lpstr>Müalicə seçimi</vt:lpstr>
      <vt:lpstr>Limfoma </vt:lpstr>
      <vt:lpstr>Karsinoid törəmələr</vt:lpstr>
      <vt:lpstr>Karsinoid törəmələr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360</cp:revision>
  <dcterms:created xsi:type="dcterms:W3CDTF">2001-04-16T20:54:45Z</dcterms:created>
  <dcterms:modified xsi:type="dcterms:W3CDTF">2021-07-31T13:34:05Z</dcterms:modified>
</cp:coreProperties>
</file>