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7"/>
  </p:notesMasterIdLst>
  <p:handoutMasterIdLst>
    <p:handoutMasterId r:id="rId28"/>
  </p:handoutMasterIdLst>
  <p:sldIdLst>
    <p:sldId id="284" r:id="rId2"/>
    <p:sldId id="290" r:id="rId3"/>
    <p:sldId id="345" r:id="rId4"/>
    <p:sldId id="366" r:id="rId5"/>
    <p:sldId id="367" r:id="rId6"/>
    <p:sldId id="346" r:id="rId7"/>
    <p:sldId id="368" r:id="rId8"/>
    <p:sldId id="347" r:id="rId9"/>
    <p:sldId id="37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2" r:id="rId18"/>
    <p:sldId id="371" r:id="rId19"/>
    <p:sldId id="361" r:id="rId20"/>
    <p:sldId id="363" r:id="rId21"/>
    <p:sldId id="364" r:id="rId22"/>
    <p:sldId id="369" r:id="rId23"/>
    <p:sldId id="370" r:id="rId24"/>
    <p:sldId id="374" r:id="rId25"/>
    <p:sldId id="375" r:id="rId2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 varScale="1">
        <p:scale>
          <a:sx n="50" d="100"/>
          <a:sy n="50" d="100"/>
        </p:scale>
        <p:origin x="27" y="14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B029EA-266C-4CBE-B35C-46255E88C825}" type="doc">
      <dgm:prSet loTypeId="urn:microsoft.com/office/officeart/2008/layout/SquareAccentList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0B9F6899-2883-431A-8B01-DF693F9D8A6F}">
      <dgm:prSet phldrT="[Текст]" custT="1"/>
      <dgm:spPr/>
      <dgm:t>
        <a:bodyPr/>
        <a:lstStyle/>
        <a:p>
          <a:pPr algn="just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Yerli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əlamətlər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F5278F-2100-460E-A7C8-FB328D141242}" type="parTrans" cxnId="{9416974D-AD4A-4644-BDDD-D5461A555B09}">
      <dgm:prSet/>
      <dgm:spPr/>
      <dgm:t>
        <a:bodyPr/>
        <a:lstStyle/>
        <a:p>
          <a:endParaRPr lang="ru-RU" sz="2400"/>
        </a:p>
      </dgm:t>
    </dgm:pt>
    <dgm:pt modelId="{417D9566-9572-45C4-BBAF-A10BC3AD1396}" type="sibTrans" cxnId="{9416974D-AD4A-4644-BDDD-D5461A555B09}">
      <dgm:prSet/>
      <dgm:spPr/>
      <dgm:t>
        <a:bodyPr/>
        <a:lstStyle/>
        <a:p>
          <a:endParaRPr lang="ru-RU" sz="2400"/>
        </a:p>
      </dgm:t>
    </dgm:pt>
    <dgm:pt modelId="{EC5A2E5F-9610-47CF-B58C-2002A9CFEC5C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Ağrılar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5A8FDA-A91C-4CAD-96FE-FA04CD4D94CC}" type="parTrans" cxnId="{866EDBEE-14B1-42D0-A272-59DB952A1F62}">
      <dgm:prSet/>
      <dgm:spPr/>
      <dgm:t>
        <a:bodyPr/>
        <a:lstStyle/>
        <a:p>
          <a:endParaRPr lang="ru-RU" sz="2400"/>
        </a:p>
      </dgm:t>
    </dgm:pt>
    <dgm:pt modelId="{9E8363BC-55D5-4315-B3D3-F3A511AD699F}" type="sibTrans" cxnId="{866EDBEE-14B1-42D0-A272-59DB952A1F62}">
      <dgm:prSet/>
      <dgm:spPr/>
      <dgm:t>
        <a:bodyPr/>
        <a:lstStyle/>
        <a:p>
          <a:endParaRPr lang="ru-RU" sz="2400"/>
        </a:p>
      </dgm:t>
    </dgm:pt>
    <dgm:pt modelId="{86D1A5C7-112B-4E40-AC4F-C5F1227459D9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Qusma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D7D71D-8497-42C9-BA08-5F7608D80F57}" type="parTrans" cxnId="{46F30C95-A223-4575-94CF-E76E906413BF}">
      <dgm:prSet/>
      <dgm:spPr/>
      <dgm:t>
        <a:bodyPr/>
        <a:lstStyle/>
        <a:p>
          <a:endParaRPr lang="ru-RU" sz="2400"/>
        </a:p>
      </dgm:t>
    </dgm:pt>
    <dgm:pt modelId="{9B45A775-4D59-4F71-9124-C4AD1C187975}" type="sibTrans" cxnId="{46F30C95-A223-4575-94CF-E76E906413BF}">
      <dgm:prSet/>
      <dgm:spPr/>
      <dgm:t>
        <a:bodyPr/>
        <a:lstStyle/>
        <a:p>
          <a:endParaRPr lang="ru-RU" sz="2400"/>
        </a:p>
      </dgm:t>
    </dgm:pt>
    <dgm:pt modelId="{9E175FF3-8D8C-41B1-8B00-71D8F4837947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Qaz</a:t>
          </a:r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ların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olmaması</a:t>
          </a:r>
          <a:endParaRPr lang="az-Latn-AZ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A3C947-1CD5-4FF0-8EAC-21A8AC49575F}" type="parTrans" cxnId="{F78F6A9B-9D06-444F-8517-0288B2CC636F}">
      <dgm:prSet/>
      <dgm:spPr/>
      <dgm:t>
        <a:bodyPr/>
        <a:lstStyle/>
        <a:p>
          <a:endParaRPr lang="ru-RU" sz="2400"/>
        </a:p>
      </dgm:t>
    </dgm:pt>
    <dgm:pt modelId="{65E862DD-1B69-4B53-B99B-ED06558C7C5F}" type="sibTrans" cxnId="{F78F6A9B-9D06-444F-8517-0288B2CC636F}">
      <dgm:prSet/>
      <dgm:spPr/>
      <dgm:t>
        <a:bodyPr/>
        <a:lstStyle/>
        <a:p>
          <a:endParaRPr lang="ru-RU" sz="2400"/>
        </a:p>
      </dgm:t>
    </dgm:pt>
    <dgm:pt modelId="{ED6E88AB-5B6C-43A1-92F5-126FB95FE585}">
      <dgm:prSet phldrT="[Текст]" custT="1"/>
      <dgm:spPr/>
      <dgm:t>
        <a:bodyPr/>
        <a:lstStyle/>
        <a:p>
          <a:pPr algn="just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Ümumi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əlamətlər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88120E-5CE5-4E3E-8893-C4017A761507}" type="parTrans" cxnId="{55F6BA17-52B3-4548-8240-9BF7B4129141}">
      <dgm:prSet/>
      <dgm:spPr/>
      <dgm:t>
        <a:bodyPr/>
        <a:lstStyle/>
        <a:p>
          <a:endParaRPr lang="ru-RU" sz="2400"/>
        </a:p>
      </dgm:t>
    </dgm:pt>
    <dgm:pt modelId="{81CD235E-A2D1-49B0-8009-741EE46BC040}" type="sibTrans" cxnId="{55F6BA17-52B3-4548-8240-9BF7B4129141}">
      <dgm:prSet/>
      <dgm:spPr/>
      <dgm:t>
        <a:bodyPr/>
        <a:lstStyle/>
        <a:p>
          <a:endParaRPr lang="ru-RU" sz="2400"/>
        </a:p>
      </dgm:t>
    </dgm:pt>
    <dgm:pt modelId="{B38C0C5D-96C5-42BE-855E-488A44BE5887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Hipovolemiya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A23BC4-E78E-47AE-BC14-E1669BF6EBF8}" type="parTrans" cxnId="{28632657-AC63-433D-9804-4DDD42F2E39B}">
      <dgm:prSet/>
      <dgm:spPr/>
      <dgm:t>
        <a:bodyPr/>
        <a:lstStyle/>
        <a:p>
          <a:endParaRPr lang="ru-RU" sz="2400"/>
        </a:p>
      </dgm:t>
    </dgm:pt>
    <dgm:pt modelId="{F09538FE-1EA7-468A-B6EA-4C49FEDA1D0A}" type="sibTrans" cxnId="{28632657-AC63-433D-9804-4DDD42F2E39B}">
      <dgm:prSet/>
      <dgm:spPr/>
      <dgm:t>
        <a:bodyPr/>
        <a:lstStyle/>
        <a:p>
          <a:endParaRPr lang="ru-RU" sz="2400"/>
        </a:p>
      </dgm:t>
    </dgm:pt>
    <dgm:pt modelId="{964D6EB1-DBC4-4D13-AFAC-7798C77E369D}">
      <dgm:prSet phldrT="[Текст]" custT="1"/>
      <dgm:spPr/>
      <dgm:t>
        <a:bodyPr/>
        <a:lstStyle/>
        <a:p>
          <a:pPr algn="just"/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Sepsis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1386CF-862D-4B20-9DE5-5AED49C79F47}" type="parTrans" cxnId="{BF1CB2B8-7AE8-4400-B0C1-89B10A6FA896}">
      <dgm:prSet/>
      <dgm:spPr/>
      <dgm:t>
        <a:bodyPr/>
        <a:lstStyle/>
        <a:p>
          <a:endParaRPr lang="ru-RU" sz="2400"/>
        </a:p>
      </dgm:t>
    </dgm:pt>
    <dgm:pt modelId="{10EC720E-2469-4BAB-B2E0-B0C46CFB7D06}" type="sibTrans" cxnId="{BF1CB2B8-7AE8-4400-B0C1-89B10A6FA896}">
      <dgm:prSet/>
      <dgm:spPr/>
      <dgm:t>
        <a:bodyPr/>
        <a:lstStyle/>
        <a:p>
          <a:endParaRPr lang="ru-RU" sz="2400"/>
        </a:p>
      </dgm:t>
    </dgm:pt>
    <dgm:pt modelId="{843B61DF-491A-4805-96A1-433F08255332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Peritonit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gec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dövrdə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074BA7-A73C-47CA-B708-5F9DA74B0DF7}" type="parTrans" cxnId="{57DB1CBD-01B9-4198-BD89-808462FEF22C}">
      <dgm:prSet/>
      <dgm:spPr/>
      <dgm:t>
        <a:bodyPr/>
        <a:lstStyle/>
        <a:p>
          <a:endParaRPr lang="ru-RU" sz="2400"/>
        </a:p>
      </dgm:t>
    </dgm:pt>
    <dgm:pt modelId="{2611F631-592E-47ED-A13F-610B54F5549F}" type="sibTrans" cxnId="{57DB1CBD-01B9-4198-BD89-808462FEF22C}">
      <dgm:prSet/>
      <dgm:spPr/>
      <dgm:t>
        <a:bodyPr/>
        <a:lstStyle/>
        <a:p>
          <a:endParaRPr lang="ru-RU" sz="2400"/>
        </a:p>
      </dgm:t>
    </dgm:pt>
    <dgm:pt modelId="{B0C78AFF-C76F-44FD-A59F-3947FDBE769E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Köp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qarının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ön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divarının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deformasiyaları</a:t>
          </a:r>
          <a:endParaRPr lang="az-Latn-AZ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304FF5-7A04-4A95-8EC4-D28A068F8B6D}" type="parTrans" cxnId="{6C8E34C2-5CF9-41CE-A3C0-903B547EAF5F}">
      <dgm:prSet/>
      <dgm:spPr/>
      <dgm:t>
        <a:bodyPr/>
        <a:lstStyle/>
        <a:p>
          <a:endParaRPr lang="ru-RU" sz="2400"/>
        </a:p>
      </dgm:t>
    </dgm:pt>
    <dgm:pt modelId="{2BCD73B0-F578-4039-B1E7-76C369243729}" type="sibTrans" cxnId="{6C8E34C2-5CF9-41CE-A3C0-903B547EAF5F}">
      <dgm:prSet/>
      <dgm:spPr/>
      <dgm:t>
        <a:bodyPr/>
        <a:lstStyle/>
        <a:p>
          <a:endParaRPr lang="ru-RU" sz="2400"/>
        </a:p>
      </dgm:t>
    </dgm:pt>
    <dgm:pt modelId="{43DB1FA9-57C3-4E4A-A7FA-4E62CBE586EC}" type="pres">
      <dgm:prSet presAssocID="{1FB029EA-266C-4CBE-B35C-46255E88C825}" presName="layout" presStyleCnt="0">
        <dgm:presLayoutVars>
          <dgm:chMax/>
          <dgm:chPref/>
          <dgm:dir/>
          <dgm:resizeHandles/>
        </dgm:presLayoutVars>
      </dgm:prSet>
      <dgm:spPr/>
    </dgm:pt>
    <dgm:pt modelId="{F73167F9-96BA-4E2C-BBC6-8679AC85FE3B}" type="pres">
      <dgm:prSet presAssocID="{0B9F6899-2883-431A-8B01-DF693F9D8A6F}" presName="root" presStyleCnt="0">
        <dgm:presLayoutVars>
          <dgm:chMax/>
          <dgm:chPref/>
        </dgm:presLayoutVars>
      </dgm:prSet>
      <dgm:spPr/>
    </dgm:pt>
    <dgm:pt modelId="{D4B0E823-8A14-4BF4-83BB-01CA617B6B0A}" type="pres">
      <dgm:prSet presAssocID="{0B9F6899-2883-431A-8B01-DF693F9D8A6F}" presName="rootComposite" presStyleCnt="0">
        <dgm:presLayoutVars/>
      </dgm:prSet>
      <dgm:spPr/>
    </dgm:pt>
    <dgm:pt modelId="{6928186E-5225-4340-9637-7BCF45798CED}" type="pres">
      <dgm:prSet presAssocID="{0B9F6899-2883-431A-8B01-DF693F9D8A6F}" presName="ParentAccent" presStyleLbl="alignNode1" presStyleIdx="0" presStyleCnt="2"/>
      <dgm:spPr/>
    </dgm:pt>
    <dgm:pt modelId="{B05E71AD-2E5D-4321-A924-934556DBF432}" type="pres">
      <dgm:prSet presAssocID="{0B9F6899-2883-431A-8B01-DF693F9D8A6F}" presName="ParentSmallAccent" presStyleLbl="fgAcc1" presStyleIdx="0" presStyleCnt="2"/>
      <dgm:spPr/>
    </dgm:pt>
    <dgm:pt modelId="{1E1DA685-8DEC-4A5A-AC6F-F3D18C27818A}" type="pres">
      <dgm:prSet presAssocID="{0B9F6899-2883-431A-8B01-DF693F9D8A6F}" presName="Parent" presStyleLbl="revTx" presStyleIdx="0" presStyleCnt="9">
        <dgm:presLayoutVars>
          <dgm:chMax/>
          <dgm:chPref val="4"/>
          <dgm:bulletEnabled val="1"/>
        </dgm:presLayoutVars>
      </dgm:prSet>
      <dgm:spPr/>
    </dgm:pt>
    <dgm:pt modelId="{66CEA057-5C9E-425C-802F-521FB7414EC4}" type="pres">
      <dgm:prSet presAssocID="{0B9F6899-2883-431A-8B01-DF693F9D8A6F}" presName="childShape" presStyleCnt="0">
        <dgm:presLayoutVars>
          <dgm:chMax val="0"/>
          <dgm:chPref val="0"/>
        </dgm:presLayoutVars>
      </dgm:prSet>
      <dgm:spPr/>
    </dgm:pt>
    <dgm:pt modelId="{E7AA91D0-9238-4FD1-B93D-11DAF79B5576}" type="pres">
      <dgm:prSet presAssocID="{EC5A2E5F-9610-47CF-B58C-2002A9CFEC5C}" presName="childComposite" presStyleCnt="0">
        <dgm:presLayoutVars>
          <dgm:chMax val="0"/>
          <dgm:chPref val="0"/>
        </dgm:presLayoutVars>
      </dgm:prSet>
      <dgm:spPr/>
    </dgm:pt>
    <dgm:pt modelId="{B0FD1D53-C825-4BE1-8134-D12FB979BA68}" type="pres">
      <dgm:prSet presAssocID="{EC5A2E5F-9610-47CF-B58C-2002A9CFEC5C}" presName="ChildAccent" presStyleLbl="solidFgAcc1" presStyleIdx="0" presStyleCnt="7"/>
      <dgm:spPr/>
    </dgm:pt>
    <dgm:pt modelId="{0CD02947-4992-48F3-8936-4E559BA5990B}" type="pres">
      <dgm:prSet presAssocID="{EC5A2E5F-9610-47CF-B58C-2002A9CFEC5C}" presName="Child" presStyleLbl="revTx" presStyleIdx="1" presStyleCnt="9">
        <dgm:presLayoutVars>
          <dgm:chMax val="0"/>
          <dgm:chPref val="0"/>
          <dgm:bulletEnabled val="1"/>
        </dgm:presLayoutVars>
      </dgm:prSet>
      <dgm:spPr/>
    </dgm:pt>
    <dgm:pt modelId="{DE04744F-6669-4930-929A-4EBC1991C75E}" type="pres">
      <dgm:prSet presAssocID="{86D1A5C7-112B-4E40-AC4F-C5F1227459D9}" presName="childComposite" presStyleCnt="0">
        <dgm:presLayoutVars>
          <dgm:chMax val="0"/>
          <dgm:chPref val="0"/>
        </dgm:presLayoutVars>
      </dgm:prSet>
      <dgm:spPr/>
    </dgm:pt>
    <dgm:pt modelId="{B28F5C53-7167-4680-99B1-E761A9643FDD}" type="pres">
      <dgm:prSet presAssocID="{86D1A5C7-112B-4E40-AC4F-C5F1227459D9}" presName="ChildAccent" presStyleLbl="solidFgAcc1" presStyleIdx="1" presStyleCnt="7"/>
      <dgm:spPr/>
    </dgm:pt>
    <dgm:pt modelId="{CB9A4C78-3D21-43EE-B39A-F86568712CC3}" type="pres">
      <dgm:prSet presAssocID="{86D1A5C7-112B-4E40-AC4F-C5F1227459D9}" presName="Child" presStyleLbl="revTx" presStyleIdx="2" presStyleCnt="9">
        <dgm:presLayoutVars>
          <dgm:chMax val="0"/>
          <dgm:chPref val="0"/>
          <dgm:bulletEnabled val="1"/>
        </dgm:presLayoutVars>
      </dgm:prSet>
      <dgm:spPr/>
    </dgm:pt>
    <dgm:pt modelId="{8BEAAA28-C44B-4558-9247-67C61AD586DE}" type="pres">
      <dgm:prSet presAssocID="{9E175FF3-8D8C-41B1-8B00-71D8F4837947}" presName="childComposite" presStyleCnt="0">
        <dgm:presLayoutVars>
          <dgm:chMax val="0"/>
          <dgm:chPref val="0"/>
        </dgm:presLayoutVars>
      </dgm:prSet>
      <dgm:spPr/>
    </dgm:pt>
    <dgm:pt modelId="{299F6160-3733-4F61-AD33-FE625978D4DB}" type="pres">
      <dgm:prSet presAssocID="{9E175FF3-8D8C-41B1-8B00-71D8F4837947}" presName="ChildAccent" presStyleLbl="solidFgAcc1" presStyleIdx="2" presStyleCnt="7"/>
      <dgm:spPr/>
    </dgm:pt>
    <dgm:pt modelId="{A11ECD4F-1F46-4910-BC85-295E1AAC566E}" type="pres">
      <dgm:prSet presAssocID="{9E175FF3-8D8C-41B1-8B00-71D8F4837947}" presName="Child" presStyleLbl="revTx" presStyleIdx="3" presStyleCnt="9">
        <dgm:presLayoutVars>
          <dgm:chMax val="0"/>
          <dgm:chPref val="0"/>
          <dgm:bulletEnabled val="1"/>
        </dgm:presLayoutVars>
      </dgm:prSet>
      <dgm:spPr/>
    </dgm:pt>
    <dgm:pt modelId="{836341A8-5855-4927-91FE-162DAFBCA2B8}" type="pres">
      <dgm:prSet presAssocID="{B0C78AFF-C76F-44FD-A59F-3947FDBE769E}" presName="childComposite" presStyleCnt="0">
        <dgm:presLayoutVars>
          <dgm:chMax val="0"/>
          <dgm:chPref val="0"/>
        </dgm:presLayoutVars>
      </dgm:prSet>
      <dgm:spPr/>
    </dgm:pt>
    <dgm:pt modelId="{BC0E0E8A-87B8-4703-8ECC-20E7198453B1}" type="pres">
      <dgm:prSet presAssocID="{B0C78AFF-C76F-44FD-A59F-3947FDBE769E}" presName="ChildAccent" presStyleLbl="solidFgAcc1" presStyleIdx="3" presStyleCnt="7"/>
      <dgm:spPr/>
    </dgm:pt>
    <dgm:pt modelId="{761353BA-ED33-467B-B04E-455359D712D4}" type="pres">
      <dgm:prSet presAssocID="{B0C78AFF-C76F-44FD-A59F-3947FDBE769E}" presName="Child" presStyleLbl="revTx" presStyleIdx="4" presStyleCnt="9">
        <dgm:presLayoutVars>
          <dgm:chMax val="0"/>
          <dgm:chPref val="0"/>
          <dgm:bulletEnabled val="1"/>
        </dgm:presLayoutVars>
      </dgm:prSet>
      <dgm:spPr/>
    </dgm:pt>
    <dgm:pt modelId="{A3D7D200-4CA8-4067-8816-3ADBFBE2666C}" type="pres">
      <dgm:prSet presAssocID="{843B61DF-491A-4805-96A1-433F08255332}" presName="childComposite" presStyleCnt="0">
        <dgm:presLayoutVars>
          <dgm:chMax val="0"/>
          <dgm:chPref val="0"/>
        </dgm:presLayoutVars>
      </dgm:prSet>
      <dgm:spPr/>
    </dgm:pt>
    <dgm:pt modelId="{8548BF8B-8D83-4003-8090-2EFA614E92D6}" type="pres">
      <dgm:prSet presAssocID="{843B61DF-491A-4805-96A1-433F08255332}" presName="ChildAccent" presStyleLbl="solidFgAcc1" presStyleIdx="4" presStyleCnt="7"/>
      <dgm:spPr/>
    </dgm:pt>
    <dgm:pt modelId="{9C8C8D3D-E39B-444C-8801-EF33BA23FF0F}" type="pres">
      <dgm:prSet presAssocID="{843B61DF-491A-4805-96A1-433F08255332}" presName="Child" presStyleLbl="revTx" presStyleIdx="5" presStyleCnt="9">
        <dgm:presLayoutVars>
          <dgm:chMax val="0"/>
          <dgm:chPref val="0"/>
          <dgm:bulletEnabled val="1"/>
        </dgm:presLayoutVars>
      </dgm:prSet>
      <dgm:spPr/>
    </dgm:pt>
    <dgm:pt modelId="{3D2A62A4-611C-4840-BF81-216FDF8FA73E}" type="pres">
      <dgm:prSet presAssocID="{ED6E88AB-5B6C-43A1-92F5-126FB95FE585}" presName="root" presStyleCnt="0">
        <dgm:presLayoutVars>
          <dgm:chMax/>
          <dgm:chPref/>
        </dgm:presLayoutVars>
      </dgm:prSet>
      <dgm:spPr/>
    </dgm:pt>
    <dgm:pt modelId="{5AF54DFB-C6AD-404E-A44D-3AF173DA056A}" type="pres">
      <dgm:prSet presAssocID="{ED6E88AB-5B6C-43A1-92F5-126FB95FE585}" presName="rootComposite" presStyleCnt="0">
        <dgm:presLayoutVars/>
      </dgm:prSet>
      <dgm:spPr/>
    </dgm:pt>
    <dgm:pt modelId="{70493D46-1E9B-48BC-A215-E28B3B39AD2B}" type="pres">
      <dgm:prSet presAssocID="{ED6E88AB-5B6C-43A1-92F5-126FB95FE585}" presName="ParentAccent" presStyleLbl="alignNode1" presStyleIdx="1" presStyleCnt="2"/>
      <dgm:spPr/>
    </dgm:pt>
    <dgm:pt modelId="{42084DB8-3738-4B95-AC1D-A9E815A8C8BF}" type="pres">
      <dgm:prSet presAssocID="{ED6E88AB-5B6C-43A1-92F5-126FB95FE585}" presName="ParentSmallAccent" presStyleLbl="fgAcc1" presStyleIdx="1" presStyleCnt="2"/>
      <dgm:spPr/>
    </dgm:pt>
    <dgm:pt modelId="{F3353E8D-B5E5-46D2-9009-A27FD8E4C9E6}" type="pres">
      <dgm:prSet presAssocID="{ED6E88AB-5B6C-43A1-92F5-126FB95FE585}" presName="Parent" presStyleLbl="revTx" presStyleIdx="6" presStyleCnt="9">
        <dgm:presLayoutVars>
          <dgm:chMax/>
          <dgm:chPref val="4"/>
          <dgm:bulletEnabled val="1"/>
        </dgm:presLayoutVars>
      </dgm:prSet>
      <dgm:spPr/>
    </dgm:pt>
    <dgm:pt modelId="{9BB86A35-06E9-4B5D-A671-73CF9F58A8FA}" type="pres">
      <dgm:prSet presAssocID="{ED6E88AB-5B6C-43A1-92F5-126FB95FE585}" presName="childShape" presStyleCnt="0">
        <dgm:presLayoutVars>
          <dgm:chMax val="0"/>
          <dgm:chPref val="0"/>
        </dgm:presLayoutVars>
      </dgm:prSet>
      <dgm:spPr/>
    </dgm:pt>
    <dgm:pt modelId="{8C334257-FFDC-4725-8939-FD3188A92193}" type="pres">
      <dgm:prSet presAssocID="{B38C0C5D-96C5-42BE-855E-488A44BE5887}" presName="childComposite" presStyleCnt="0">
        <dgm:presLayoutVars>
          <dgm:chMax val="0"/>
          <dgm:chPref val="0"/>
        </dgm:presLayoutVars>
      </dgm:prSet>
      <dgm:spPr/>
    </dgm:pt>
    <dgm:pt modelId="{D3444917-8647-4A61-B669-AC9066A9B9D0}" type="pres">
      <dgm:prSet presAssocID="{B38C0C5D-96C5-42BE-855E-488A44BE5887}" presName="ChildAccent" presStyleLbl="solidFgAcc1" presStyleIdx="5" presStyleCnt="7"/>
      <dgm:spPr/>
    </dgm:pt>
    <dgm:pt modelId="{C8B64197-5628-435B-B282-F452ACF1CA36}" type="pres">
      <dgm:prSet presAssocID="{B38C0C5D-96C5-42BE-855E-488A44BE5887}" presName="Child" presStyleLbl="revTx" presStyleIdx="7" presStyleCnt="9">
        <dgm:presLayoutVars>
          <dgm:chMax val="0"/>
          <dgm:chPref val="0"/>
          <dgm:bulletEnabled val="1"/>
        </dgm:presLayoutVars>
      </dgm:prSet>
      <dgm:spPr/>
    </dgm:pt>
    <dgm:pt modelId="{5DBD37CB-EFF7-4C28-8AF2-A00D6B4348D6}" type="pres">
      <dgm:prSet presAssocID="{964D6EB1-DBC4-4D13-AFAC-7798C77E369D}" presName="childComposite" presStyleCnt="0">
        <dgm:presLayoutVars>
          <dgm:chMax val="0"/>
          <dgm:chPref val="0"/>
        </dgm:presLayoutVars>
      </dgm:prSet>
      <dgm:spPr/>
    </dgm:pt>
    <dgm:pt modelId="{C551CD57-A022-4D92-9E7C-ADBCB86C5159}" type="pres">
      <dgm:prSet presAssocID="{964D6EB1-DBC4-4D13-AFAC-7798C77E369D}" presName="ChildAccent" presStyleLbl="solidFgAcc1" presStyleIdx="6" presStyleCnt="7"/>
      <dgm:spPr/>
    </dgm:pt>
    <dgm:pt modelId="{BAD91D41-B8EF-4AA9-81C1-8EB319F1A3BD}" type="pres">
      <dgm:prSet presAssocID="{964D6EB1-DBC4-4D13-AFAC-7798C77E369D}" presName="Child" presStyleLbl="revTx" presStyleIdx="8" presStyleCnt="9">
        <dgm:presLayoutVars>
          <dgm:chMax val="0"/>
          <dgm:chPref val="0"/>
          <dgm:bulletEnabled val="1"/>
        </dgm:presLayoutVars>
      </dgm:prSet>
      <dgm:spPr/>
    </dgm:pt>
  </dgm:ptLst>
  <dgm:cxnLst>
    <dgm:cxn modelId="{1081BE04-A043-4D43-9BAD-0ADF4FC81CCB}" type="presOf" srcId="{9E175FF3-8D8C-41B1-8B00-71D8F4837947}" destId="{A11ECD4F-1F46-4910-BC85-295E1AAC566E}" srcOrd="0" destOrd="0" presId="urn:microsoft.com/office/officeart/2008/layout/SquareAccentList"/>
    <dgm:cxn modelId="{55F6BA17-52B3-4548-8240-9BF7B4129141}" srcId="{1FB029EA-266C-4CBE-B35C-46255E88C825}" destId="{ED6E88AB-5B6C-43A1-92F5-126FB95FE585}" srcOrd="1" destOrd="0" parTransId="{1388120E-5CE5-4E3E-8893-C4017A761507}" sibTransId="{81CD235E-A2D1-49B0-8009-741EE46BC040}"/>
    <dgm:cxn modelId="{54F99969-84FB-4386-A259-1375D9BDFBDC}" type="presOf" srcId="{1FB029EA-266C-4CBE-B35C-46255E88C825}" destId="{43DB1FA9-57C3-4E4A-A7FA-4E62CBE586EC}" srcOrd="0" destOrd="0" presId="urn:microsoft.com/office/officeart/2008/layout/SquareAccentList"/>
    <dgm:cxn modelId="{9416974D-AD4A-4644-BDDD-D5461A555B09}" srcId="{1FB029EA-266C-4CBE-B35C-46255E88C825}" destId="{0B9F6899-2883-431A-8B01-DF693F9D8A6F}" srcOrd="0" destOrd="0" parTransId="{DBF5278F-2100-460E-A7C8-FB328D141242}" sibTransId="{417D9566-9572-45C4-BBAF-A10BC3AD1396}"/>
    <dgm:cxn modelId="{0AF63A73-3805-4709-B27D-F08F16DC8FD0}" type="presOf" srcId="{843B61DF-491A-4805-96A1-433F08255332}" destId="{9C8C8D3D-E39B-444C-8801-EF33BA23FF0F}" srcOrd="0" destOrd="0" presId="urn:microsoft.com/office/officeart/2008/layout/SquareAccentList"/>
    <dgm:cxn modelId="{28632657-AC63-433D-9804-4DDD42F2E39B}" srcId="{ED6E88AB-5B6C-43A1-92F5-126FB95FE585}" destId="{B38C0C5D-96C5-42BE-855E-488A44BE5887}" srcOrd="0" destOrd="0" parTransId="{B0A23BC4-E78E-47AE-BC14-E1669BF6EBF8}" sibTransId="{F09538FE-1EA7-468A-B6EA-4C49FEDA1D0A}"/>
    <dgm:cxn modelId="{46F30C95-A223-4575-94CF-E76E906413BF}" srcId="{0B9F6899-2883-431A-8B01-DF693F9D8A6F}" destId="{86D1A5C7-112B-4E40-AC4F-C5F1227459D9}" srcOrd="1" destOrd="0" parTransId="{75D7D71D-8497-42C9-BA08-5F7608D80F57}" sibTransId="{9B45A775-4D59-4F71-9124-C4AD1C187975}"/>
    <dgm:cxn modelId="{DF4DC498-D36D-467F-AFB9-F1DB4F504194}" type="presOf" srcId="{ED6E88AB-5B6C-43A1-92F5-126FB95FE585}" destId="{F3353E8D-B5E5-46D2-9009-A27FD8E4C9E6}" srcOrd="0" destOrd="0" presId="urn:microsoft.com/office/officeart/2008/layout/SquareAccentList"/>
    <dgm:cxn modelId="{F78F6A9B-9D06-444F-8517-0288B2CC636F}" srcId="{0B9F6899-2883-431A-8B01-DF693F9D8A6F}" destId="{9E175FF3-8D8C-41B1-8B00-71D8F4837947}" srcOrd="2" destOrd="0" parTransId="{69A3C947-1CD5-4FF0-8EAC-21A8AC49575F}" sibTransId="{65E862DD-1B69-4B53-B99B-ED06558C7C5F}"/>
    <dgm:cxn modelId="{569744AE-9825-4A32-B975-B9571CC6B923}" type="presOf" srcId="{86D1A5C7-112B-4E40-AC4F-C5F1227459D9}" destId="{CB9A4C78-3D21-43EE-B39A-F86568712CC3}" srcOrd="0" destOrd="0" presId="urn:microsoft.com/office/officeart/2008/layout/SquareAccentList"/>
    <dgm:cxn modelId="{BF1CB2B8-7AE8-4400-B0C1-89B10A6FA896}" srcId="{ED6E88AB-5B6C-43A1-92F5-126FB95FE585}" destId="{964D6EB1-DBC4-4D13-AFAC-7798C77E369D}" srcOrd="1" destOrd="0" parTransId="{001386CF-862D-4B20-9DE5-5AED49C79F47}" sibTransId="{10EC720E-2469-4BAB-B2E0-B0C46CFB7D06}"/>
    <dgm:cxn modelId="{57DB1CBD-01B9-4198-BD89-808462FEF22C}" srcId="{0B9F6899-2883-431A-8B01-DF693F9D8A6F}" destId="{843B61DF-491A-4805-96A1-433F08255332}" srcOrd="4" destOrd="0" parTransId="{60074BA7-A73C-47CA-B708-5F9DA74B0DF7}" sibTransId="{2611F631-592E-47ED-A13F-610B54F5549F}"/>
    <dgm:cxn modelId="{6C8E34C2-5CF9-41CE-A3C0-903B547EAF5F}" srcId="{0B9F6899-2883-431A-8B01-DF693F9D8A6F}" destId="{B0C78AFF-C76F-44FD-A59F-3947FDBE769E}" srcOrd="3" destOrd="0" parTransId="{5F304FF5-7A04-4A95-8EC4-D28A068F8B6D}" sibTransId="{2BCD73B0-F578-4039-B1E7-76C369243729}"/>
    <dgm:cxn modelId="{A2692FC3-E62A-4A24-9078-811403A6DA51}" type="presOf" srcId="{964D6EB1-DBC4-4D13-AFAC-7798C77E369D}" destId="{BAD91D41-B8EF-4AA9-81C1-8EB319F1A3BD}" srcOrd="0" destOrd="0" presId="urn:microsoft.com/office/officeart/2008/layout/SquareAccentList"/>
    <dgm:cxn modelId="{28672DC8-B157-4766-9600-8A54FFC21DA0}" type="presOf" srcId="{0B9F6899-2883-431A-8B01-DF693F9D8A6F}" destId="{1E1DA685-8DEC-4A5A-AC6F-F3D18C27818A}" srcOrd="0" destOrd="0" presId="urn:microsoft.com/office/officeart/2008/layout/SquareAccentList"/>
    <dgm:cxn modelId="{3C2056CC-27CE-4842-B9D3-59FC90B191ED}" type="presOf" srcId="{B38C0C5D-96C5-42BE-855E-488A44BE5887}" destId="{C8B64197-5628-435B-B282-F452ACF1CA36}" srcOrd="0" destOrd="0" presId="urn:microsoft.com/office/officeart/2008/layout/SquareAccentList"/>
    <dgm:cxn modelId="{4C94F5D1-AA06-4668-9470-C173A99B934D}" type="presOf" srcId="{B0C78AFF-C76F-44FD-A59F-3947FDBE769E}" destId="{761353BA-ED33-467B-B04E-455359D712D4}" srcOrd="0" destOrd="0" presId="urn:microsoft.com/office/officeart/2008/layout/SquareAccentList"/>
    <dgm:cxn modelId="{A1C755D7-9E1A-4FC2-8F8A-85EC65A90E06}" type="presOf" srcId="{EC5A2E5F-9610-47CF-B58C-2002A9CFEC5C}" destId="{0CD02947-4992-48F3-8936-4E559BA5990B}" srcOrd="0" destOrd="0" presId="urn:microsoft.com/office/officeart/2008/layout/SquareAccentList"/>
    <dgm:cxn modelId="{866EDBEE-14B1-42D0-A272-59DB952A1F62}" srcId="{0B9F6899-2883-431A-8B01-DF693F9D8A6F}" destId="{EC5A2E5F-9610-47CF-B58C-2002A9CFEC5C}" srcOrd="0" destOrd="0" parTransId="{C35A8FDA-A91C-4CAD-96FE-FA04CD4D94CC}" sibTransId="{9E8363BC-55D5-4315-B3D3-F3A511AD699F}"/>
    <dgm:cxn modelId="{9F0D50BC-705B-4DC8-9B2B-F3069E9F3872}" type="presParOf" srcId="{43DB1FA9-57C3-4E4A-A7FA-4E62CBE586EC}" destId="{F73167F9-96BA-4E2C-BBC6-8679AC85FE3B}" srcOrd="0" destOrd="0" presId="urn:microsoft.com/office/officeart/2008/layout/SquareAccentList"/>
    <dgm:cxn modelId="{4B7C63BB-5706-401B-874B-1ED90D205289}" type="presParOf" srcId="{F73167F9-96BA-4E2C-BBC6-8679AC85FE3B}" destId="{D4B0E823-8A14-4BF4-83BB-01CA617B6B0A}" srcOrd="0" destOrd="0" presId="urn:microsoft.com/office/officeart/2008/layout/SquareAccentList"/>
    <dgm:cxn modelId="{E6943F04-854E-46A2-97A3-6399E8BB4FF2}" type="presParOf" srcId="{D4B0E823-8A14-4BF4-83BB-01CA617B6B0A}" destId="{6928186E-5225-4340-9637-7BCF45798CED}" srcOrd="0" destOrd="0" presId="urn:microsoft.com/office/officeart/2008/layout/SquareAccentList"/>
    <dgm:cxn modelId="{69D38C5D-9D59-4259-9847-29FC3AD95448}" type="presParOf" srcId="{D4B0E823-8A14-4BF4-83BB-01CA617B6B0A}" destId="{B05E71AD-2E5D-4321-A924-934556DBF432}" srcOrd="1" destOrd="0" presId="urn:microsoft.com/office/officeart/2008/layout/SquareAccentList"/>
    <dgm:cxn modelId="{0B573A29-11F3-416A-A9BD-83CA154251ED}" type="presParOf" srcId="{D4B0E823-8A14-4BF4-83BB-01CA617B6B0A}" destId="{1E1DA685-8DEC-4A5A-AC6F-F3D18C27818A}" srcOrd="2" destOrd="0" presId="urn:microsoft.com/office/officeart/2008/layout/SquareAccentList"/>
    <dgm:cxn modelId="{D708DC7F-739B-424A-B7E4-018C804554A9}" type="presParOf" srcId="{F73167F9-96BA-4E2C-BBC6-8679AC85FE3B}" destId="{66CEA057-5C9E-425C-802F-521FB7414EC4}" srcOrd="1" destOrd="0" presId="urn:microsoft.com/office/officeart/2008/layout/SquareAccentList"/>
    <dgm:cxn modelId="{F4F4BD53-A5F3-4298-885E-40EC828E8D0C}" type="presParOf" srcId="{66CEA057-5C9E-425C-802F-521FB7414EC4}" destId="{E7AA91D0-9238-4FD1-B93D-11DAF79B5576}" srcOrd="0" destOrd="0" presId="urn:microsoft.com/office/officeart/2008/layout/SquareAccentList"/>
    <dgm:cxn modelId="{3F72200A-4687-49A0-BBDE-B95AC8D960B1}" type="presParOf" srcId="{E7AA91D0-9238-4FD1-B93D-11DAF79B5576}" destId="{B0FD1D53-C825-4BE1-8134-D12FB979BA68}" srcOrd="0" destOrd="0" presId="urn:microsoft.com/office/officeart/2008/layout/SquareAccentList"/>
    <dgm:cxn modelId="{21EB9ED1-53AD-4580-90D7-0EC4CC878D17}" type="presParOf" srcId="{E7AA91D0-9238-4FD1-B93D-11DAF79B5576}" destId="{0CD02947-4992-48F3-8936-4E559BA5990B}" srcOrd="1" destOrd="0" presId="urn:microsoft.com/office/officeart/2008/layout/SquareAccentList"/>
    <dgm:cxn modelId="{40EEB2EB-784D-4F02-B3F6-1DE3C3CB8076}" type="presParOf" srcId="{66CEA057-5C9E-425C-802F-521FB7414EC4}" destId="{DE04744F-6669-4930-929A-4EBC1991C75E}" srcOrd="1" destOrd="0" presId="urn:microsoft.com/office/officeart/2008/layout/SquareAccentList"/>
    <dgm:cxn modelId="{D6B2A57B-AAFC-4A80-ABEF-DA045753ADB9}" type="presParOf" srcId="{DE04744F-6669-4930-929A-4EBC1991C75E}" destId="{B28F5C53-7167-4680-99B1-E761A9643FDD}" srcOrd="0" destOrd="0" presId="urn:microsoft.com/office/officeart/2008/layout/SquareAccentList"/>
    <dgm:cxn modelId="{4B2B046D-18C8-4CE9-82CF-A8A4B7CB3F79}" type="presParOf" srcId="{DE04744F-6669-4930-929A-4EBC1991C75E}" destId="{CB9A4C78-3D21-43EE-B39A-F86568712CC3}" srcOrd="1" destOrd="0" presId="urn:microsoft.com/office/officeart/2008/layout/SquareAccentList"/>
    <dgm:cxn modelId="{CF1DD8C4-EDC2-4954-9A3C-927D68644315}" type="presParOf" srcId="{66CEA057-5C9E-425C-802F-521FB7414EC4}" destId="{8BEAAA28-C44B-4558-9247-67C61AD586DE}" srcOrd="2" destOrd="0" presId="urn:microsoft.com/office/officeart/2008/layout/SquareAccentList"/>
    <dgm:cxn modelId="{AE1AF222-CD48-4906-A244-880013E18C96}" type="presParOf" srcId="{8BEAAA28-C44B-4558-9247-67C61AD586DE}" destId="{299F6160-3733-4F61-AD33-FE625978D4DB}" srcOrd="0" destOrd="0" presId="urn:microsoft.com/office/officeart/2008/layout/SquareAccentList"/>
    <dgm:cxn modelId="{ABCB3935-751C-4D6F-BB6D-6BAFE29F32BB}" type="presParOf" srcId="{8BEAAA28-C44B-4558-9247-67C61AD586DE}" destId="{A11ECD4F-1F46-4910-BC85-295E1AAC566E}" srcOrd="1" destOrd="0" presId="urn:microsoft.com/office/officeart/2008/layout/SquareAccentList"/>
    <dgm:cxn modelId="{DEE8F9B8-88D6-4A49-85AC-9267F6916132}" type="presParOf" srcId="{66CEA057-5C9E-425C-802F-521FB7414EC4}" destId="{836341A8-5855-4927-91FE-162DAFBCA2B8}" srcOrd="3" destOrd="0" presId="urn:microsoft.com/office/officeart/2008/layout/SquareAccentList"/>
    <dgm:cxn modelId="{4EBF7DB8-BE9D-445F-8171-4E769639A3E5}" type="presParOf" srcId="{836341A8-5855-4927-91FE-162DAFBCA2B8}" destId="{BC0E0E8A-87B8-4703-8ECC-20E7198453B1}" srcOrd="0" destOrd="0" presId="urn:microsoft.com/office/officeart/2008/layout/SquareAccentList"/>
    <dgm:cxn modelId="{02FB3A05-7921-40EE-8D79-5FFE16C55760}" type="presParOf" srcId="{836341A8-5855-4927-91FE-162DAFBCA2B8}" destId="{761353BA-ED33-467B-B04E-455359D712D4}" srcOrd="1" destOrd="0" presId="urn:microsoft.com/office/officeart/2008/layout/SquareAccentList"/>
    <dgm:cxn modelId="{80966A25-7E16-4F45-A083-74E0AC643DC7}" type="presParOf" srcId="{66CEA057-5C9E-425C-802F-521FB7414EC4}" destId="{A3D7D200-4CA8-4067-8816-3ADBFBE2666C}" srcOrd="4" destOrd="0" presId="urn:microsoft.com/office/officeart/2008/layout/SquareAccentList"/>
    <dgm:cxn modelId="{E82A84DF-645C-4BCE-9986-C884137D0FA4}" type="presParOf" srcId="{A3D7D200-4CA8-4067-8816-3ADBFBE2666C}" destId="{8548BF8B-8D83-4003-8090-2EFA614E92D6}" srcOrd="0" destOrd="0" presId="urn:microsoft.com/office/officeart/2008/layout/SquareAccentList"/>
    <dgm:cxn modelId="{ABEC17D5-1E7B-49D3-B8B2-88E77AAD4967}" type="presParOf" srcId="{A3D7D200-4CA8-4067-8816-3ADBFBE2666C}" destId="{9C8C8D3D-E39B-444C-8801-EF33BA23FF0F}" srcOrd="1" destOrd="0" presId="urn:microsoft.com/office/officeart/2008/layout/SquareAccentList"/>
    <dgm:cxn modelId="{C7C8B9E4-35A7-4CB7-84D2-490CAC8E2591}" type="presParOf" srcId="{43DB1FA9-57C3-4E4A-A7FA-4E62CBE586EC}" destId="{3D2A62A4-611C-4840-BF81-216FDF8FA73E}" srcOrd="1" destOrd="0" presId="urn:microsoft.com/office/officeart/2008/layout/SquareAccentList"/>
    <dgm:cxn modelId="{85D3E029-73AB-45F6-B3B1-43EE1328BA77}" type="presParOf" srcId="{3D2A62A4-611C-4840-BF81-216FDF8FA73E}" destId="{5AF54DFB-C6AD-404E-A44D-3AF173DA056A}" srcOrd="0" destOrd="0" presId="urn:microsoft.com/office/officeart/2008/layout/SquareAccentList"/>
    <dgm:cxn modelId="{576B9C98-6A61-47C1-B491-1867DAE58594}" type="presParOf" srcId="{5AF54DFB-C6AD-404E-A44D-3AF173DA056A}" destId="{70493D46-1E9B-48BC-A215-E28B3B39AD2B}" srcOrd="0" destOrd="0" presId="urn:microsoft.com/office/officeart/2008/layout/SquareAccentList"/>
    <dgm:cxn modelId="{90718DA2-0D8C-4CBA-A571-747758058719}" type="presParOf" srcId="{5AF54DFB-C6AD-404E-A44D-3AF173DA056A}" destId="{42084DB8-3738-4B95-AC1D-A9E815A8C8BF}" srcOrd="1" destOrd="0" presId="urn:microsoft.com/office/officeart/2008/layout/SquareAccentList"/>
    <dgm:cxn modelId="{F471492E-2C19-4AA2-B2A6-820C9BEBB9A0}" type="presParOf" srcId="{5AF54DFB-C6AD-404E-A44D-3AF173DA056A}" destId="{F3353E8D-B5E5-46D2-9009-A27FD8E4C9E6}" srcOrd="2" destOrd="0" presId="urn:microsoft.com/office/officeart/2008/layout/SquareAccentList"/>
    <dgm:cxn modelId="{FF9E8182-5B5B-4E65-B314-02184DD55180}" type="presParOf" srcId="{3D2A62A4-611C-4840-BF81-216FDF8FA73E}" destId="{9BB86A35-06E9-4B5D-A671-73CF9F58A8FA}" srcOrd="1" destOrd="0" presId="urn:microsoft.com/office/officeart/2008/layout/SquareAccentList"/>
    <dgm:cxn modelId="{C8C1C448-5F1C-4ED0-9CA0-04D2E97D5488}" type="presParOf" srcId="{9BB86A35-06E9-4B5D-A671-73CF9F58A8FA}" destId="{8C334257-FFDC-4725-8939-FD3188A92193}" srcOrd="0" destOrd="0" presId="urn:microsoft.com/office/officeart/2008/layout/SquareAccentList"/>
    <dgm:cxn modelId="{FB2BC673-C7F3-436E-9725-8B50B7DFBF84}" type="presParOf" srcId="{8C334257-FFDC-4725-8939-FD3188A92193}" destId="{D3444917-8647-4A61-B669-AC9066A9B9D0}" srcOrd="0" destOrd="0" presId="urn:microsoft.com/office/officeart/2008/layout/SquareAccentList"/>
    <dgm:cxn modelId="{0B2C5935-9EF9-4DA9-A1A9-8648178B291C}" type="presParOf" srcId="{8C334257-FFDC-4725-8939-FD3188A92193}" destId="{C8B64197-5628-435B-B282-F452ACF1CA36}" srcOrd="1" destOrd="0" presId="urn:microsoft.com/office/officeart/2008/layout/SquareAccentList"/>
    <dgm:cxn modelId="{DF87016E-2040-416E-8F88-5A7DFCEBE969}" type="presParOf" srcId="{9BB86A35-06E9-4B5D-A671-73CF9F58A8FA}" destId="{5DBD37CB-EFF7-4C28-8AF2-A00D6B4348D6}" srcOrd="1" destOrd="0" presId="urn:microsoft.com/office/officeart/2008/layout/SquareAccentList"/>
    <dgm:cxn modelId="{56153EEC-C8D8-4057-A5BF-3FEC2ED802B9}" type="presParOf" srcId="{5DBD37CB-EFF7-4C28-8AF2-A00D6B4348D6}" destId="{C551CD57-A022-4D92-9E7C-ADBCB86C5159}" srcOrd="0" destOrd="0" presId="urn:microsoft.com/office/officeart/2008/layout/SquareAccentList"/>
    <dgm:cxn modelId="{C33FA781-171C-4249-8CAA-2F1E05BDD459}" type="presParOf" srcId="{5DBD37CB-EFF7-4C28-8AF2-A00D6B4348D6}" destId="{BAD91D41-B8EF-4AA9-81C1-8EB319F1A3BD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8D2E6B-15F5-454B-8CE6-4D620920EFAC}" type="doc">
      <dgm:prSet loTypeId="urn:microsoft.com/office/officeart/2005/8/layout/vList6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B7524DE-7163-428C-B5C1-8DE742C38B6B}">
      <dgm:prSet phldrT="[Текст]"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Obstruksiya</a:t>
          </a:r>
          <a:r>
            <a:rPr lang="az-Latn-AZ" b="1">
              <a:latin typeface="Arial" panose="020B0604020202020204" pitchFamily="34" charset="0"/>
              <a:cs typeface="Arial" panose="020B0604020202020204" pitchFamily="34" charset="0"/>
            </a:rPr>
            <a:t>ya xas</a:t>
          </a: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 əlamətlər</a:t>
          </a:r>
          <a:r>
            <a:rPr lang="az-Latn-AZ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6977DA-8CFB-42B7-BEB5-794B8453C112}" type="parTrans" cxnId="{5D3D386D-2F56-4523-82FB-330E9EB0DD40}">
      <dgm:prSet/>
      <dgm:spPr/>
      <dgm:t>
        <a:bodyPr/>
        <a:lstStyle/>
        <a:p>
          <a:endParaRPr lang="ru-RU"/>
        </a:p>
      </dgm:t>
    </dgm:pt>
    <dgm:pt modelId="{B69FC1DA-9078-4D2E-B42A-05F073A65EB6}" type="sibTrans" cxnId="{5D3D386D-2F56-4523-82FB-330E9EB0DD40}">
      <dgm:prSet/>
      <dgm:spPr/>
      <dgm:t>
        <a:bodyPr/>
        <a:lstStyle/>
        <a:p>
          <a:endParaRPr lang="ru-RU"/>
        </a:p>
      </dgm:t>
    </dgm:pt>
    <dgm:pt modelId="{21491D7E-54C8-4657-9207-8792182E681E}">
      <dgm:prSet phldrT="[Текст]"/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qarın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ağrıları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qusma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köp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qaz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olmaması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E61835-DD8A-4690-B45B-8EEB1C8F048C}" type="parTrans" cxnId="{EA504E31-6F9E-4488-A4AC-C55D312364A1}">
      <dgm:prSet/>
      <dgm:spPr/>
      <dgm:t>
        <a:bodyPr/>
        <a:lstStyle/>
        <a:p>
          <a:endParaRPr lang="ru-RU"/>
        </a:p>
      </dgm:t>
    </dgm:pt>
    <dgm:pt modelId="{E11FA30D-2F88-4897-AC3C-AD92D5683DC3}" type="sibTrans" cxnId="{EA504E31-6F9E-4488-A4AC-C55D312364A1}">
      <dgm:prSet/>
      <dgm:spPr/>
      <dgm:t>
        <a:bodyPr/>
        <a:lstStyle/>
        <a:p>
          <a:endParaRPr lang="ru-RU"/>
        </a:p>
      </dgm:t>
    </dgm:pt>
    <dgm:pt modelId="{AA5AD00B-4A80-4F69-86A0-A0DCCA8700D5}">
      <dgm:prSet phldrT="[Текст]"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Paralitik BK</a:t>
          </a:r>
          <a:r>
            <a:rPr lang="az-Latn-AZ" b="1">
              <a:latin typeface="Arial" panose="020B0604020202020204" pitchFamily="34" charset="0"/>
              <a:cs typeface="Arial" panose="020B0604020202020204" pitchFamily="34" charset="0"/>
            </a:rPr>
            <a:t>-nə xas</a:t>
          </a: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 əlamətlər</a:t>
          </a:r>
          <a:r>
            <a:rPr lang="az-Latn-AZ" b="1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A2A262-958F-4B30-A8F8-E7570678F525}" type="parTrans" cxnId="{200139F7-A0C8-472B-9A0D-4BA6BF789613}">
      <dgm:prSet/>
      <dgm:spPr/>
      <dgm:t>
        <a:bodyPr/>
        <a:lstStyle/>
        <a:p>
          <a:endParaRPr lang="ru-RU"/>
        </a:p>
      </dgm:t>
    </dgm:pt>
    <dgm:pt modelId="{CA3EC85A-E049-456E-A16F-19D67FB43FC5}" type="sibTrans" cxnId="{200139F7-A0C8-472B-9A0D-4BA6BF789613}">
      <dgm:prSet/>
      <dgm:spPr/>
      <dgm:t>
        <a:bodyPr/>
        <a:lstStyle/>
        <a:p>
          <a:endParaRPr lang="ru-RU"/>
        </a:p>
      </dgm:t>
    </dgm:pt>
    <dgm:pt modelId="{B5000BFC-6EF8-4553-A1A7-47984F8BE1FB}">
      <dgm:prSet phldrT="[Текст]"/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əməliyyatdan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3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gün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sonra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köp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qaz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olmaması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4D2ECF-8FFF-4566-B0F8-9734F47AAE37}" type="parTrans" cxnId="{C81AEF13-A924-43BE-B158-C664762A42E0}">
      <dgm:prSet/>
      <dgm:spPr/>
      <dgm:t>
        <a:bodyPr/>
        <a:lstStyle/>
        <a:p>
          <a:endParaRPr lang="ru-RU"/>
        </a:p>
      </dgm:t>
    </dgm:pt>
    <dgm:pt modelId="{1C7BC950-18D4-4B9D-ABF4-C03B901EA5BE}" type="sibTrans" cxnId="{C81AEF13-A924-43BE-B158-C664762A42E0}">
      <dgm:prSet/>
      <dgm:spPr/>
      <dgm:t>
        <a:bodyPr/>
        <a:lstStyle/>
        <a:p>
          <a:endParaRPr lang="ru-RU"/>
        </a:p>
      </dgm:t>
    </dgm:pt>
    <dgm:pt modelId="{88649620-C283-46E9-9E53-40EAC51F8612}">
      <dgm:prSet/>
      <dgm:spPr/>
      <dgm:t>
        <a:bodyPr/>
        <a:lstStyle/>
        <a:p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Stranqulasiya</a:t>
          </a:r>
          <a:r>
            <a:rPr lang="az-Latn-AZ" b="1">
              <a:latin typeface="Arial" panose="020B0604020202020204" pitchFamily="34" charset="0"/>
              <a:cs typeface="Arial" panose="020B0604020202020204" pitchFamily="34" charset="0"/>
            </a:rPr>
            <a:t>ya xas</a:t>
          </a:r>
          <a:r>
            <a:rPr lang="en-US" b="1">
              <a:latin typeface="Arial" panose="020B0604020202020204" pitchFamily="34" charset="0"/>
              <a:cs typeface="Arial" panose="020B0604020202020204" pitchFamily="34" charset="0"/>
            </a:rPr>
            <a:t> əlamətlər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F0E713-120D-47B9-B9F1-2FA9D2EE7E42}" type="parTrans" cxnId="{63C8C600-C51D-446E-9AC9-533928F80ABC}">
      <dgm:prSet/>
      <dgm:spPr/>
      <dgm:t>
        <a:bodyPr/>
        <a:lstStyle/>
        <a:p>
          <a:endParaRPr lang="ru-RU"/>
        </a:p>
      </dgm:t>
    </dgm:pt>
    <dgm:pt modelId="{30F4FC26-A367-435F-B047-CD22AB7BC82D}" type="sibTrans" cxnId="{63C8C600-C51D-446E-9AC9-533928F80ABC}">
      <dgm:prSet/>
      <dgm:spPr/>
      <dgm:t>
        <a:bodyPr/>
        <a:lstStyle/>
        <a:p>
          <a:endParaRPr lang="ru-RU"/>
        </a:p>
      </dgm:t>
    </dgm:pt>
    <dgm:pt modelId="{7304B103-FDFE-4903-B41D-1752DDA6F668}">
      <dgm:prSet/>
      <dgm:spPr/>
      <dgm:t>
        <a:bodyPr/>
        <a:lstStyle/>
        <a:p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Peritonit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28F040-04FC-436B-8DE5-AF2C87331FC0}" type="parTrans" cxnId="{5C48BD6A-1593-4195-B8CB-E9A33C17E34A}">
      <dgm:prSet/>
      <dgm:spPr/>
      <dgm:t>
        <a:bodyPr/>
        <a:lstStyle/>
        <a:p>
          <a:endParaRPr lang="ru-RU"/>
        </a:p>
      </dgm:t>
    </dgm:pt>
    <dgm:pt modelId="{0B8602EA-BAE8-4D95-AA50-4471FE4FA156}" type="sibTrans" cxnId="{5C48BD6A-1593-4195-B8CB-E9A33C17E34A}">
      <dgm:prSet/>
      <dgm:spPr/>
      <dgm:t>
        <a:bodyPr/>
        <a:lstStyle/>
        <a:p>
          <a:endParaRPr lang="ru-RU"/>
        </a:p>
      </dgm:t>
    </dgm:pt>
    <dgm:pt modelId="{902329F4-6566-4A1D-8E62-F7452ECC2E4F}">
      <dgm:prSet/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şiddətli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, intensiv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qarın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ağrıları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qarının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deformasiyası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çoxsaylı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qusma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şok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BF17D6-9EF9-4673-B1CF-2E5CBB9A83D6}" type="parTrans" cxnId="{1A4AFE83-A3E8-444F-AACD-84F2771C07C4}">
      <dgm:prSet/>
      <dgm:spPr/>
      <dgm:t>
        <a:bodyPr/>
        <a:lstStyle/>
        <a:p>
          <a:endParaRPr lang="ru-RU"/>
        </a:p>
      </dgm:t>
    </dgm:pt>
    <dgm:pt modelId="{7F058D8F-208B-49D5-906D-6519CBB3E587}" type="sibTrans" cxnId="{1A4AFE83-A3E8-444F-AACD-84F2771C07C4}">
      <dgm:prSet/>
      <dgm:spPr/>
      <dgm:t>
        <a:bodyPr/>
        <a:lstStyle/>
        <a:p>
          <a:endParaRPr lang="ru-RU"/>
        </a:p>
      </dgm:t>
    </dgm:pt>
    <dgm:pt modelId="{D712F37D-715F-4490-88BB-09C9E21118E0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abdominal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kompartman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gərgin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şişkin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ağrılı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qarın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sepsis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BE02C3-5800-4228-8149-18A5E3B5C79B}" type="parTrans" cxnId="{E937C00C-F446-4E04-8AF2-99F54C1E0D5F}">
      <dgm:prSet/>
      <dgm:spPr/>
      <dgm:t>
        <a:bodyPr/>
        <a:lstStyle/>
        <a:p>
          <a:endParaRPr lang="ru-RU"/>
        </a:p>
      </dgm:t>
    </dgm:pt>
    <dgm:pt modelId="{A65DBE61-746D-4D71-A195-48866B6CFD18}" type="sibTrans" cxnId="{E937C00C-F446-4E04-8AF2-99F54C1E0D5F}">
      <dgm:prSet/>
      <dgm:spPr/>
      <dgm:t>
        <a:bodyPr/>
        <a:lstStyle/>
        <a:p>
          <a:endParaRPr lang="ru-RU"/>
        </a:p>
      </dgm:t>
    </dgm:pt>
    <dgm:pt modelId="{AD3A5B34-08D9-4C12-BB01-0D3DC11DA93D}" type="pres">
      <dgm:prSet presAssocID="{F68D2E6B-15F5-454B-8CE6-4D620920EFAC}" presName="Name0" presStyleCnt="0">
        <dgm:presLayoutVars>
          <dgm:dir/>
          <dgm:animLvl val="lvl"/>
          <dgm:resizeHandles/>
        </dgm:presLayoutVars>
      </dgm:prSet>
      <dgm:spPr/>
    </dgm:pt>
    <dgm:pt modelId="{1045E4B6-59B9-4AD8-ACBB-BE5B607926BF}" type="pres">
      <dgm:prSet presAssocID="{4B7524DE-7163-428C-B5C1-8DE742C38B6B}" presName="linNode" presStyleCnt="0"/>
      <dgm:spPr/>
    </dgm:pt>
    <dgm:pt modelId="{9947A033-934B-4558-B42C-CEC2D9BD4C85}" type="pres">
      <dgm:prSet presAssocID="{4B7524DE-7163-428C-B5C1-8DE742C38B6B}" presName="parentShp" presStyleLbl="node1" presStyleIdx="0" presStyleCnt="4">
        <dgm:presLayoutVars>
          <dgm:bulletEnabled val="1"/>
        </dgm:presLayoutVars>
      </dgm:prSet>
      <dgm:spPr/>
    </dgm:pt>
    <dgm:pt modelId="{FA6D412D-B749-4145-B5C5-C393B0F8CC10}" type="pres">
      <dgm:prSet presAssocID="{4B7524DE-7163-428C-B5C1-8DE742C38B6B}" presName="childShp" presStyleLbl="bgAccFollowNode1" presStyleIdx="0" presStyleCnt="4">
        <dgm:presLayoutVars>
          <dgm:bulletEnabled val="1"/>
        </dgm:presLayoutVars>
      </dgm:prSet>
      <dgm:spPr/>
    </dgm:pt>
    <dgm:pt modelId="{0DCF38DF-C00F-48E2-B819-03A2235B09B3}" type="pres">
      <dgm:prSet presAssocID="{B69FC1DA-9078-4D2E-B42A-05F073A65EB6}" presName="spacing" presStyleCnt="0"/>
      <dgm:spPr/>
    </dgm:pt>
    <dgm:pt modelId="{12B2C133-97AA-4A1B-A318-DF92868B9C58}" type="pres">
      <dgm:prSet presAssocID="{88649620-C283-46E9-9E53-40EAC51F8612}" presName="linNode" presStyleCnt="0"/>
      <dgm:spPr/>
    </dgm:pt>
    <dgm:pt modelId="{515E5E04-7F7A-4C09-BBF2-0B4B902D1249}" type="pres">
      <dgm:prSet presAssocID="{88649620-C283-46E9-9E53-40EAC51F8612}" presName="parentShp" presStyleLbl="node1" presStyleIdx="1" presStyleCnt="4">
        <dgm:presLayoutVars>
          <dgm:bulletEnabled val="1"/>
        </dgm:presLayoutVars>
      </dgm:prSet>
      <dgm:spPr/>
    </dgm:pt>
    <dgm:pt modelId="{6359745D-384C-4E56-917D-EE42B6ABF092}" type="pres">
      <dgm:prSet presAssocID="{88649620-C283-46E9-9E53-40EAC51F8612}" presName="childShp" presStyleLbl="bgAccFollowNode1" presStyleIdx="1" presStyleCnt="4" custLinFactNeighborX="637" custLinFactNeighborY="2084">
        <dgm:presLayoutVars>
          <dgm:bulletEnabled val="1"/>
        </dgm:presLayoutVars>
      </dgm:prSet>
      <dgm:spPr/>
    </dgm:pt>
    <dgm:pt modelId="{A80ED8FF-E479-44D3-AE18-539CC92A45C3}" type="pres">
      <dgm:prSet presAssocID="{30F4FC26-A367-435F-B047-CD22AB7BC82D}" presName="spacing" presStyleCnt="0"/>
      <dgm:spPr/>
    </dgm:pt>
    <dgm:pt modelId="{E8985A04-C9C7-45A7-81CE-91E979221CAF}" type="pres">
      <dgm:prSet presAssocID="{7304B103-FDFE-4903-B41D-1752DDA6F668}" presName="linNode" presStyleCnt="0"/>
      <dgm:spPr/>
    </dgm:pt>
    <dgm:pt modelId="{2FDA2F9B-F347-4C32-ADD8-C9562F426A37}" type="pres">
      <dgm:prSet presAssocID="{7304B103-FDFE-4903-B41D-1752DDA6F668}" presName="parentShp" presStyleLbl="node1" presStyleIdx="2" presStyleCnt="4">
        <dgm:presLayoutVars>
          <dgm:bulletEnabled val="1"/>
        </dgm:presLayoutVars>
      </dgm:prSet>
      <dgm:spPr/>
    </dgm:pt>
    <dgm:pt modelId="{F4730B56-D6B1-4978-A948-426A259BC0BC}" type="pres">
      <dgm:prSet presAssocID="{7304B103-FDFE-4903-B41D-1752DDA6F668}" presName="childShp" presStyleLbl="bgAccFollowNode1" presStyleIdx="2" presStyleCnt="4">
        <dgm:presLayoutVars>
          <dgm:bulletEnabled val="1"/>
        </dgm:presLayoutVars>
      </dgm:prSet>
      <dgm:spPr/>
    </dgm:pt>
    <dgm:pt modelId="{B8AF0B15-6EEF-4082-9146-20094A221D6A}" type="pres">
      <dgm:prSet presAssocID="{0B8602EA-BAE8-4D95-AA50-4471FE4FA156}" presName="spacing" presStyleCnt="0"/>
      <dgm:spPr/>
    </dgm:pt>
    <dgm:pt modelId="{7DCD0DD7-9EAD-46B9-A1AC-8E824EBA6ECB}" type="pres">
      <dgm:prSet presAssocID="{AA5AD00B-4A80-4F69-86A0-A0DCCA8700D5}" presName="linNode" presStyleCnt="0"/>
      <dgm:spPr/>
    </dgm:pt>
    <dgm:pt modelId="{5555FFF5-5112-48F8-9DC1-643B29ABB294}" type="pres">
      <dgm:prSet presAssocID="{AA5AD00B-4A80-4F69-86A0-A0DCCA8700D5}" presName="parentShp" presStyleLbl="node1" presStyleIdx="3" presStyleCnt="4" custLinFactNeighborY="-2472">
        <dgm:presLayoutVars>
          <dgm:bulletEnabled val="1"/>
        </dgm:presLayoutVars>
      </dgm:prSet>
      <dgm:spPr/>
    </dgm:pt>
    <dgm:pt modelId="{D345B73E-0E55-4FF5-9258-8DDBEC74E637}" type="pres">
      <dgm:prSet presAssocID="{AA5AD00B-4A80-4F69-86A0-A0DCCA8700D5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63C8C600-C51D-446E-9AC9-533928F80ABC}" srcId="{F68D2E6B-15F5-454B-8CE6-4D620920EFAC}" destId="{88649620-C283-46E9-9E53-40EAC51F8612}" srcOrd="1" destOrd="0" parTransId="{B1F0E713-120D-47B9-B9F1-2FA9D2EE7E42}" sibTransId="{30F4FC26-A367-435F-B047-CD22AB7BC82D}"/>
    <dgm:cxn modelId="{E937C00C-F446-4E04-8AF2-99F54C1E0D5F}" srcId="{7304B103-FDFE-4903-B41D-1752DDA6F668}" destId="{D712F37D-715F-4490-88BB-09C9E21118E0}" srcOrd="0" destOrd="0" parTransId="{DCBE02C3-5800-4228-8149-18A5E3B5C79B}" sibTransId="{A65DBE61-746D-4D71-A195-48866B6CFD18}"/>
    <dgm:cxn modelId="{A832C710-66ED-463B-AC59-4BBD09BA4E4C}" type="presOf" srcId="{902329F4-6566-4A1D-8E62-F7452ECC2E4F}" destId="{6359745D-384C-4E56-917D-EE42B6ABF092}" srcOrd="0" destOrd="0" presId="urn:microsoft.com/office/officeart/2005/8/layout/vList6"/>
    <dgm:cxn modelId="{C81AEF13-A924-43BE-B158-C664762A42E0}" srcId="{AA5AD00B-4A80-4F69-86A0-A0DCCA8700D5}" destId="{B5000BFC-6EF8-4553-A1A7-47984F8BE1FB}" srcOrd="0" destOrd="0" parTransId="{EB4D2ECF-8FFF-4566-B0F8-9734F47AAE37}" sibTransId="{1C7BC950-18D4-4B9D-ABF4-C03B901EA5BE}"/>
    <dgm:cxn modelId="{EA504E31-6F9E-4488-A4AC-C55D312364A1}" srcId="{4B7524DE-7163-428C-B5C1-8DE742C38B6B}" destId="{21491D7E-54C8-4657-9207-8792182E681E}" srcOrd="0" destOrd="0" parTransId="{C1E61835-DD8A-4690-B45B-8EEB1C8F048C}" sibTransId="{E11FA30D-2F88-4897-AC3C-AD92D5683DC3}"/>
    <dgm:cxn modelId="{B6341B3A-1EBC-4C49-B90A-25E57207BDA3}" type="presOf" srcId="{4B7524DE-7163-428C-B5C1-8DE742C38B6B}" destId="{9947A033-934B-4558-B42C-CEC2D9BD4C85}" srcOrd="0" destOrd="0" presId="urn:microsoft.com/office/officeart/2005/8/layout/vList6"/>
    <dgm:cxn modelId="{5C48BD6A-1593-4195-B8CB-E9A33C17E34A}" srcId="{F68D2E6B-15F5-454B-8CE6-4D620920EFAC}" destId="{7304B103-FDFE-4903-B41D-1752DDA6F668}" srcOrd="2" destOrd="0" parTransId="{DE28F040-04FC-436B-8DE5-AF2C87331FC0}" sibTransId="{0B8602EA-BAE8-4D95-AA50-4471FE4FA156}"/>
    <dgm:cxn modelId="{5D3D386D-2F56-4523-82FB-330E9EB0DD40}" srcId="{F68D2E6B-15F5-454B-8CE6-4D620920EFAC}" destId="{4B7524DE-7163-428C-B5C1-8DE742C38B6B}" srcOrd="0" destOrd="0" parTransId="{AA6977DA-8CFB-42B7-BEB5-794B8453C112}" sibTransId="{B69FC1DA-9078-4D2E-B42A-05F073A65EB6}"/>
    <dgm:cxn modelId="{45B3D776-AD04-4C6C-AB47-4F0BE7CD4492}" type="presOf" srcId="{88649620-C283-46E9-9E53-40EAC51F8612}" destId="{515E5E04-7F7A-4C09-BBF2-0B4B902D1249}" srcOrd="0" destOrd="0" presId="urn:microsoft.com/office/officeart/2005/8/layout/vList6"/>
    <dgm:cxn modelId="{4ADACB79-1246-46ED-9C56-76F7569C9643}" type="presOf" srcId="{D712F37D-715F-4490-88BB-09C9E21118E0}" destId="{F4730B56-D6B1-4978-A948-426A259BC0BC}" srcOrd="0" destOrd="0" presId="urn:microsoft.com/office/officeart/2005/8/layout/vList6"/>
    <dgm:cxn modelId="{1A4AFE83-A3E8-444F-AACD-84F2771C07C4}" srcId="{88649620-C283-46E9-9E53-40EAC51F8612}" destId="{902329F4-6566-4A1D-8E62-F7452ECC2E4F}" srcOrd="0" destOrd="0" parTransId="{47BF17D6-9EF9-4673-B1CF-2E5CBB9A83D6}" sibTransId="{7F058D8F-208B-49D5-906D-6519CBB3E587}"/>
    <dgm:cxn modelId="{6A61798A-9527-41B7-B90D-721F9B6468AF}" type="presOf" srcId="{AA5AD00B-4A80-4F69-86A0-A0DCCA8700D5}" destId="{5555FFF5-5112-48F8-9DC1-643B29ABB294}" srcOrd="0" destOrd="0" presId="urn:microsoft.com/office/officeart/2005/8/layout/vList6"/>
    <dgm:cxn modelId="{55D28296-47B7-4B66-8355-4BEC08FAECBA}" type="presOf" srcId="{F68D2E6B-15F5-454B-8CE6-4D620920EFAC}" destId="{AD3A5B34-08D9-4C12-BB01-0D3DC11DA93D}" srcOrd="0" destOrd="0" presId="urn:microsoft.com/office/officeart/2005/8/layout/vList6"/>
    <dgm:cxn modelId="{60AE75C6-27AC-4A51-B626-EF20135C74A7}" type="presOf" srcId="{B5000BFC-6EF8-4553-A1A7-47984F8BE1FB}" destId="{D345B73E-0E55-4FF5-9258-8DDBEC74E637}" srcOrd="0" destOrd="0" presId="urn:microsoft.com/office/officeart/2005/8/layout/vList6"/>
    <dgm:cxn modelId="{3489DED2-2107-4498-8862-DE7BAFA260D5}" type="presOf" srcId="{21491D7E-54C8-4657-9207-8792182E681E}" destId="{FA6D412D-B749-4145-B5C5-C393B0F8CC10}" srcOrd="0" destOrd="0" presId="urn:microsoft.com/office/officeart/2005/8/layout/vList6"/>
    <dgm:cxn modelId="{200139F7-A0C8-472B-9A0D-4BA6BF789613}" srcId="{F68D2E6B-15F5-454B-8CE6-4D620920EFAC}" destId="{AA5AD00B-4A80-4F69-86A0-A0DCCA8700D5}" srcOrd="3" destOrd="0" parTransId="{EEA2A262-958F-4B30-A8F8-E7570678F525}" sibTransId="{CA3EC85A-E049-456E-A16F-19D67FB43FC5}"/>
    <dgm:cxn modelId="{D86A6BFE-CD32-42BD-B32E-43A81FA07590}" type="presOf" srcId="{7304B103-FDFE-4903-B41D-1752DDA6F668}" destId="{2FDA2F9B-F347-4C32-ADD8-C9562F426A37}" srcOrd="0" destOrd="0" presId="urn:microsoft.com/office/officeart/2005/8/layout/vList6"/>
    <dgm:cxn modelId="{FD3FCD7B-DB93-4D51-886E-F7ACD7F103E6}" type="presParOf" srcId="{AD3A5B34-08D9-4C12-BB01-0D3DC11DA93D}" destId="{1045E4B6-59B9-4AD8-ACBB-BE5B607926BF}" srcOrd="0" destOrd="0" presId="urn:microsoft.com/office/officeart/2005/8/layout/vList6"/>
    <dgm:cxn modelId="{D8DEC57E-ABF4-4C8D-B9FD-1090168087EC}" type="presParOf" srcId="{1045E4B6-59B9-4AD8-ACBB-BE5B607926BF}" destId="{9947A033-934B-4558-B42C-CEC2D9BD4C85}" srcOrd="0" destOrd="0" presId="urn:microsoft.com/office/officeart/2005/8/layout/vList6"/>
    <dgm:cxn modelId="{1BD3EA90-C7A2-4962-9713-383118084019}" type="presParOf" srcId="{1045E4B6-59B9-4AD8-ACBB-BE5B607926BF}" destId="{FA6D412D-B749-4145-B5C5-C393B0F8CC10}" srcOrd="1" destOrd="0" presId="urn:microsoft.com/office/officeart/2005/8/layout/vList6"/>
    <dgm:cxn modelId="{EBB78F0D-DD11-41FD-8094-3D20E1753CD8}" type="presParOf" srcId="{AD3A5B34-08D9-4C12-BB01-0D3DC11DA93D}" destId="{0DCF38DF-C00F-48E2-B819-03A2235B09B3}" srcOrd="1" destOrd="0" presId="urn:microsoft.com/office/officeart/2005/8/layout/vList6"/>
    <dgm:cxn modelId="{D688075E-ABE5-4949-8BAA-4D3753503D57}" type="presParOf" srcId="{AD3A5B34-08D9-4C12-BB01-0D3DC11DA93D}" destId="{12B2C133-97AA-4A1B-A318-DF92868B9C58}" srcOrd="2" destOrd="0" presId="urn:microsoft.com/office/officeart/2005/8/layout/vList6"/>
    <dgm:cxn modelId="{1F643718-25C6-4A90-8139-F941690A857E}" type="presParOf" srcId="{12B2C133-97AA-4A1B-A318-DF92868B9C58}" destId="{515E5E04-7F7A-4C09-BBF2-0B4B902D1249}" srcOrd="0" destOrd="0" presId="urn:microsoft.com/office/officeart/2005/8/layout/vList6"/>
    <dgm:cxn modelId="{5231FC5F-BA0C-4E8D-86B7-8BAC536E76DA}" type="presParOf" srcId="{12B2C133-97AA-4A1B-A318-DF92868B9C58}" destId="{6359745D-384C-4E56-917D-EE42B6ABF092}" srcOrd="1" destOrd="0" presId="urn:microsoft.com/office/officeart/2005/8/layout/vList6"/>
    <dgm:cxn modelId="{EE3C5F2E-F69F-4572-B2AE-0D6797A45FC9}" type="presParOf" srcId="{AD3A5B34-08D9-4C12-BB01-0D3DC11DA93D}" destId="{A80ED8FF-E479-44D3-AE18-539CC92A45C3}" srcOrd="3" destOrd="0" presId="urn:microsoft.com/office/officeart/2005/8/layout/vList6"/>
    <dgm:cxn modelId="{661C3078-E600-4790-93E0-E8E5B380D204}" type="presParOf" srcId="{AD3A5B34-08D9-4C12-BB01-0D3DC11DA93D}" destId="{E8985A04-C9C7-45A7-81CE-91E979221CAF}" srcOrd="4" destOrd="0" presId="urn:microsoft.com/office/officeart/2005/8/layout/vList6"/>
    <dgm:cxn modelId="{6291AC28-787C-46A9-8939-717AC7B8D092}" type="presParOf" srcId="{E8985A04-C9C7-45A7-81CE-91E979221CAF}" destId="{2FDA2F9B-F347-4C32-ADD8-C9562F426A37}" srcOrd="0" destOrd="0" presId="urn:microsoft.com/office/officeart/2005/8/layout/vList6"/>
    <dgm:cxn modelId="{3B0DE125-88F1-4FF8-93F0-24C2E03EEA7F}" type="presParOf" srcId="{E8985A04-C9C7-45A7-81CE-91E979221CAF}" destId="{F4730B56-D6B1-4978-A948-426A259BC0BC}" srcOrd="1" destOrd="0" presId="urn:microsoft.com/office/officeart/2005/8/layout/vList6"/>
    <dgm:cxn modelId="{63B66400-47D1-48BC-B2BC-C428B4B5CD8D}" type="presParOf" srcId="{AD3A5B34-08D9-4C12-BB01-0D3DC11DA93D}" destId="{B8AF0B15-6EEF-4082-9146-20094A221D6A}" srcOrd="5" destOrd="0" presId="urn:microsoft.com/office/officeart/2005/8/layout/vList6"/>
    <dgm:cxn modelId="{31B17C71-DCA3-4A65-BCB8-1D46883D58E6}" type="presParOf" srcId="{AD3A5B34-08D9-4C12-BB01-0D3DC11DA93D}" destId="{7DCD0DD7-9EAD-46B9-A1AC-8E824EBA6ECB}" srcOrd="6" destOrd="0" presId="urn:microsoft.com/office/officeart/2005/8/layout/vList6"/>
    <dgm:cxn modelId="{D72ADAC7-7B96-4453-9DFE-D872CBD71E5F}" type="presParOf" srcId="{7DCD0DD7-9EAD-46B9-A1AC-8E824EBA6ECB}" destId="{5555FFF5-5112-48F8-9DC1-643B29ABB294}" srcOrd="0" destOrd="0" presId="urn:microsoft.com/office/officeart/2005/8/layout/vList6"/>
    <dgm:cxn modelId="{9BB2616E-795A-436F-B256-58D4C90868D3}" type="presParOf" srcId="{7DCD0DD7-9EAD-46B9-A1AC-8E824EBA6ECB}" destId="{D345B73E-0E55-4FF5-9258-8DDBEC74E63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8186E-5225-4340-9637-7BCF45798CED}">
      <dsp:nvSpPr>
        <dsp:cNvPr id="0" name=""/>
        <dsp:cNvSpPr/>
      </dsp:nvSpPr>
      <dsp:spPr>
        <a:xfrm>
          <a:off x="2773" y="789918"/>
          <a:ext cx="3737604" cy="439718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5E71AD-2E5D-4321-A924-934556DBF432}">
      <dsp:nvSpPr>
        <dsp:cNvPr id="0" name=""/>
        <dsp:cNvSpPr/>
      </dsp:nvSpPr>
      <dsp:spPr>
        <a:xfrm>
          <a:off x="2773" y="955059"/>
          <a:ext cx="274577" cy="2745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1DA685-8DEC-4A5A-AC6F-F3D18C27818A}">
      <dsp:nvSpPr>
        <dsp:cNvPr id="0" name=""/>
        <dsp:cNvSpPr/>
      </dsp:nvSpPr>
      <dsp:spPr>
        <a:xfrm>
          <a:off x="2773" y="0"/>
          <a:ext cx="3737604" cy="789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Yerli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əlamətlər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3" y="0"/>
        <a:ext cx="3737604" cy="789918"/>
      </dsp:txXfrm>
    </dsp:sp>
    <dsp:sp modelId="{B0FD1D53-C825-4BE1-8134-D12FB979BA68}">
      <dsp:nvSpPr>
        <dsp:cNvPr id="0" name=""/>
        <dsp:cNvSpPr/>
      </dsp:nvSpPr>
      <dsp:spPr>
        <a:xfrm>
          <a:off x="2773" y="1595091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D02947-4992-48F3-8936-4E559BA5990B}">
      <dsp:nvSpPr>
        <dsp:cNvPr id="0" name=""/>
        <dsp:cNvSpPr/>
      </dsp:nvSpPr>
      <dsp:spPr>
        <a:xfrm>
          <a:off x="264405" y="1412364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Ağrılar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405" y="1412364"/>
        <a:ext cx="3475972" cy="640026"/>
      </dsp:txXfrm>
    </dsp:sp>
    <dsp:sp modelId="{B28F5C53-7167-4680-99B1-E761A9643FDD}">
      <dsp:nvSpPr>
        <dsp:cNvPr id="0" name=""/>
        <dsp:cNvSpPr/>
      </dsp:nvSpPr>
      <dsp:spPr>
        <a:xfrm>
          <a:off x="2773" y="2235118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6667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9A4C78-3D21-43EE-B39A-F86568712CC3}">
      <dsp:nvSpPr>
        <dsp:cNvPr id="0" name=""/>
        <dsp:cNvSpPr/>
      </dsp:nvSpPr>
      <dsp:spPr>
        <a:xfrm>
          <a:off x="264405" y="2052390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Qusma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405" y="2052390"/>
        <a:ext cx="3475972" cy="640026"/>
      </dsp:txXfrm>
    </dsp:sp>
    <dsp:sp modelId="{299F6160-3733-4F61-AD33-FE625978D4DB}">
      <dsp:nvSpPr>
        <dsp:cNvPr id="0" name=""/>
        <dsp:cNvSpPr/>
      </dsp:nvSpPr>
      <dsp:spPr>
        <a:xfrm>
          <a:off x="2773" y="2875144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1ECD4F-1F46-4910-BC85-295E1AAC566E}">
      <dsp:nvSpPr>
        <dsp:cNvPr id="0" name=""/>
        <dsp:cNvSpPr/>
      </dsp:nvSpPr>
      <dsp:spPr>
        <a:xfrm>
          <a:off x="264405" y="2692416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Qaz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ların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olmaması</a:t>
          </a:r>
          <a:endParaRPr lang="az-Latn-AZ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405" y="2692416"/>
        <a:ext cx="3475972" cy="640026"/>
      </dsp:txXfrm>
    </dsp:sp>
    <dsp:sp modelId="{BC0E0E8A-87B8-4703-8ECC-20E7198453B1}">
      <dsp:nvSpPr>
        <dsp:cNvPr id="0" name=""/>
        <dsp:cNvSpPr/>
      </dsp:nvSpPr>
      <dsp:spPr>
        <a:xfrm>
          <a:off x="2773" y="3515170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1353BA-ED33-467B-B04E-455359D712D4}">
      <dsp:nvSpPr>
        <dsp:cNvPr id="0" name=""/>
        <dsp:cNvSpPr/>
      </dsp:nvSpPr>
      <dsp:spPr>
        <a:xfrm>
          <a:off x="264405" y="3332442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Köp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qarının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ön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divarının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deformasiyaları</a:t>
          </a:r>
          <a:endParaRPr lang="az-Latn-AZ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405" y="3332442"/>
        <a:ext cx="3475972" cy="640026"/>
      </dsp:txXfrm>
    </dsp:sp>
    <dsp:sp modelId="{8548BF8B-8D83-4003-8090-2EFA614E92D6}">
      <dsp:nvSpPr>
        <dsp:cNvPr id="0" name=""/>
        <dsp:cNvSpPr/>
      </dsp:nvSpPr>
      <dsp:spPr>
        <a:xfrm>
          <a:off x="2773" y="4155196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8C8D3D-E39B-444C-8801-EF33BA23FF0F}">
      <dsp:nvSpPr>
        <dsp:cNvPr id="0" name=""/>
        <dsp:cNvSpPr/>
      </dsp:nvSpPr>
      <dsp:spPr>
        <a:xfrm>
          <a:off x="264405" y="3972468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Peritonit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gec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dövrdə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4405" y="3972468"/>
        <a:ext cx="3475972" cy="640026"/>
      </dsp:txXfrm>
    </dsp:sp>
    <dsp:sp modelId="{70493D46-1E9B-48BC-A215-E28B3B39AD2B}">
      <dsp:nvSpPr>
        <dsp:cNvPr id="0" name=""/>
        <dsp:cNvSpPr/>
      </dsp:nvSpPr>
      <dsp:spPr>
        <a:xfrm>
          <a:off x="3927258" y="789918"/>
          <a:ext cx="3737604" cy="439718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084DB8-3738-4B95-AC1D-A9E815A8C8BF}">
      <dsp:nvSpPr>
        <dsp:cNvPr id="0" name=""/>
        <dsp:cNvSpPr/>
      </dsp:nvSpPr>
      <dsp:spPr>
        <a:xfrm>
          <a:off x="3927258" y="955059"/>
          <a:ext cx="274577" cy="2745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353E8D-B5E5-46D2-9009-A27FD8E4C9E6}">
      <dsp:nvSpPr>
        <dsp:cNvPr id="0" name=""/>
        <dsp:cNvSpPr/>
      </dsp:nvSpPr>
      <dsp:spPr>
        <a:xfrm>
          <a:off x="3927258" y="0"/>
          <a:ext cx="3737604" cy="789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Ümumi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əlamətlər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7258" y="0"/>
        <a:ext cx="3737604" cy="789918"/>
      </dsp:txXfrm>
    </dsp:sp>
    <dsp:sp modelId="{D3444917-8647-4A61-B669-AC9066A9B9D0}">
      <dsp:nvSpPr>
        <dsp:cNvPr id="0" name=""/>
        <dsp:cNvSpPr/>
      </dsp:nvSpPr>
      <dsp:spPr>
        <a:xfrm>
          <a:off x="3927258" y="1595091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33333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B64197-5628-435B-B282-F452ACF1CA36}">
      <dsp:nvSpPr>
        <dsp:cNvPr id="0" name=""/>
        <dsp:cNvSpPr/>
      </dsp:nvSpPr>
      <dsp:spPr>
        <a:xfrm>
          <a:off x="4188890" y="1412364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Hipovolemiya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88890" y="1412364"/>
        <a:ext cx="3475972" cy="640026"/>
      </dsp:txXfrm>
    </dsp:sp>
    <dsp:sp modelId="{C551CD57-A022-4D92-9E7C-ADBCB86C5159}">
      <dsp:nvSpPr>
        <dsp:cNvPr id="0" name=""/>
        <dsp:cNvSpPr/>
      </dsp:nvSpPr>
      <dsp:spPr>
        <a:xfrm>
          <a:off x="3927258" y="2235118"/>
          <a:ext cx="274571" cy="2745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D91D41-B8EF-4AA9-81C1-8EB319F1A3BD}">
      <dsp:nvSpPr>
        <dsp:cNvPr id="0" name=""/>
        <dsp:cNvSpPr/>
      </dsp:nvSpPr>
      <dsp:spPr>
        <a:xfrm>
          <a:off x="4188890" y="2052390"/>
          <a:ext cx="3475972" cy="64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Sepsis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88890" y="2052390"/>
        <a:ext cx="3475972" cy="6400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D412D-B749-4145-B5C5-C393B0F8CC10}">
      <dsp:nvSpPr>
        <dsp:cNvPr id="0" name=""/>
        <dsp:cNvSpPr/>
      </dsp:nvSpPr>
      <dsp:spPr>
        <a:xfrm>
          <a:off x="3917721" y="1416"/>
          <a:ext cx="5876582" cy="1124037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qarın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ağrıları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qusma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köp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qaz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olmaması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17721" y="141921"/>
        <a:ext cx="5455068" cy="843027"/>
      </dsp:txXfrm>
    </dsp:sp>
    <dsp:sp modelId="{9947A033-934B-4558-B42C-CEC2D9BD4C85}">
      <dsp:nvSpPr>
        <dsp:cNvPr id="0" name=""/>
        <dsp:cNvSpPr/>
      </dsp:nvSpPr>
      <dsp:spPr>
        <a:xfrm>
          <a:off x="0" y="1416"/>
          <a:ext cx="3917721" cy="112403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Obstruksiya</a:t>
          </a:r>
          <a:r>
            <a:rPr lang="az-Latn-AZ" sz="2800" b="1" kern="1200">
              <a:latin typeface="Arial" panose="020B0604020202020204" pitchFamily="34" charset="0"/>
              <a:cs typeface="Arial" panose="020B0604020202020204" pitchFamily="34" charset="0"/>
            </a:rPr>
            <a:t>ya xas</a:t>
          </a: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 əlamətlər</a:t>
          </a:r>
          <a:r>
            <a:rPr lang="az-Latn-AZ" sz="2800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71" y="56287"/>
        <a:ext cx="3807979" cy="1014295"/>
      </dsp:txXfrm>
    </dsp:sp>
    <dsp:sp modelId="{6359745D-384C-4E56-917D-EE42B6ABF092}">
      <dsp:nvSpPr>
        <dsp:cNvPr id="0" name=""/>
        <dsp:cNvSpPr/>
      </dsp:nvSpPr>
      <dsp:spPr>
        <a:xfrm>
          <a:off x="3917721" y="1261283"/>
          <a:ext cx="5876582" cy="1124037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şiddətli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, intensiv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qarın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ağrıları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qarının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deformasiyası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çoxsaylı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qusma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şok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17721" y="1401788"/>
        <a:ext cx="5455068" cy="843027"/>
      </dsp:txXfrm>
    </dsp:sp>
    <dsp:sp modelId="{515E5E04-7F7A-4C09-BBF2-0B4B902D1249}">
      <dsp:nvSpPr>
        <dsp:cNvPr id="0" name=""/>
        <dsp:cNvSpPr/>
      </dsp:nvSpPr>
      <dsp:spPr>
        <a:xfrm>
          <a:off x="0" y="1237858"/>
          <a:ext cx="3917721" cy="112403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Stranqulasiya</a:t>
          </a:r>
          <a:r>
            <a:rPr lang="az-Latn-AZ" sz="2800" b="1" kern="1200">
              <a:latin typeface="Arial" panose="020B0604020202020204" pitchFamily="34" charset="0"/>
              <a:cs typeface="Arial" panose="020B0604020202020204" pitchFamily="34" charset="0"/>
            </a:rPr>
            <a:t>ya xas</a:t>
          </a: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 əlamətlər</a:t>
          </a:r>
          <a:r>
            <a:rPr lang="en-US" sz="2800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71" y="1292729"/>
        <a:ext cx="3807979" cy="1014295"/>
      </dsp:txXfrm>
    </dsp:sp>
    <dsp:sp modelId="{F4730B56-D6B1-4978-A948-426A259BC0BC}">
      <dsp:nvSpPr>
        <dsp:cNvPr id="0" name=""/>
        <dsp:cNvSpPr/>
      </dsp:nvSpPr>
      <dsp:spPr>
        <a:xfrm>
          <a:off x="3917721" y="2474299"/>
          <a:ext cx="5876582" cy="1124037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abdominal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kompartman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gərgin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şişkin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ağrılı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qarın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sepsis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17721" y="2614804"/>
        <a:ext cx="5455068" cy="843027"/>
      </dsp:txXfrm>
    </dsp:sp>
    <dsp:sp modelId="{2FDA2F9B-F347-4C32-ADD8-C9562F426A37}">
      <dsp:nvSpPr>
        <dsp:cNvPr id="0" name=""/>
        <dsp:cNvSpPr/>
      </dsp:nvSpPr>
      <dsp:spPr>
        <a:xfrm>
          <a:off x="0" y="2474299"/>
          <a:ext cx="3917721" cy="112403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latin typeface="Arial" panose="020B0604020202020204" pitchFamily="34" charset="0"/>
              <a:cs typeface="Arial" panose="020B0604020202020204" pitchFamily="34" charset="0"/>
            </a:rPr>
            <a:t>Peritonit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r>
            <a:rPr lang="az-Latn-AZ" sz="2800" b="1" kern="1200" dirty="0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en-US" sz="28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71" y="2529170"/>
        <a:ext cx="3807979" cy="1014295"/>
      </dsp:txXfrm>
    </dsp:sp>
    <dsp:sp modelId="{D345B73E-0E55-4FF5-9258-8DDBEC74E637}">
      <dsp:nvSpPr>
        <dsp:cNvPr id="0" name=""/>
        <dsp:cNvSpPr/>
      </dsp:nvSpPr>
      <dsp:spPr>
        <a:xfrm>
          <a:off x="3917721" y="3710740"/>
          <a:ext cx="5876582" cy="1124037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əməliyyatdan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3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gün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sonra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köp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qaz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xaric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olmaması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17721" y="3851245"/>
        <a:ext cx="5455068" cy="843027"/>
      </dsp:txXfrm>
    </dsp:sp>
    <dsp:sp modelId="{5555FFF5-5112-48F8-9DC1-643B29ABB294}">
      <dsp:nvSpPr>
        <dsp:cNvPr id="0" name=""/>
        <dsp:cNvSpPr/>
      </dsp:nvSpPr>
      <dsp:spPr>
        <a:xfrm>
          <a:off x="0" y="3682954"/>
          <a:ext cx="3917721" cy="112403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Paralitik BK</a:t>
          </a:r>
          <a:r>
            <a:rPr lang="az-Latn-AZ" sz="2800" b="1" kern="1200">
              <a:latin typeface="Arial" panose="020B0604020202020204" pitchFamily="34" charset="0"/>
              <a:cs typeface="Arial" panose="020B0604020202020204" pitchFamily="34" charset="0"/>
            </a:rPr>
            <a:t>-nə xas</a:t>
          </a:r>
          <a:r>
            <a:rPr lang="en-US" sz="2800" b="1" kern="1200">
              <a:latin typeface="Arial" panose="020B0604020202020204" pitchFamily="34" charset="0"/>
              <a:cs typeface="Arial" panose="020B0604020202020204" pitchFamily="34" charset="0"/>
            </a:rPr>
            <a:t> əlamətlər</a:t>
          </a:r>
          <a:r>
            <a:rPr lang="az-Latn-AZ" sz="2800" b="1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871" y="3737825"/>
        <a:ext cx="3807979" cy="1014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64236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2839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77371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30197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75289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38932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8235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50707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4971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5590712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42324531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Dos.Dr.Ə.Rüstəm,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Dr.S.Məmmədova, Dr.N.Süleymanova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Nazik bağırsaq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keçməzliyi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23331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700808"/>
            <a:ext cx="9144000" cy="1233091"/>
          </a:xfrm>
        </p:spPr>
        <p:txBody>
          <a:bodyPr>
            <a:normAutofit/>
          </a:bodyPr>
          <a:lstStyle/>
          <a:p>
            <a:r>
              <a:rPr lang="az-Latn-AZ" altLang="en-US" sz="4800" i="1" dirty="0"/>
              <a:t>Nazik bağırsaq keçməzliyi</a:t>
            </a:r>
            <a:endParaRPr lang="az-Latn-AZ" altLang="en-US" sz="4400" i="1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140968"/>
            <a:ext cx="9144000" cy="211683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Tibb ü.f.d., Dosent Ədalət Məhəmmədəli oğlu RÜSTƏM</a:t>
            </a:r>
          </a:p>
          <a:p>
            <a:pPr>
              <a:lnSpc>
                <a:spcPct val="80000"/>
              </a:lnSpc>
            </a:pPr>
            <a:r>
              <a:rPr lang="en-US" altLang="en-US" sz="2400" dirty="0"/>
              <a:t> </a:t>
            </a:r>
            <a:r>
              <a:rPr lang="en-US" altLang="en-US" sz="2400" dirty="0" err="1"/>
              <a:t>doktorant</a:t>
            </a:r>
            <a:r>
              <a:rPr lang="en-US" altLang="en-US" sz="2400" dirty="0"/>
              <a:t> </a:t>
            </a:r>
            <a:r>
              <a:rPr lang="az-Latn-AZ" altLang="en-US" sz="2400" dirty="0"/>
              <a:t>Məmmədova Sənəm Yolçu qızı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95400" y="1556792"/>
            <a:ext cx="5181600" cy="43204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az-Latn-AZ" dirty="0"/>
              <a:t>nazik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keçməzliyi</a:t>
            </a:r>
            <a:r>
              <a:rPr lang="az-Latn-AZ" dirty="0"/>
              <a:t> (KBK)</a:t>
            </a:r>
            <a:r>
              <a:rPr lang="en-US" dirty="0"/>
              <a:t> </a:t>
            </a:r>
            <a:r>
              <a:rPr lang="en-US" dirty="0" err="1"/>
              <a:t>möhtəviyyatın</a:t>
            </a:r>
            <a:r>
              <a:rPr lang="en-US" dirty="0"/>
              <a:t> </a:t>
            </a:r>
            <a:r>
              <a:rPr lang="az-Latn-AZ" dirty="0"/>
              <a:t>(ximusun) nazik </a:t>
            </a:r>
            <a:r>
              <a:rPr lang="en-US" dirty="0" err="1"/>
              <a:t>bağırsaq</a:t>
            </a:r>
            <a:r>
              <a:rPr lang="az-Latn-AZ" dirty="0"/>
              <a:t> (NB) boyunca irəliləməsinin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dayanması</a:t>
            </a:r>
            <a:r>
              <a:rPr lang="az-Latn-AZ" dirty="0"/>
              <a:t> və ya ləngiməsi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az-Latn-AZ" dirty="0"/>
              <a:t>baş verən </a:t>
            </a:r>
            <a:r>
              <a:rPr lang="en-US" b="1" dirty="0" err="1"/>
              <a:t>təcili</a:t>
            </a:r>
            <a:r>
              <a:rPr lang="en-US" b="1" dirty="0"/>
              <a:t> </a:t>
            </a:r>
            <a:r>
              <a:rPr lang="en-US" b="1" dirty="0" err="1"/>
              <a:t>cərrahi</a:t>
            </a:r>
            <a:r>
              <a:rPr lang="en-US" b="1" dirty="0"/>
              <a:t> </a:t>
            </a:r>
            <a:r>
              <a:rPr lang="en-US" b="1" dirty="0" err="1"/>
              <a:t>vəziyyətdir</a:t>
            </a:r>
            <a:r>
              <a:rPr lang="en-US" dirty="0"/>
              <a:t>. </a:t>
            </a:r>
            <a:r>
              <a:rPr lang="az-Latn-AZ" dirty="0"/>
              <a:t>NB-ı</a:t>
            </a:r>
            <a:r>
              <a:rPr lang="en-US" dirty="0"/>
              <a:t>n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genişlənməsi</a:t>
            </a:r>
            <a:r>
              <a:rPr lang="en-US" dirty="0"/>
              <a:t>, </a:t>
            </a:r>
            <a:r>
              <a:rPr lang="en-US" dirty="0" err="1"/>
              <a:t>hipovolemiya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sepsis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xarakterizə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. </a:t>
            </a:r>
            <a:endParaRPr lang="az-Latn-AZ" b="1" dirty="0">
              <a:solidFill>
                <a:schemeClr val="accent1"/>
              </a:solidFill>
            </a:endParaRPr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0" r="3729" b="10169"/>
          <a:stretch/>
        </p:blipFill>
        <p:spPr>
          <a:xfrm>
            <a:off x="5857520" y="1268760"/>
            <a:ext cx="5938794" cy="48965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Təsnifat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7408" y="1649374"/>
            <a:ext cx="5181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4000" b="1" dirty="0" err="1"/>
              <a:t>Mexanizminə</a:t>
            </a:r>
            <a:r>
              <a:rPr lang="en-US" sz="4000" b="1" dirty="0"/>
              <a:t> </a:t>
            </a:r>
            <a:r>
              <a:rPr lang="en-US" sz="4000" b="1" dirty="0" err="1"/>
              <a:t>görə</a:t>
            </a:r>
            <a:r>
              <a:rPr lang="az-Latn-AZ" sz="4000" b="1" dirty="0"/>
              <a:t>:</a:t>
            </a:r>
            <a:endParaRPr lang="en-US" sz="4000" b="1" dirty="0"/>
          </a:p>
          <a:p>
            <a:pPr marL="0" indent="0">
              <a:buNone/>
            </a:pPr>
            <a:endParaRPr lang="az-Latn-AZ" sz="4000" b="1" dirty="0"/>
          </a:p>
          <a:p>
            <a:pPr marL="0" indent="0">
              <a:buNone/>
            </a:pPr>
            <a:r>
              <a:rPr lang="en-US" sz="4000" b="1" dirty="0" err="1"/>
              <a:t>Mexaniki</a:t>
            </a:r>
            <a:endParaRPr lang="az-Latn-AZ" sz="4000" dirty="0"/>
          </a:p>
          <a:p>
            <a:pPr>
              <a:buFont typeface="Wingdings" pitchFamily="2" charset="2"/>
              <a:buChar char="ü"/>
            </a:pPr>
            <a:r>
              <a:rPr lang="az-Latn-AZ" sz="4000" dirty="0"/>
              <a:t> </a:t>
            </a:r>
            <a:r>
              <a:rPr lang="en-US" sz="4000" dirty="0" err="1"/>
              <a:t>obstruksiya</a:t>
            </a:r>
            <a:endParaRPr lang="en-US" sz="4000" dirty="0"/>
          </a:p>
          <a:p>
            <a:pPr>
              <a:buFont typeface="Wingdings" pitchFamily="2" charset="2"/>
              <a:buChar char="ü"/>
            </a:pPr>
            <a:r>
              <a:rPr lang="az-Latn-AZ" sz="4000" dirty="0"/>
              <a:t> s</a:t>
            </a:r>
            <a:r>
              <a:rPr lang="en-US" sz="4000" dirty="0" err="1"/>
              <a:t>tranqulyasiya</a:t>
            </a:r>
            <a:endParaRPr lang="az-Latn-AZ" sz="4000" dirty="0"/>
          </a:p>
          <a:p>
            <a:pPr>
              <a:buFont typeface="Wingdings" pitchFamily="2" charset="2"/>
              <a:buChar char="ü"/>
            </a:pPr>
            <a:r>
              <a:rPr lang="az-Latn-AZ" sz="4000" dirty="0"/>
              <a:t> qarışıq (invaginasiya</a:t>
            </a:r>
            <a:r>
              <a:rPr lang="az-Latn-AZ" sz="4000" b="1" dirty="0"/>
              <a:t>)</a:t>
            </a:r>
            <a:endParaRPr lang="en-US" sz="4000" b="1" dirty="0"/>
          </a:p>
          <a:p>
            <a:pPr marL="0" indent="0">
              <a:buNone/>
            </a:pPr>
            <a:endParaRPr lang="az-Latn-AZ" sz="4000" b="1" dirty="0"/>
          </a:p>
          <a:p>
            <a:pPr marL="0" indent="0">
              <a:buNone/>
            </a:pPr>
            <a:r>
              <a:rPr lang="en-US" sz="4000" b="1" dirty="0" err="1"/>
              <a:t>Dinamiki</a:t>
            </a:r>
            <a:endParaRPr lang="az-Latn-AZ" sz="4000" dirty="0"/>
          </a:p>
          <a:p>
            <a:pPr>
              <a:buFont typeface="Wingdings" pitchFamily="2" charset="2"/>
              <a:buChar char="ü"/>
            </a:pPr>
            <a:r>
              <a:rPr lang="az-Latn-AZ" sz="4000" dirty="0"/>
              <a:t> </a:t>
            </a:r>
            <a:r>
              <a:rPr lang="en-US" sz="4000" dirty="0" err="1"/>
              <a:t>paralitik</a:t>
            </a:r>
            <a:r>
              <a:rPr lang="en-US" sz="4000" dirty="0"/>
              <a:t> (total </a:t>
            </a:r>
            <a:r>
              <a:rPr lang="en-US" sz="4000" dirty="0" err="1"/>
              <a:t>və</a:t>
            </a:r>
            <a:r>
              <a:rPr lang="en-US" sz="4000" dirty="0"/>
              <a:t> </a:t>
            </a:r>
            <a:r>
              <a:rPr lang="en-US" sz="4000" dirty="0" err="1"/>
              <a:t>ya</a:t>
            </a:r>
            <a:r>
              <a:rPr lang="en-US" sz="4000" dirty="0"/>
              <a:t> </a:t>
            </a:r>
            <a:r>
              <a:rPr lang="en-US" sz="4000" dirty="0" err="1"/>
              <a:t>hissəvi</a:t>
            </a:r>
            <a:r>
              <a:rPr lang="en-US" sz="4000" dirty="0"/>
              <a:t>)</a:t>
            </a:r>
            <a:endParaRPr lang="az-Latn-AZ" sz="4000" dirty="0"/>
          </a:p>
          <a:p>
            <a:pPr>
              <a:buFont typeface="Wingdings" pitchFamily="2" charset="2"/>
              <a:buChar char="ü"/>
            </a:pPr>
            <a:r>
              <a:rPr lang="az-Latn-AZ" sz="4000" dirty="0"/>
              <a:t> </a:t>
            </a:r>
            <a:r>
              <a:rPr lang="en-US" sz="4000" dirty="0" err="1"/>
              <a:t>spastik</a:t>
            </a:r>
            <a:endParaRPr lang="en-US" sz="4000" dirty="0"/>
          </a:p>
          <a:p>
            <a:pPr marL="742950" lvl="1" indent="-285750">
              <a:buFont typeface="Arial"/>
              <a:buChar char="•"/>
            </a:pPr>
            <a:endParaRPr lang="en-US" dirty="0"/>
          </a:p>
        </p:txBody>
      </p:sp>
      <p:pic>
        <p:nvPicPr>
          <p:cNvPr id="9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000" y="1628800"/>
            <a:ext cx="5201146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03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423592" y="240413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1" algn="ctr" defTabSz="685800">
              <a:lnSpc>
                <a:spcPct val="90000"/>
              </a:lnSpc>
              <a:spcBef>
                <a:spcPct val="0"/>
              </a:spcBef>
            </a:pP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-36004" y="840381"/>
            <a:ext cx="12192000" cy="50310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buFont typeface="Arial"/>
              <a:buChar char="•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7648" y="-11762"/>
            <a:ext cx="5862851" cy="835878"/>
          </a:xfrm>
        </p:spPr>
        <p:txBody>
          <a:bodyPr>
            <a:normAutofit fontScale="90000"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az-Latn-AZ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Təsnifat</a:t>
            </a:r>
            <a:r>
              <a:rPr lang="en-US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-e</a:t>
            </a:r>
            <a:r>
              <a:rPr lang="az-Latn-AZ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tioloji səbəblərə görə</a:t>
            </a:r>
            <a:br>
              <a:rPr lang="az-Latn-AZ" sz="3200" b="1" dirty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40461"/>
            <a:ext cx="5185792" cy="4836502"/>
          </a:xfrm>
        </p:spPr>
        <p:txBody>
          <a:bodyPr>
            <a:normAutofit fontScale="77500" lnSpcReduction="20000"/>
          </a:bodyPr>
          <a:lstStyle/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bitişmə</a:t>
            </a:r>
            <a:r>
              <a:rPr lang="az-Latn-AZ" dirty="0"/>
              <a:t>(lər), atma(lar)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törəmə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az-Latn-AZ" dirty="0"/>
              <a:t>y</a:t>
            </a:r>
            <a:r>
              <a:rPr lang="en-US" dirty="0" err="1"/>
              <a:t>ırtıq</a:t>
            </a:r>
            <a:r>
              <a:rPr lang="az-Latn-AZ" dirty="0"/>
              <a:t> (xarici və daxili)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invaginasiya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burulma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yad</a:t>
            </a:r>
            <a:r>
              <a:rPr lang="en-US" dirty="0"/>
              <a:t> </a:t>
            </a:r>
            <a:r>
              <a:rPr lang="en-US" dirty="0" err="1"/>
              <a:t>cisimlər</a:t>
            </a:r>
            <a:r>
              <a:rPr lang="az-Latn-AZ" dirty="0"/>
              <a:t>, o cümlədən bezoarlar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helmint</a:t>
            </a:r>
            <a:r>
              <a:rPr lang="en-US" dirty="0"/>
              <a:t> </a:t>
            </a:r>
            <a:r>
              <a:rPr lang="en-US" dirty="0" err="1"/>
              <a:t>invaziyası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öd</a:t>
            </a:r>
            <a:r>
              <a:rPr lang="en-US" dirty="0"/>
              <a:t> </a:t>
            </a:r>
            <a:r>
              <a:rPr lang="en-US" dirty="0" err="1"/>
              <a:t>daş</a:t>
            </a:r>
            <a:r>
              <a:rPr lang="az-Latn-AZ" dirty="0"/>
              <a:t>(lar)</a:t>
            </a:r>
            <a:r>
              <a:rPr lang="en-US" dirty="0" err="1"/>
              <a:t>ı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iltihab</a:t>
            </a:r>
            <a:r>
              <a:rPr lang="en-US" dirty="0"/>
              <a:t> </a:t>
            </a:r>
            <a:r>
              <a:rPr lang="en-US" dirty="0" err="1"/>
              <a:t>mənşəli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striktur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hematom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sistik</a:t>
            </a:r>
            <a:r>
              <a:rPr lang="en-US" dirty="0"/>
              <a:t> </a:t>
            </a:r>
            <a:r>
              <a:rPr lang="en-US" dirty="0" err="1"/>
              <a:t>fibroz</a:t>
            </a:r>
            <a:endParaRPr lang="en-US" dirty="0"/>
          </a:p>
          <a:p>
            <a:pPr fontAlgn="t">
              <a:buFont typeface="Wingdings" panose="05000000000000000000" pitchFamily="2" charset="2"/>
              <a:buChar char="q"/>
            </a:pPr>
            <a:r>
              <a:rPr lang="en-US" dirty="0" err="1"/>
              <a:t>digər</a:t>
            </a:r>
            <a:endParaRPr lang="en-US" dirty="0"/>
          </a:p>
          <a:p>
            <a:endParaRPr lang="en-US" dirty="0"/>
          </a:p>
        </p:txBody>
      </p:sp>
      <p:pic>
        <p:nvPicPr>
          <p:cNvPr id="13" name="Picture 2" descr="Ileus – Medical Blo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76120" y="1340461"/>
            <a:ext cx="3889648" cy="47679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7863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809852" y="0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19336" y="1145946"/>
            <a:ext cx="12072664" cy="50310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az-Latn-A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7047" y="-87014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Təsnifat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az-Latn-AZ" sz="3200" b="1" dirty="0"/>
              <a:t>Lokalizasiyasına</a:t>
            </a:r>
            <a:r>
              <a:rPr lang="en-US" sz="3200" b="1" dirty="0"/>
              <a:t> </a:t>
            </a:r>
            <a:r>
              <a:rPr lang="en-US" sz="3200" b="1" dirty="0" err="1"/>
              <a:t>görə</a:t>
            </a:r>
            <a:r>
              <a:rPr lang="az-Latn-AZ" sz="3200" b="1" dirty="0"/>
              <a:t>:</a:t>
            </a:r>
          </a:p>
          <a:p>
            <a:pPr>
              <a:buFont typeface="Wingdings" pitchFamily="2" charset="2"/>
              <a:buChar char="Ø"/>
            </a:pPr>
            <a:r>
              <a:rPr lang="az-Latn-AZ" sz="3200" dirty="0"/>
              <a:t> </a:t>
            </a:r>
            <a:r>
              <a:rPr lang="az-Latn-AZ" dirty="0"/>
              <a:t>Yuxarı (OBB, acı bağırsağın proksimal yarısı)</a:t>
            </a:r>
          </a:p>
          <a:p>
            <a:pPr>
              <a:buFont typeface="Wingdings" pitchFamily="2" charset="2"/>
              <a:buChar char="Ø"/>
            </a:pPr>
            <a:r>
              <a:rPr lang="az-Latn-AZ" dirty="0"/>
              <a:t> Aşağı (acı bağırsağın distal yarısı, qalça bağırsaq) </a:t>
            </a:r>
            <a:endParaRPr lang="en-US" dirty="0"/>
          </a:p>
          <a:p>
            <a:endParaRPr lang="az-Latn-AZ" sz="3200" b="1" dirty="0"/>
          </a:p>
          <a:p>
            <a:r>
              <a:rPr lang="az-Latn-AZ" sz="3200" b="1" dirty="0"/>
              <a:t>Dərəcəsinə görə: </a:t>
            </a:r>
          </a:p>
          <a:p>
            <a:pPr>
              <a:buFont typeface="Wingdings" pitchFamily="2" charset="2"/>
              <a:buChar char="Ø"/>
            </a:pPr>
            <a:r>
              <a:rPr lang="az-Latn-AZ" sz="3200" dirty="0"/>
              <a:t> </a:t>
            </a:r>
            <a:r>
              <a:rPr lang="en-US" dirty="0"/>
              <a:t>tam </a:t>
            </a:r>
            <a:r>
              <a:rPr lang="en-US" dirty="0" err="1"/>
              <a:t>tıxanma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az-Latn-AZ" dirty="0"/>
              <a:t> </a:t>
            </a:r>
            <a:r>
              <a:rPr lang="en-US" dirty="0" err="1"/>
              <a:t>hissəvi</a:t>
            </a:r>
            <a:r>
              <a:rPr lang="en-US" dirty="0"/>
              <a:t> </a:t>
            </a:r>
            <a:r>
              <a:rPr lang="en-US" dirty="0" err="1"/>
              <a:t>tıxanma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az-Latn-AZ" dirty="0"/>
              <a:t> </a:t>
            </a:r>
            <a:r>
              <a:rPr lang="en-US" dirty="0"/>
              <a:t>total </a:t>
            </a:r>
            <a:r>
              <a:rPr lang="en-US" dirty="0" err="1"/>
              <a:t>paralitik</a:t>
            </a: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az-Latn-AZ" dirty="0"/>
              <a:t> </a:t>
            </a:r>
            <a:r>
              <a:rPr lang="en-US" dirty="0" err="1"/>
              <a:t>hissəvi</a:t>
            </a:r>
            <a:r>
              <a:rPr lang="en-US" dirty="0"/>
              <a:t> </a:t>
            </a:r>
            <a:r>
              <a:rPr lang="en-US" dirty="0" err="1"/>
              <a:t>paralitik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78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 formaları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408" y="1412776"/>
            <a:ext cx="5181600" cy="4536504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q"/>
            </a:pPr>
            <a:r>
              <a:rPr lang="en-US" dirty="0" err="1"/>
              <a:t>hissəvi</a:t>
            </a:r>
            <a:r>
              <a:rPr lang="en-US" dirty="0"/>
              <a:t> </a:t>
            </a:r>
            <a:r>
              <a:rPr lang="en-US" dirty="0" err="1"/>
              <a:t>obstruktiv</a:t>
            </a: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en-US" dirty="0" err="1"/>
              <a:t>obstruktiv</a:t>
            </a: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en-US" dirty="0" err="1"/>
              <a:t>stranqulyasion</a:t>
            </a: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en-US" dirty="0" err="1"/>
              <a:t>hissəvi</a:t>
            </a:r>
            <a:r>
              <a:rPr lang="en-US" dirty="0"/>
              <a:t> </a:t>
            </a:r>
            <a:r>
              <a:rPr lang="en-US" dirty="0" err="1"/>
              <a:t>paralitik</a:t>
            </a:r>
            <a:r>
              <a:rPr lang="en-US" dirty="0"/>
              <a:t> (intestinal </a:t>
            </a:r>
            <a:r>
              <a:rPr lang="en-US" dirty="0" err="1"/>
              <a:t>psevdoobstruksiya</a:t>
            </a:r>
            <a:r>
              <a:rPr lang="en-US" dirty="0"/>
              <a:t>)</a:t>
            </a: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en-US" dirty="0"/>
              <a:t>total </a:t>
            </a:r>
            <a:r>
              <a:rPr lang="en-US" dirty="0" err="1"/>
              <a:t>paralitik</a:t>
            </a:r>
            <a:endParaRPr lang="ru-RU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en-US" dirty="0" err="1"/>
              <a:t>ağırlaşmış</a:t>
            </a:r>
            <a:r>
              <a:rPr lang="en-US" dirty="0"/>
              <a:t> (</a:t>
            </a:r>
            <a:r>
              <a:rPr lang="en-US" dirty="0" err="1"/>
              <a:t>perforasiya</a:t>
            </a:r>
            <a:r>
              <a:rPr lang="en-US" dirty="0"/>
              <a:t>, </a:t>
            </a:r>
            <a:r>
              <a:rPr lang="az-Latn-AZ" dirty="0"/>
              <a:t>abses, </a:t>
            </a:r>
            <a:r>
              <a:rPr lang="en-US" dirty="0" err="1"/>
              <a:t>peritonit</a:t>
            </a:r>
            <a:r>
              <a:rPr lang="en-US" dirty="0"/>
              <a:t>, sepsis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az-Latn-AZ" dirty="0"/>
              <a:t>b</a:t>
            </a:r>
            <a:r>
              <a:rPr lang="en-US" dirty="0"/>
              <a:t>.)</a:t>
            </a:r>
          </a:p>
          <a:p>
            <a:endParaRPr lang="en-US" dirty="0"/>
          </a:p>
        </p:txBody>
      </p:sp>
      <p:pic>
        <p:nvPicPr>
          <p:cNvPr id="9" name="Picture 2" descr="Intestinal obstruction caused by appendiceal knot - Pediatrics &amp; Neonatolog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62195" y="1412776"/>
            <a:ext cx="4862397" cy="4536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4426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9" y="0"/>
            <a:ext cx="9289032" cy="1340768"/>
          </a:xfrm>
        </p:spPr>
        <p:txBody>
          <a:bodyPr>
            <a:normAutofit fontScale="90000"/>
          </a:bodyPr>
          <a:lstStyle/>
          <a:p>
            <a:r>
              <a:rPr lang="az-Latn-AZ" sz="2700" dirty="0"/>
              <a:t>Mexaniki NB keçməzliyi:intraoperativ görünüş</a:t>
            </a:r>
            <a:br>
              <a:rPr lang="az-Latn-AZ" sz="2700" dirty="0"/>
            </a:br>
            <a:r>
              <a:rPr lang="az-Latn-AZ" sz="2700" b="0" dirty="0"/>
              <a:t>(yad cisim və invaginasiya)  </a:t>
            </a:r>
            <a:br>
              <a:rPr lang="az-Latn-AZ" sz="4000" b="0" dirty="0">
                <a:latin typeface="Times New Roman" pitchFamily="18" charset="0"/>
                <a:cs typeface="Times New Roman" pitchFamily="18" charset="0"/>
              </a:rPr>
            </a:br>
            <a:r>
              <a:rPr lang="az-Latn-AZ" sz="4000" b="0" dirty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4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http://bck.az/images/books/carrahi_xestelikler/nazikb/nab_img_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614212"/>
            <a:ext cx="4824536" cy="43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" descr="http://bck.az/images/books/carrahi_xestelikler/nazikb/nab_img_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614213"/>
            <a:ext cx="4968552" cy="4335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41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dirty="0"/>
              <a:t>Patogenez</a:t>
            </a:r>
            <a:br>
              <a:rPr lang="en-US" sz="3600" dirty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az-Latn-AZ" b="1" dirty="0"/>
              <a:t>Əsas patogenetik amil </a:t>
            </a:r>
            <a:r>
              <a:rPr lang="az-Latn-AZ" dirty="0"/>
              <a:t>- durğunluq və artmaqda davam edən mənfəzdaxili hipertenziya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b="1" dirty="0" err="1"/>
              <a:t>Mexanik</a:t>
            </a:r>
            <a:r>
              <a:rPr lang="en-US" b="1" dirty="0"/>
              <a:t> BK-</a:t>
            </a:r>
            <a:r>
              <a:rPr lang="en-US" b="1" dirty="0" err="1"/>
              <a:t>də</a:t>
            </a:r>
            <a:r>
              <a:rPr lang="en-US" dirty="0"/>
              <a:t> </a:t>
            </a:r>
            <a:r>
              <a:rPr lang="en-US" dirty="0" err="1"/>
              <a:t>maneədən</a:t>
            </a:r>
            <a:r>
              <a:rPr lang="en-US" dirty="0"/>
              <a:t> </a:t>
            </a:r>
            <a:r>
              <a:rPr lang="en-US" dirty="0" err="1"/>
              <a:t>proksimal</a:t>
            </a:r>
            <a:r>
              <a:rPr lang="en-US" dirty="0"/>
              <a:t> </a:t>
            </a:r>
            <a:r>
              <a:rPr lang="en-US" dirty="0" err="1"/>
              <a:t>hissədə</a:t>
            </a:r>
            <a:r>
              <a:rPr lang="en-US" dirty="0"/>
              <a:t>, </a:t>
            </a:r>
            <a:r>
              <a:rPr lang="en-US" b="1" dirty="0" err="1"/>
              <a:t>paralitik</a:t>
            </a:r>
            <a:r>
              <a:rPr lang="en-US" b="1" dirty="0"/>
              <a:t> </a:t>
            </a:r>
            <a:r>
              <a:rPr lang="en-US" b="1" dirty="0" err="1"/>
              <a:t>keçməzlikdə</a:t>
            </a:r>
            <a:r>
              <a:rPr lang="en-US" b="1" dirty="0"/>
              <a:t> </a:t>
            </a:r>
            <a:r>
              <a:rPr lang="en-US" dirty="0" err="1"/>
              <a:t>isə</a:t>
            </a:r>
            <a:r>
              <a:rPr lang="en-US" dirty="0"/>
              <a:t> </a:t>
            </a:r>
            <a:r>
              <a:rPr lang="az-Latn-AZ" dirty="0"/>
              <a:t>NB-</a:t>
            </a:r>
            <a:r>
              <a:rPr lang="en-US" dirty="0"/>
              <a:t>da </a:t>
            </a:r>
            <a:r>
              <a:rPr lang="az-Latn-AZ" dirty="0"/>
              <a:t>- </a:t>
            </a:r>
            <a:r>
              <a:rPr lang="en-US" dirty="0"/>
              <a:t>total </a:t>
            </a:r>
            <a:r>
              <a:rPr lang="en-US" dirty="0" err="1"/>
              <a:t>durğunluq</a:t>
            </a:r>
            <a:r>
              <a:rPr lang="en-US" dirty="0"/>
              <a:t> </a:t>
            </a:r>
            <a:r>
              <a:rPr lang="az-Latn-AZ" dirty="0"/>
              <a:t>(hipertenziya)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az-Latn-A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Gallstone Ileus - A complication due to GALLBLADDER STONE DISEASES. -  YouTub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28048" y="1412775"/>
            <a:ext cx="5040560" cy="47641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555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 fontScale="90000"/>
          </a:bodyPr>
          <a:lstStyle/>
          <a:p>
            <a:br>
              <a:rPr lang="en-US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/>
              <a:t>Patogenez</a:t>
            </a:r>
            <a:br>
              <a:rPr lang="en-US" sz="4400" dirty="0"/>
            </a:b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Möhtəviyyatın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qazların</a:t>
            </a:r>
            <a:r>
              <a:rPr lang="en-US" sz="2800" dirty="0"/>
              <a:t> </a:t>
            </a:r>
            <a:r>
              <a:rPr lang="en-US" sz="2800" dirty="0" err="1"/>
              <a:t>toplanması</a:t>
            </a:r>
            <a:r>
              <a:rPr lang="en-US" sz="2800" dirty="0"/>
              <a:t> </a:t>
            </a:r>
            <a:r>
              <a:rPr lang="en-US" sz="2800" dirty="0" err="1"/>
              <a:t>ciddi</a:t>
            </a:r>
            <a:r>
              <a:rPr lang="en-US" sz="2800" dirty="0"/>
              <a:t> </a:t>
            </a:r>
            <a:r>
              <a:rPr lang="en-US" sz="2800" b="1" dirty="0" err="1"/>
              <a:t>yerli</a:t>
            </a:r>
            <a:r>
              <a:rPr lang="en-US" sz="2800" dirty="0"/>
              <a:t> (</a:t>
            </a:r>
            <a:r>
              <a:rPr lang="en-US" sz="2800" dirty="0" err="1"/>
              <a:t>bağırsaq</a:t>
            </a:r>
            <a:r>
              <a:rPr lang="en-US" sz="2800" dirty="0"/>
              <a:t>)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b="1" dirty="0" err="1"/>
              <a:t>ümumi</a:t>
            </a:r>
            <a:r>
              <a:rPr lang="en-US" sz="2800" dirty="0"/>
              <a:t> </a:t>
            </a:r>
            <a:r>
              <a:rPr lang="az-Latn-AZ" sz="2800" dirty="0"/>
              <a:t>(sistem)</a:t>
            </a:r>
            <a:r>
              <a:rPr lang="en-US" sz="2800" dirty="0"/>
              <a:t> </a:t>
            </a:r>
            <a:r>
              <a:rPr lang="en-US" sz="2800" dirty="0" err="1"/>
              <a:t>dəyişikliklərin</a:t>
            </a:r>
            <a:r>
              <a:rPr lang="en-US" sz="2800" dirty="0"/>
              <a:t> </a:t>
            </a:r>
            <a:r>
              <a:rPr lang="en-US" sz="2800" dirty="0" err="1"/>
              <a:t>meydana</a:t>
            </a:r>
            <a:r>
              <a:rPr lang="en-US" sz="2800" dirty="0"/>
              <a:t> </a:t>
            </a:r>
            <a:r>
              <a:rPr lang="en-US" sz="2800" dirty="0" err="1"/>
              <a:t>çıxması</a:t>
            </a:r>
            <a:r>
              <a:rPr lang="az-Latn-AZ" sz="2800" dirty="0"/>
              <a:t> ilə </a:t>
            </a:r>
            <a:r>
              <a:rPr lang="en-US" sz="2800" dirty="0"/>
              <a:t>n</a:t>
            </a:r>
            <a:r>
              <a:rPr lang="az-Latn-AZ" sz="2800" dirty="0"/>
              <a:t>əticələnir</a:t>
            </a:r>
            <a:r>
              <a:rPr lang="en-US" sz="2800" dirty="0"/>
              <a:t>. Bu proses</a:t>
            </a:r>
            <a:r>
              <a:rPr lang="az-Latn-AZ" sz="2800" dirty="0"/>
              <a:t>in şərti </a:t>
            </a:r>
            <a:r>
              <a:rPr lang="en-US" sz="2800" dirty="0" err="1"/>
              <a:t>mərhələ</a:t>
            </a:r>
            <a:r>
              <a:rPr lang="az-Latn-AZ" sz="2800" dirty="0"/>
              <a:t>ləri</a:t>
            </a:r>
            <a:r>
              <a:rPr lang="en-US" sz="2800" dirty="0"/>
              <a:t>:</a:t>
            </a:r>
          </a:p>
          <a:p>
            <a:pPr algn="just"/>
            <a:r>
              <a:rPr lang="en-US" sz="2400" b="1" dirty="0" err="1"/>
              <a:t>Erkən</a:t>
            </a:r>
            <a:r>
              <a:rPr lang="az-Latn-AZ" sz="2400" b="1" dirty="0"/>
              <a:t>; </a:t>
            </a:r>
          </a:p>
          <a:p>
            <a:pPr algn="just"/>
            <a:r>
              <a:rPr lang="en-US" sz="2400" b="1" dirty="0" err="1"/>
              <a:t>Dehidratasiya</a:t>
            </a:r>
            <a:r>
              <a:rPr lang="az-Latn-AZ" sz="2400" b="1" dirty="0"/>
              <a:t> </a:t>
            </a:r>
          </a:p>
          <a:p>
            <a:pPr algn="just"/>
            <a:r>
              <a:rPr lang="en-US" sz="2400" b="1" dirty="0" err="1"/>
              <a:t>Toksik</a:t>
            </a:r>
            <a:r>
              <a:rPr lang="en-US" sz="2400" b="1" dirty="0"/>
              <a:t> (</a:t>
            </a:r>
            <a:r>
              <a:rPr lang="en-US" sz="2400" b="1" dirty="0" err="1"/>
              <a:t>peritonit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sepsis)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107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Ağırlaşmalar</a:t>
            </a:r>
            <a:endParaRPr lang="ru-R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Dehidratasiya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Hipovolemiya</a:t>
            </a:r>
            <a:r>
              <a:rPr lang="en-US" dirty="0"/>
              <a:t>, </a:t>
            </a:r>
            <a:r>
              <a:rPr lang="en-US" dirty="0" err="1"/>
              <a:t>şok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Nekroz</a:t>
            </a:r>
            <a:r>
              <a:rPr lang="en-US" dirty="0"/>
              <a:t>, </a:t>
            </a:r>
            <a:r>
              <a:rPr lang="en-US" dirty="0" err="1"/>
              <a:t>perforasiya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Peritonit</a:t>
            </a:r>
            <a:r>
              <a:rPr lang="az-Latn-AZ" dirty="0"/>
              <a:t> (abseslər)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Sepsis</a:t>
            </a:r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1556792"/>
            <a:ext cx="5188768" cy="4392488"/>
          </a:xfrm>
        </p:spPr>
      </p:pic>
      <p:sp>
        <p:nvSpPr>
          <p:cNvPr id="4" name="Прямоугольник 3"/>
          <p:cNvSpPr/>
          <p:nvPr/>
        </p:nvSpPr>
        <p:spPr>
          <a:xfrm>
            <a:off x="623392" y="1268760"/>
            <a:ext cx="1162575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571750" lvl="4" indent="-742950">
              <a:buAutoNum type="alphaUcPeriod"/>
            </a:pPr>
            <a:endParaRPr lang="az-Latn-AZ" sz="4000" dirty="0">
              <a:latin typeface="Times New Roman" pitchFamily="18" charset="0"/>
              <a:cs typeface="Times New Roman" pitchFamily="18" charset="0"/>
            </a:endParaRPr>
          </a:p>
          <a:p>
            <a:pPr marL="2571750" lvl="4" indent="-742950">
              <a:buAutoNum type="alphaUcPeriod"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06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6910" y="0"/>
            <a:ext cx="7272808" cy="611546"/>
          </a:xfrm>
        </p:spPr>
        <p:txBody>
          <a:bodyPr>
            <a:normAutofit fontScale="90000"/>
          </a:bodyPr>
          <a:lstStyle/>
          <a:p>
            <a:b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err="1"/>
              <a:t>Klinika</a:t>
            </a:r>
            <a:br>
              <a:rPr lang="en-US" sz="3600" dirty="0">
                <a:solidFill>
                  <a:schemeClr val="tx1"/>
                </a:solidFill>
              </a:rPr>
            </a:b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798522902"/>
              </p:ext>
            </p:extLst>
          </p:nvPr>
        </p:nvGraphicFramePr>
        <p:xfrm>
          <a:off x="1969496" y="1268760"/>
          <a:ext cx="7667636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6168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 rot="3649712">
            <a:off x="9673104" y="2595448"/>
            <a:ext cx="35108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Şübhə</a:t>
            </a:r>
            <a:r>
              <a:rPr lang="az-Latn-AZ" sz="2800" b="1" i="1" dirty="0">
                <a:latin typeface="Times New Roman" pitchFamily="18" charset="0"/>
                <a:cs typeface="Times New Roman" pitchFamily="18" charset="0"/>
              </a:rPr>
              <a:t> əlamətləri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2554667"/>
              </p:ext>
            </p:extLst>
          </p:nvPr>
        </p:nvGraphicFramePr>
        <p:xfrm>
          <a:off x="838200" y="1340768"/>
          <a:ext cx="9794304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9259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az-Latn-AZ" sz="3100" dirty="0"/>
              <a:t>Diaqnozun dəqiqləşdirilməsi</a:t>
            </a:r>
            <a:endParaRPr lang="ru-RU" sz="3600" dirty="0"/>
          </a:p>
        </p:txBody>
      </p:sp>
      <p:pic>
        <p:nvPicPr>
          <p:cNvPr id="9" name="Picture 2" descr="The Radiology Assistant : Practical approach to Acute Abdome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84032" y="1325151"/>
            <a:ext cx="5076056" cy="4630213"/>
          </a:xfrm>
          <a:prstGeom prst="rect">
            <a:avLst/>
          </a:prstGeom>
          <a:noFill/>
        </p:spPr>
      </p:pic>
      <p:sp>
        <p:nvSpPr>
          <p:cNvPr id="10" name="Прямоугольник 2"/>
          <p:cNvSpPr>
            <a:spLocks noGrp="1"/>
          </p:cNvSpPr>
          <p:nvPr>
            <p:ph sz="half" idx="1"/>
          </p:nvPr>
        </p:nvSpPr>
        <p:spPr>
          <a:xfrm>
            <a:off x="695400" y="1340768"/>
            <a:ext cx="5181600" cy="46145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az-Latn-AZ" dirty="0"/>
              <a:t>K</a:t>
            </a:r>
            <a:r>
              <a:rPr lang="az-Latn-AZ" sz="2800" b="1" dirty="0"/>
              <a:t>ontrastlı tam abdominal KT </a:t>
            </a:r>
            <a:r>
              <a:rPr lang="az-Latn-AZ" sz="2800" dirty="0"/>
              <a:t>(həssaslığı – 90%).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b="1" dirty="0"/>
              <a:t>USM </a:t>
            </a:r>
            <a:r>
              <a:rPr lang="en-US" sz="2800" dirty="0"/>
              <a:t>– </a:t>
            </a:r>
            <a:r>
              <a:rPr lang="en-US" sz="2800" dirty="0" err="1"/>
              <a:t>köp</a:t>
            </a:r>
            <a:r>
              <a:rPr lang="az-Latn-AZ" sz="2800" dirty="0"/>
              <a:t>lə</a:t>
            </a:r>
            <a:r>
              <a:rPr lang="en-US" sz="2800" dirty="0"/>
              <a:t> </a:t>
            </a:r>
            <a:r>
              <a:rPr lang="en-US" sz="2800" dirty="0" err="1"/>
              <a:t>assit</a:t>
            </a:r>
            <a:r>
              <a:rPr lang="az-Latn-AZ" sz="2800" dirty="0"/>
              <a:t>i</a:t>
            </a:r>
            <a:r>
              <a:rPr lang="en-US" sz="2800" dirty="0"/>
              <a:t>n </a:t>
            </a:r>
            <a:r>
              <a:rPr lang="en-US" sz="2800" dirty="0" err="1"/>
              <a:t>differensiasiyası</a:t>
            </a:r>
            <a:r>
              <a:rPr lang="en-US" sz="2800" dirty="0"/>
              <a:t> </a:t>
            </a:r>
            <a:r>
              <a:rPr lang="en-US" sz="2800" dirty="0" err="1"/>
              <a:t>üçün</a:t>
            </a:r>
            <a:r>
              <a:rPr lang="az-Latn-AZ" sz="2800" dirty="0"/>
              <a:t> mühümdür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800" b="1" dirty="0" err="1"/>
              <a:t>Rentgenoqrafiya</a:t>
            </a:r>
            <a:r>
              <a:rPr lang="en-US" sz="2800" b="1" dirty="0"/>
              <a:t> </a:t>
            </a:r>
            <a:r>
              <a:rPr lang="en-US" sz="2800" dirty="0"/>
              <a:t>–</a:t>
            </a:r>
            <a:r>
              <a:rPr lang="az-Latn-AZ" sz="2800" dirty="0"/>
              <a:t>b</a:t>
            </a:r>
            <a:r>
              <a:rPr lang="en-US" sz="2800" dirty="0" err="1"/>
              <a:t>ağırsaq</a:t>
            </a:r>
            <a:r>
              <a:rPr lang="en-US" sz="2800" dirty="0"/>
              <a:t> </a:t>
            </a:r>
            <a:r>
              <a:rPr lang="en-US" sz="2800" dirty="0" err="1"/>
              <a:t>ilgəklərinin</a:t>
            </a:r>
            <a:r>
              <a:rPr lang="en-US" sz="2800" dirty="0"/>
              <a:t> </a:t>
            </a:r>
            <a:r>
              <a:rPr lang="en-US" sz="2800" dirty="0" err="1"/>
              <a:t>genişlənməsi</a:t>
            </a:r>
            <a:r>
              <a:rPr lang="az-Latn-AZ" sz="2800" dirty="0"/>
              <a:t>,</a:t>
            </a:r>
            <a:r>
              <a:rPr lang="en-US" sz="2800" dirty="0"/>
              <a:t> </a:t>
            </a:r>
            <a:r>
              <a:rPr lang="en-US" sz="2800" dirty="0" err="1"/>
              <a:t>maye</a:t>
            </a:r>
            <a:r>
              <a:rPr lang="az-Latn-AZ" sz="2800" dirty="0"/>
              <a:t>-</a:t>
            </a:r>
            <a:r>
              <a:rPr lang="en-US" sz="2800" dirty="0" err="1"/>
              <a:t>hava</a:t>
            </a:r>
            <a:r>
              <a:rPr lang="en-US" sz="2800" dirty="0"/>
              <a:t> </a:t>
            </a:r>
            <a:r>
              <a:rPr lang="en-US" sz="2800" dirty="0" err="1"/>
              <a:t>səviyyəli</a:t>
            </a:r>
            <a:r>
              <a:rPr lang="en-US" sz="2800" dirty="0"/>
              <a:t> </a:t>
            </a:r>
            <a:r>
              <a:rPr lang="en-US" sz="2800" dirty="0" err="1"/>
              <a:t>igəklərin</a:t>
            </a:r>
            <a:r>
              <a:rPr lang="en-US" sz="2800" dirty="0"/>
              <a:t> (</a:t>
            </a:r>
            <a:r>
              <a:rPr lang="en-US" sz="2800" dirty="0" err="1"/>
              <a:t>Cloiber</a:t>
            </a:r>
            <a:r>
              <a:rPr lang="en-US" sz="2800" dirty="0"/>
              <a:t> </a:t>
            </a:r>
            <a:r>
              <a:rPr lang="en-US" sz="2800" dirty="0" err="1"/>
              <a:t>kasaları</a:t>
            </a:r>
            <a:r>
              <a:rPr lang="en-US" sz="2800" dirty="0"/>
              <a:t>) </a:t>
            </a:r>
            <a:r>
              <a:rPr lang="en-US" sz="2800" dirty="0" err="1"/>
              <a:t>görünməsi</a:t>
            </a:r>
            <a:r>
              <a:rPr lang="en-US" sz="2800" dirty="0"/>
              <a:t> </a:t>
            </a:r>
            <a:r>
              <a:rPr lang="az-Latn-AZ" sz="2800" dirty="0"/>
              <a:t>(</a:t>
            </a:r>
            <a:r>
              <a:rPr lang="en-US" sz="2800" dirty="0" err="1"/>
              <a:t>xəstəliyin</a:t>
            </a:r>
            <a:r>
              <a:rPr lang="en-US" sz="2800" dirty="0"/>
              <a:t> </a:t>
            </a:r>
            <a:r>
              <a:rPr lang="en-US" sz="2800" dirty="0" err="1"/>
              <a:t>gec</a:t>
            </a:r>
            <a:r>
              <a:rPr lang="en-US" sz="2800" dirty="0"/>
              <a:t> </a:t>
            </a:r>
            <a:r>
              <a:rPr lang="en-US" sz="2800" dirty="0" err="1"/>
              <a:t>mərhələlərində</a:t>
            </a:r>
            <a:r>
              <a:rPr lang="az-Latn-AZ" sz="2800" dirty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53766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 </a:t>
            </a:r>
            <a:endParaRPr lang="ru-RU" sz="40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66937" y="3749834"/>
          <a:ext cx="7858125" cy="640080"/>
        </p:xfrm>
        <a:graphic>
          <a:graphicData uri="http://schemas.openxmlformats.org/drawingml/2006/table">
            <a:tbl>
              <a:tblPr/>
              <a:tblGrid>
                <a:gridCol w="3227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0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0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br>
                        <a:rPr lang="ru-RU">
                          <a:effectLst/>
                        </a:rPr>
                      </a:br>
                      <a:endParaRPr lang="ru-RU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121" name="Picture 1" descr="http://bck.az/images/books/carrahi_xestelikler/nazikb/nab_img_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679" y="1712616"/>
            <a:ext cx="3484934" cy="322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bck.az/images/books/carrahi_xestelikler/nazikb/nab_img_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94" y="1695848"/>
            <a:ext cx="3528392" cy="324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ttp://bck.az/images/books/carrahi_xestelikler/nazikb/nab_img_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306" y="1700808"/>
            <a:ext cx="375285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9427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/>
              <a:t>Differensial  diaqnostika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Mezenterial</a:t>
            </a:r>
            <a:r>
              <a:rPr lang="en-US" dirty="0"/>
              <a:t> </a:t>
            </a:r>
            <a:r>
              <a:rPr lang="en-US" dirty="0" err="1"/>
              <a:t>damar</a:t>
            </a:r>
            <a:r>
              <a:rPr lang="en-US" dirty="0"/>
              <a:t> </a:t>
            </a:r>
            <a:r>
              <a:rPr lang="en-US" dirty="0" err="1"/>
              <a:t>trombozu</a:t>
            </a:r>
            <a:endParaRPr lang="en-US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dirty="0"/>
              <a:t>Kəskin appendisit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dirty="0"/>
              <a:t>Mədə və OBB xorasının perforasiyası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dirty="0"/>
              <a:t>Kəskin pankreatit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dirty="0"/>
              <a:t>Kəskin peritonit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dirty="0"/>
              <a:t>Toksik meqakolon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dirty="0"/>
              <a:t>NB-ın psevdoobstruksiyası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855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i="1" dirty="0" err="1"/>
              <a:t>Diaqno</a:t>
            </a:r>
            <a:r>
              <a:rPr lang="az-Latn-AZ" sz="3600" i="1" dirty="0"/>
              <a:t>stik meyarlar</a:t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700808"/>
            <a:ext cx="10515600" cy="4351338"/>
          </a:xfrm>
        </p:spPr>
        <p:txBody>
          <a:bodyPr numCol="2"/>
          <a:lstStyle/>
          <a:p>
            <a:pPr marL="571500" indent="-571500">
              <a:buFont typeface="Wingdings" pitchFamily="2" charset="2"/>
              <a:buChar char="Ø"/>
            </a:pPr>
            <a:r>
              <a:rPr lang="en-US" b="1" dirty="0" err="1"/>
              <a:t>Klinik</a:t>
            </a:r>
            <a:r>
              <a:rPr lang="en-US" b="1" dirty="0"/>
              <a:t> </a:t>
            </a:r>
            <a:r>
              <a:rPr lang="en-US" b="1" dirty="0" err="1"/>
              <a:t>əlamətlər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en-US" dirty="0" err="1"/>
              <a:t>qarında</a:t>
            </a:r>
            <a:r>
              <a:rPr lang="en-US" dirty="0"/>
              <a:t> </a:t>
            </a:r>
            <a:r>
              <a:rPr lang="en-US" dirty="0" err="1"/>
              <a:t>ağrılar</a:t>
            </a:r>
            <a:r>
              <a:rPr lang="en-US" dirty="0"/>
              <a:t>, </a:t>
            </a:r>
            <a:r>
              <a:rPr lang="en-US" dirty="0" err="1"/>
              <a:t>qusma</a:t>
            </a:r>
            <a:r>
              <a:rPr lang="en-US" dirty="0"/>
              <a:t>, </a:t>
            </a:r>
            <a:r>
              <a:rPr lang="en-US" dirty="0" err="1"/>
              <a:t>köp</a:t>
            </a:r>
            <a:r>
              <a:rPr lang="en-US" dirty="0"/>
              <a:t>, </a:t>
            </a:r>
            <a:r>
              <a:rPr lang="en-US" dirty="0" err="1"/>
              <a:t>qaz</a:t>
            </a:r>
            <a:r>
              <a:rPr lang="az-Latn-AZ" dirty="0"/>
              <a:t>lar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nəcisin</a:t>
            </a:r>
            <a:r>
              <a:rPr lang="en-US" dirty="0"/>
              <a:t> </a:t>
            </a:r>
            <a:r>
              <a:rPr lang="en-US" dirty="0" err="1"/>
              <a:t>xaric</a:t>
            </a:r>
            <a:r>
              <a:rPr lang="en-US" dirty="0"/>
              <a:t> </a:t>
            </a:r>
            <a:r>
              <a:rPr lang="en-US" dirty="0" err="1"/>
              <a:t>olmaması</a:t>
            </a:r>
            <a:r>
              <a:rPr lang="en-US" dirty="0"/>
              <a:t>)</a:t>
            </a:r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b="1" dirty="0"/>
              <a:t>KT-</a:t>
            </a:r>
            <a:r>
              <a:rPr lang="en-US" b="1" dirty="0" err="1"/>
              <a:t>də</a:t>
            </a:r>
            <a:r>
              <a:rPr lang="en-US" b="1" dirty="0"/>
              <a:t> </a:t>
            </a:r>
            <a:r>
              <a:rPr lang="en-US" b="1" dirty="0" err="1"/>
              <a:t>obstruksiya</a:t>
            </a:r>
            <a:r>
              <a:rPr lang="en-US" b="1" dirty="0"/>
              <a:t> </a:t>
            </a:r>
            <a:r>
              <a:rPr lang="en-US" b="1" dirty="0" err="1"/>
              <a:t>əlamətləri</a:t>
            </a:r>
            <a:r>
              <a:rPr lang="en-US" b="1" dirty="0"/>
              <a:t> </a:t>
            </a:r>
            <a:r>
              <a:rPr lang="en-US" dirty="0"/>
              <a:t>(</a:t>
            </a:r>
            <a:r>
              <a:rPr lang="az-Latn-AZ" dirty="0"/>
              <a:t>NB ilgəklərinin </a:t>
            </a:r>
            <a:r>
              <a:rPr lang="en-US" dirty="0" err="1"/>
              <a:t>genişlənməsi</a:t>
            </a:r>
            <a:r>
              <a:rPr lang="en-US" dirty="0"/>
              <a:t>, </a:t>
            </a:r>
            <a:r>
              <a:rPr lang="en-US" dirty="0" err="1"/>
              <a:t>daralması</a:t>
            </a:r>
            <a:r>
              <a:rPr lang="en-US" dirty="0"/>
              <a:t>, </a:t>
            </a:r>
            <a:r>
              <a:rPr lang="en-US" dirty="0" err="1"/>
              <a:t>kontrast</a:t>
            </a:r>
            <a:r>
              <a:rPr lang="en-US" dirty="0"/>
              <a:t> </a:t>
            </a:r>
            <a:r>
              <a:rPr lang="en-US" dirty="0" err="1"/>
              <a:t>məhlulun</a:t>
            </a:r>
            <a:r>
              <a:rPr lang="en-US" dirty="0"/>
              <a:t> </a:t>
            </a:r>
            <a:r>
              <a:rPr lang="en-US" dirty="0" err="1"/>
              <a:t>maneədən</a:t>
            </a:r>
            <a:r>
              <a:rPr lang="az-Latn-AZ" dirty="0"/>
              <a:t>  </a:t>
            </a:r>
            <a:r>
              <a:rPr lang="en-US" dirty="0" err="1"/>
              <a:t>keçməməsi</a:t>
            </a:r>
            <a:r>
              <a:rPr lang="en-US" dirty="0"/>
              <a:t>, </a:t>
            </a:r>
            <a:r>
              <a:rPr lang="en-US" dirty="0" err="1"/>
              <a:t>stranqulasiya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b.)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520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753437" y="69814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64574" y="-137734"/>
            <a:ext cx="5862851" cy="835878"/>
          </a:xfrm>
        </p:spPr>
        <p:txBody>
          <a:bodyPr/>
          <a:lstStyle/>
          <a:p>
            <a:r>
              <a:rPr lang="az-Latn-AZ" dirty="0"/>
              <a:t>Ağırlaşmaların təyini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199" y="1534022"/>
            <a:ext cx="10515600" cy="4116115"/>
          </a:xfrm>
        </p:spPr>
        <p:txBody>
          <a:bodyPr numCol="3"/>
          <a:lstStyle/>
          <a:p>
            <a:pPr lvl="0">
              <a:buFont typeface="Wingdings" panose="05000000000000000000" pitchFamily="2" charset="2"/>
              <a:buChar char="q"/>
            </a:pPr>
            <a:r>
              <a:rPr lang="en-US" b="1" dirty="0" err="1"/>
              <a:t>Dehidratasiya</a:t>
            </a:r>
            <a:r>
              <a:rPr lang="az-Latn-AZ" b="1" dirty="0"/>
              <a:t> əlamətləri </a:t>
            </a:r>
            <a:endParaRPr lang="ru-RU" dirty="0"/>
          </a:p>
          <a:p>
            <a:pPr lvl="1"/>
            <a:r>
              <a:rPr lang="en-US" dirty="0" err="1"/>
              <a:t>dil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dəri</a:t>
            </a:r>
            <a:r>
              <a:rPr lang="az-Latn-AZ" dirty="0"/>
              <a:t>nin quruması</a:t>
            </a:r>
          </a:p>
          <a:p>
            <a:pPr lvl="1"/>
            <a:r>
              <a:rPr lang="en-US" dirty="0"/>
              <a:t>, </a:t>
            </a:r>
            <a:r>
              <a:rPr lang="en-US" dirty="0" err="1"/>
              <a:t>taxikardiya</a:t>
            </a:r>
            <a:r>
              <a:rPr lang="en-US" dirty="0"/>
              <a:t>, </a:t>
            </a:r>
            <a:endParaRPr lang="az-Latn-AZ" dirty="0"/>
          </a:p>
          <a:p>
            <a:pPr lvl="1"/>
            <a:r>
              <a:rPr lang="en-US" dirty="0" err="1"/>
              <a:t>sidik</a:t>
            </a:r>
            <a:r>
              <a:rPr lang="en-US" dirty="0"/>
              <a:t> </a:t>
            </a:r>
            <a:r>
              <a:rPr lang="en-US" dirty="0" err="1"/>
              <a:t>ifrazının</a:t>
            </a:r>
            <a:r>
              <a:rPr lang="en-US" dirty="0"/>
              <a:t> </a:t>
            </a:r>
            <a:r>
              <a:rPr lang="en-US" dirty="0" err="1"/>
              <a:t>azalması</a:t>
            </a:r>
            <a:r>
              <a:rPr lang="en-US" dirty="0"/>
              <a:t>,</a:t>
            </a:r>
            <a:endParaRPr lang="az-Latn-AZ" dirty="0"/>
          </a:p>
          <a:p>
            <a:pPr lvl="1"/>
            <a:r>
              <a:rPr lang="en-US" dirty="0"/>
              <a:t> </a:t>
            </a:r>
            <a:r>
              <a:rPr lang="en-US" dirty="0" err="1"/>
              <a:t>hematokrit</a:t>
            </a:r>
            <a:r>
              <a:rPr lang="az-Latn-AZ" dirty="0"/>
              <a:t> </a:t>
            </a:r>
            <a:r>
              <a:rPr lang="en-US" dirty="0"/>
              <a:t>in</a:t>
            </a:r>
            <a:r>
              <a:rPr lang="az-Latn-AZ" dirty="0"/>
              <a:t>deksinin</a:t>
            </a:r>
            <a:r>
              <a:rPr lang="en-US" dirty="0"/>
              <a:t> </a:t>
            </a:r>
            <a:r>
              <a:rPr lang="en-US" dirty="0" err="1"/>
              <a:t>artması</a:t>
            </a:r>
            <a:endParaRPr lang="ru-RU" dirty="0"/>
          </a:p>
          <a:p>
            <a:pPr marL="0" lvl="0" indent="0">
              <a:buNone/>
            </a:pPr>
            <a:endParaRPr lang="az-Latn-AZ" b="1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az-Latn-AZ" b="1" dirty="0"/>
              <a:t>Şok əlamətləri </a:t>
            </a:r>
            <a:endParaRPr lang="ru-RU" dirty="0"/>
          </a:p>
          <a:p>
            <a:pPr lvl="1"/>
            <a:r>
              <a:rPr lang="az-Latn-AZ" dirty="0"/>
              <a:t>h</a:t>
            </a:r>
            <a:r>
              <a:rPr lang="en-US" dirty="0" err="1"/>
              <a:t>ipotoniya</a:t>
            </a:r>
            <a:r>
              <a:rPr lang="en-US" dirty="0"/>
              <a:t>, </a:t>
            </a:r>
            <a:endParaRPr lang="az-Latn-AZ" dirty="0"/>
          </a:p>
          <a:p>
            <a:pPr lvl="1"/>
            <a:r>
              <a:rPr lang="en-US" dirty="0" err="1"/>
              <a:t>soyuq</a:t>
            </a:r>
            <a:r>
              <a:rPr lang="en-US" dirty="0"/>
              <a:t> </a:t>
            </a:r>
            <a:r>
              <a:rPr lang="en-US" dirty="0" err="1"/>
              <a:t>dəri</a:t>
            </a:r>
            <a:r>
              <a:rPr lang="az-Latn-AZ" dirty="0"/>
              <a:t>,</a:t>
            </a:r>
            <a:r>
              <a:rPr lang="en-US" dirty="0"/>
              <a:t> </a:t>
            </a:r>
            <a:endParaRPr lang="az-Latn-AZ" dirty="0"/>
          </a:p>
          <a:p>
            <a:pPr lvl="1"/>
            <a:r>
              <a:rPr lang="en-US" dirty="0" err="1"/>
              <a:t>hipovolemiya</a:t>
            </a:r>
            <a:r>
              <a:rPr lang="az-Latn-AZ" dirty="0"/>
              <a:t>,</a:t>
            </a:r>
          </a:p>
          <a:p>
            <a:pPr lvl="1"/>
            <a:r>
              <a:rPr lang="en-US" dirty="0"/>
              <a:t> </a:t>
            </a:r>
            <a:r>
              <a:rPr lang="en-US" dirty="0" err="1"/>
              <a:t>laktik</a:t>
            </a:r>
            <a:r>
              <a:rPr lang="en-US" dirty="0"/>
              <a:t> </a:t>
            </a:r>
            <a:r>
              <a:rPr lang="en-US" dirty="0" err="1"/>
              <a:t>asidoz</a:t>
            </a:r>
            <a:endParaRPr lang="ru-RU" dirty="0"/>
          </a:p>
          <a:p>
            <a:pPr lvl="0"/>
            <a:endParaRPr lang="az-Latn-AZ" b="1" dirty="0"/>
          </a:p>
          <a:p>
            <a:pPr lvl="0"/>
            <a:endParaRPr lang="az-Latn-AZ" b="1" dirty="0"/>
          </a:p>
          <a:p>
            <a:pPr lvl="0"/>
            <a:endParaRPr lang="az-Latn-AZ" b="1" dirty="0"/>
          </a:p>
          <a:p>
            <a:pPr marL="0" lvl="0" indent="0">
              <a:buNone/>
            </a:pPr>
            <a:endParaRPr lang="az-Latn-AZ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err="1"/>
              <a:t>Perforasiya</a:t>
            </a:r>
            <a:r>
              <a:rPr lang="az-Latn-AZ" b="1" dirty="0"/>
              <a:t> əlamətləri </a:t>
            </a:r>
            <a:endParaRPr lang="ru-RU" dirty="0"/>
          </a:p>
          <a:p>
            <a:pPr lvl="1"/>
            <a:r>
              <a:rPr lang="az-Latn-AZ" dirty="0"/>
              <a:t>abdominal </a:t>
            </a:r>
            <a:r>
              <a:rPr lang="en-US" dirty="0" err="1"/>
              <a:t>kompartman</a:t>
            </a:r>
            <a:r>
              <a:rPr lang="en-US" dirty="0"/>
              <a:t>,</a:t>
            </a:r>
            <a:endParaRPr lang="az-Latn-AZ" dirty="0"/>
          </a:p>
          <a:p>
            <a:pPr lvl="1"/>
            <a:r>
              <a:rPr lang="en-US" dirty="0"/>
              <a:t> </a:t>
            </a:r>
            <a:r>
              <a:rPr lang="en-US" dirty="0" err="1"/>
              <a:t>peritonizm</a:t>
            </a:r>
            <a:r>
              <a:rPr lang="en-US" dirty="0"/>
              <a:t>, </a:t>
            </a:r>
            <a:endParaRPr lang="az-Latn-AZ" dirty="0"/>
          </a:p>
          <a:p>
            <a:pPr lvl="1"/>
            <a:r>
              <a:rPr lang="en-US" dirty="0"/>
              <a:t>KT-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az-Latn-AZ" dirty="0"/>
              <a:t>(USM-də) </a:t>
            </a:r>
            <a:r>
              <a:rPr lang="en-US" dirty="0" err="1"/>
              <a:t>sərbəst</a:t>
            </a:r>
            <a:r>
              <a:rPr lang="en-US" dirty="0"/>
              <a:t> </a:t>
            </a:r>
            <a:r>
              <a:rPr lang="en-US" dirty="0" err="1"/>
              <a:t>maye</a:t>
            </a:r>
            <a:r>
              <a:rPr lang="en-US" dirty="0"/>
              <a:t>,</a:t>
            </a:r>
            <a:endParaRPr lang="az-Latn-AZ" dirty="0"/>
          </a:p>
          <a:p>
            <a:pPr lvl="1"/>
            <a:r>
              <a:rPr lang="en-US" dirty="0"/>
              <a:t> </a:t>
            </a:r>
            <a:r>
              <a:rPr lang="en-US" dirty="0" err="1"/>
              <a:t>kontrastın</a:t>
            </a:r>
            <a:r>
              <a:rPr lang="en-US" dirty="0"/>
              <a:t> </a:t>
            </a:r>
            <a:r>
              <a:rPr lang="en-US" dirty="0" err="1"/>
              <a:t>ekstravazasiyası</a:t>
            </a:r>
            <a:r>
              <a:rPr lang="en-US" dirty="0"/>
              <a:t>, </a:t>
            </a:r>
            <a:endParaRPr lang="az-Latn-AZ" dirty="0"/>
          </a:p>
          <a:p>
            <a:pPr lvl="1"/>
            <a:r>
              <a:rPr lang="en-US" dirty="0" err="1"/>
              <a:t>sərbəst</a:t>
            </a:r>
            <a:r>
              <a:rPr lang="en-US" dirty="0"/>
              <a:t> </a:t>
            </a:r>
            <a:r>
              <a:rPr lang="en-US" dirty="0" err="1"/>
              <a:t>hava</a:t>
            </a:r>
            <a:r>
              <a:rPr lang="az-Latn-AZ" dirty="0"/>
              <a:t>.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6695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0"/>
            <a:ext cx="5862851" cy="620688"/>
          </a:xfrm>
        </p:spPr>
        <p:txBody>
          <a:bodyPr>
            <a:normAutofit fontScale="90000"/>
          </a:bodyPr>
          <a:lstStyle/>
          <a:p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3200" dirty="0"/>
              <a:t>MÜALİCƏ PRİNSİPLƏRİ</a:t>
            </a:r>
            <a:br>
              <a:rPr lang="tr-T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3889" y="1469354"/>
            <a:ext cx="5181600" cy="4407917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tr-TR" sz="3200" dirty="0"/>
              <a:t>Maneənin ləğvi</a:t>
            </a:r>
            <a:endParaRPr lang="az-Latn-AZ" sz="3200" dirty="0"/>
          </a:p>
          <a:p>
            <a:pPr lvl="1">
              <a:buFont typeface="Wingdings" panose="05000000000000000000" pitchFamily="2" charset="2"/>
              <a:buChar char="§"/>
            </a:pPr>
            <a:endParaRPr lang="tr-TR" sz="32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tr-TR" sz="3200" dirty="0"/>
              <a:t>Dekompressiya</a:t>
            </a:r>
            <a:endParaRPr lang="az-Latn-AZ" sz="3200" dirty="0"/>
          </a:p>
          <a:p>
            <a:pPr lvl="1">
              <a:buFont typeface="Wingdings" panose="05000000000000000000" pitchFamily="2" charset="2"/>
              <a:buChar char="§"/>
            </a:pPr>
            <a:endParaRPr lang="tr-TR" sz="32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tr-TR" sz="3200" dirty="0"/>
              <a:t>İnfuziyon terapiya</a:t>
            </a:r>
            <a:endParaRPr lang="az-Latn-AZ" sz="3200" dirty="0"/>
          </a:p>
          <a:p>
            <a:pPr lvl="1">
              <a:buFont typeface="Wingdings" panose="05000000000000000000" pitchFamily="2" charset="2"/>
              <a:buChar char="§"/>
            </a:pPr>
            <a:endParaRPr lang="tr-TR" sz="32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tr-TR" sz="3200" dirty="0"/>
              <a:t>Dəstək (İntensiv terapiya)</a:t>
            </a:r>
            <a:endParaRPr lang="en-US" sz="3200" dirty="0"/>
          </a:p>
          <a:p>
            <a:endParaRPr lang="en-US" dirty="0"/>
          </a:p>
        </p:txBody>
      </p:sp>
      <p:pic>
        <p:nvPicPr>
          <p:cNvPr id="9" name="Picture 2" descr="Exploratory findings during surgery in a patients with small bowel... |  Download Scientific Diagra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19800" y="1412776"/>
            <a:ext cx="5334000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5377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44531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43088" y="-84791"/>
            <a:ext cx="5862851" cy="835878"/>
          </a:xfrm>
        </p:spPr>
        <p:txBody>
          <a:bodyPr/>
          <a:lstStyle/>
          <a:p>
            <a:r>
              <a:rPr lang="az-Latn-AZ" dirty="0"/>
              <a:t>Müalicə prinsipləri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95400" y="1412776"/>
            <a:ext cx="5181600" cy="4351338"/>
          </a:xfrm>
        </p:spPr>
        <p:txBody>
          <a:bodyPr>
            <a:normAutofit fontScale="85000" lnSpcReduction="20000"/>
          </a:bodyPr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Xəstənin</a:t>
            </a:r>
            <a:r>
              <a:rPr lang="en-US" dirty="0"/>
              <a:t> </a:t>
            </a:r>
            <a:r>
              <a:rPr lang="en-US" dirty="0" err="1"/>
              <a:t>ümumi</a:t>
            </a:r>
            <a:r>
              <a:rPr lang="en-US" dirty="0"/>
              <a:t> </a:t>
            </a:r>
            <a:r>
              <a:rPr lang="en-US" dirty="0" err="1"/>
              <a:t>vəziyyətinin</a:t>
            </a:r>
            <a:r>
              <a:rPr lang="en-US" dirty="0"/>
              <a:t> </a:t>
            </a:r>
            <a:r>
              <a:rPr lang="en-US" dirty="0" err="1"/>
              <a:t>stabilləşdirilməsi</a:t>
            </a:r>
            <a:r>
              <a:rPr lang="en-US" dirty="0"/>
              <a:t> (</a:t>
            </a:r>
            <a:r>
              <a:rPr lang="en-US" dirty="0" err="1"/>
              <a:t>infuziya</a:t>
            </a:r>
            <a:r>
              <a:rPr lang="en-US" dirty="0"/>
              <a:t>, </a:t>
            </a:r>
            <a:r>
              <a:rPr lang="en-US" dirty="0" err="1"/>
              <a:t>dəstək</a:t>
            </a:r>
            <a:r>
              <a:rPr lang="en-US" dirty="0"/>
              <a:t> </a:t>
            </a:r>
            <a:r>
              <a:rPr lang="en-US" dirty="0" err="1"/>
              <a:t>müalicəsi</a:t>
            </a:r>
            <a:r>
              <a:rPr lang="en-US" dirty="0"/>
              <a:t>)</a:t>
            </a:r>
            <a:r>
              <a:rPr lang="az-Latn-AZ" dirty="0"/>
              <a:t>;</a:t>
            </a:r>
            <a:r>
              <a:rPr lang="en-US" dirty="0"/>
              <a:t> </a:t>
            </a: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Səbəbin</a:t>
            </a:r>
            <a:r>
              <a:rPr lang="en-US" dirty="0"/>
              <a:t> (</a:t>
            </a:r>
            <a:r>
              <a:rPr lang="en-US" dirty="0" err="1"/>
              <a:t>maneənin</a:t>
            </a:r>
            <a:r>
              <a:rPr lang="az-Latn-AZ" dirty="0"/>
              <a:t>, blokun</a:t>
            </a:r>
            <a:r>
              <a:rPr lang="en-US" dirty="0"/>
              <a:t>) </a:t>
            </a:r>
            <a:r>
              <a:rPr lang="en-US" dirty="0" err="1"/>
              <a:t>erkən</a:t>
            </a:r>
            <a:r>
              <a:rPr lang="en-US" dirty="0"/>
              <a:t> </a:t>
            </a:r>
            <a:r>
              <a:rPr lang="en-US" dirty="0" err="1"/>
              <a:t>aradan</a:t>
            </a:r>
            <a:r>
              <a:rPr lang="en-US" dirty="0"/>
              <a:t> </a:t>
            </a:r>
            <a:r>
              <a:rPr lang="en-US" dirty="0" err="1"/>
              <a:t>qaldırılması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dekompressiyası</a:t>
            </a:r>
            <a:r>
              <a:rPr lang="az-Latn-AZ" dirty="0"/>
              <a:t>;</a:t>
            </a:r>
          </a:p>
          <a:p>
            <a:pPr marL="571500" indent="-571500" algn="just">
              <a:buFont typeface="Wingdings" pitchFamily="2" charset="2"/>
              <a:buChar char="Ø"/>
            </a:pPr>
            <a:endParaRPr lang="en-US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Mexanik</a:t>
            </a:r>
            <a:r>
              <a:rPr lang="en-US" dirty="0"/>
              <a:t> BK-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cərrahi</a:t>
            </a:r>
            <a:r>
              <a:rPr lang="en-US" dirty="0"/>
              <a:t>, </a:t>
            </a: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endParaRPr lang="az-Latn-AZ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en-US" dirty="0" err="1"/>
              <a:t>Dinamik</a:t>
            </a:r>
            <a:r>
              <a:rPr lang="en-US" dirty="0"/>
              <a:t> BK-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dirty="0" err="1"/>
              <a:t>konservativ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az-Latn-AZ" dirty="0"/>
              <a:t>(</a:t>
            </a:r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dirty="0" err="1"/>
              <a:t>xəstəliyin</a:t>
            </a:r>
            <a:r>
              <a:rPr lang="en-US" dirty="0"/>
              <a:t> </a:t>
            </a:r>
            <a:r>
              <a:rPr lang="en-US" dirty="0" err="1"/>
              <a:t>aradan</a:t>
            </a:r>
            <a:r>
              <a:rPr lang="en-US" dirty="0"/>
              <a:t> </a:t>
            </a:r>
            <a:r>
              <a:rPr lang="en-US" dirty="0" err="1"/>
              <a:t>qaldırılması</a:t>
            </a:r>
            <a:r>
              <a:rPr lang="az-Latn-AZ" dirty="0"/>
              <a:t>)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10" name="Picture 2" descr="Gallstone Ileus – Unbounded Medicin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28048" y="1425336"/>
            <a:ext cx="4867275" cy="43387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312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809852" y="0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-112166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az-Latn-AZ" dirty="0"/>
              <a:t>Müalicə taktikasının seçilməsi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4784"/>
            <a:ext cx="10515600" cy="4692179"/>
          </a:xfrm>
        </p:spPr>
        <p:txBody>
          <a:bodyPr/>
          <a:lstStyle/>
          <a:p>
            <a:pPr algn="just"/>
            <a:r>
              <a:rPr lang="en-US" dirty="0"/>
              <a:t>KBK </a:t>
            </a:r>
            <a:r>
              <a:rPr lang="en-US" dirty="0" err="1"/>
              <a:t>şübhəsi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diaqnoz</a:t>
            </a:r>
            <a:r>
              <a:rPr lang="en-US" dirty="0"/>
              <a:t> </a:t>
            </a:r>
            <a:r>
              <a:rPr lang="en-US" dirty="0" err="1"/>
              <a:t>qoyulmuş</a:t>
            </a:r>
            <a:r>
              <a:rPr lang="en-US" dirty="0"/>
              <a:t> </a:t>
            </a:r>
            <a:r>
              <a:rPr lang="en-US" dirty="0" err="1"/>
              <a:t>bütün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dirty="0" err="1"/>
              <a:t>təcili</a:t>
            </a:r>
            <a:r>
              <a:rPr lang="en-US" dirty="0"/>
              <a:t> </a:t>
            </a:r>
            <a:r>
              <a:rPr lang="en-US" dirty="0" err="1"/>
              <a:t>ilkin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tədbirləri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ümumi</a:t>
            </a:r>
            <a:r>
              <a:rPr lang="en-US" dirty="0"/>
              <a:t> </a:t>
            </a:r>
            <a:r>
              <a:rPr lang="en-US" dirty="0" err="1"/>
              <a:t>vəziyyət</a:t>
            </a:r>
            <a:r>
              <a:rPr lang="az-Latn-AZ" dirty="0"/>
              <a:t>in</a:t>
            </a:r>
            <a:r>
              <a:rPr lang="en-US" dirty="0"/>
              <a:t> </a:t>
            </a:r>
            <a:r>
              <a:rPr lang="en-US" dirty="0" err="1"/>
              <a:t>stabilləşdiril</a:t>
            </a:r>
            <a:r>
              <a:rPr lang="az-Latn-AZ" dirty="0"/>
              <a:t>məs</a:t>
            </a:r>
            <a:r>
              <a:rPr lang="en-US" dirty="0" err="1"/>
              <a:t>i</a:t>
            </a:r>
            <a:r>
              <a:rPr lang="az-Latn-AZ" dirty="0"/>
              <a:t>,</a:t>
            </a:r>
            <a:r>
              <a:rPr lang="en-US" dirty="0"/>
              <a:t> BK-</a:t>
            </a:r>
            <a:r>
              <a:rPr lang="en-US" dirty="0" err="1"/>
              <a:t>nin</a:t>
            </a:r>
            <a:r>
              <a:rPr lang="en-US" dirty="0"/>
              <a:t> </a:t>
            </a:r>
            <a:r>
              <a:rPr lang="en-US" dirty="0" err="1"/>
              <a:t>növünə</a:t>
            </a:r>
            <a:r>
              <a:rPr lang="en-US" dirty="0"/>
              <a:t> </a:t>
            </a:r>
            <a:r>
              <a:rPr lang="en-US" dirty="0" err="1"/>
              <a:t>uyğun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üsulu</a:t>
            </a:r>
            <a:r>
              <a:rPr lang="az-Latn-AZ" dirty="0"/>
              <a:t> seçimi:</a:t>
            </a:r>
            <a:r>
              <a:rPr lang="en-US" b="1" i="1" dirty="0"/>
              <a:t> </a:t>
            </a:r>
            <a:endParaRPr lang="az-Latn-AZ" b="1" i="1" dirty="0"/>
          </a:p>
          <a:p>
            <a:pPr algn="just"/>
            <a:endParaRPr lang="az-Latn-AZ" b="1" i="1" dirty="0"/>
          </a:p>
          <a:p>
            <a:pPr algn="just"/>
            <a:r>
              <a:rPr lang="en-US" b="1" i="1" dirty="0" err="1"/>
              <a:t>Mexanik</a:t>
            </a:r>
            <a:r>
              <a:rPr lang="en-US" b="1" i="1" dirty="0"/>
              <a:t> </a:t>
            </a:r>
            <a:r>
              <a:rPr lang="az-Latn-AZ" b="1" i="1" dirty="0"/>
              <a:t>K</a:t>
            </a:r>
            <a:r>
              <a:rPr lang="en-US" b="1" i="1" dirty="0"/>
              <a:t>BK - 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 </a:t>
            </a:r>
            <a:endParaRPr lang="az-Latn-AZ" dirty="0"/>
          </a:p>
          <a:p>
            <a:pPr algn="just"/>
            <a:r>
              <a:rPr lang="az-Latn-AZ" b="1" i="1" dirty="0"/>
              <a:t>D</a:t>
            </a:r>
            <a:r>
              <a:rPr lang="en-US" b="1" i="1" dirty="0" err="1"/>
              <a:t>inamik</a:t>
            </a:r>
            <a:r>
              <a:rPr lang="en-US" b="1" i="1" dirty="0"/>
              <a:t> </a:t>
            </a:r>
            <a:r>
              <a:rPr lang="az-Latn-AZ" b="1" i="1" dirty="0"/>
              <a:t>K</a:t>
            </a:r>
            <a:r>
              <a:rPr lang="en-US" b="1" i="1" dirty="0"/>
              <a:t>BK - </a:t>
            </a:r>
            <a:r>
              <a:rPr lang="en-US" b="1" i="1" dirty="0" err="1"/>
              <a:t>konservativ</a:t>
            </a:r>
            <a:r>
              <a:rPr lang="en-US" b="1" i="1" dirty="0"/>
              <a:t> </a:t>
            </a:r>
            <a:r>
              <a:rPr lang="en-US" b="1" i="1" dirty="0" err="1"/>
              <a:t>müalicə</a:t>
            </a:r>
            <a:endParaRPr lang="en-US" dirty="0"/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1615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2595538" y="0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88374" y="-71206"/>
            <a:ext cx="5862851" cy="692330"/>
          </a:xfrm>
        </p:spPr>
        <p:txBody>
          <a:bodyPr/>
          <a:lstStyle/>
          <a:p>
            <a:r>
              <a:rPr lang="az-Latn-AZ" dirty="0"/>
              <a:t>Müalicə üsulları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85000" lnSpcReduction="20000"/>
          </a:bodyPr>
          <a:lstStyle/>
          <a:p>
            <a:pPr fontAlgn="t"/>
            <a:r>
              <a:rPr lang="en-US" b="1" dirty="0" err="1"/>
              <a:t>Maneənin</a:t>
            </a:r>
            <a:r>
              <a:rPr lang="en-US" b="1" dirty="0"/>
              <a:t> </a:t>
            </a:r>
            <a:r>
              <a:rPr lang="en-US" b="1" dirty="0" err="1"/>
              <a:t>ləğvi</a:t>
            </a:r>
            <a:endParaRPr lang="en-US" dirty="0"/>
          </a:p>
          <a:p>
            <a:pPr fontAlgn="t"/>
            <a:r>
              <a:rPr lang="en-US" dirty="0" err="1"/>
              <a:t>Rezeksiya</a:t>
            </a:r>
            <a:endParaRPr lang="en-US" dirty="0"/>
          </a:p>
          <a:p>
            <a:pPr fontAlgn="t"/>
            <a:r>
              <a:rPr lang="en-US" dirty="0" err="1"/>
              <a:t>Boğulmanın</a:t>
            </a:r>
            <a:r>
              <a:rPr lang="en-US" dirty="0"/>
              <a:t> </a:t>
            </a:r>
            <a:r>
              <a:rPr lang="en-US" dirty="0" err="1"/>
              <a:t>aradan</a:t>
            </a:r>
            <a:r>
              <a:rPr lang="en-US" dirty="0"/>
              <a:t> </a:t>
            </a:r>
            <a:r>
              <a:rPr lang="en-US" dirty="0" err="1"/>
              <a:t>qaldırılması</a:t>
            </a:r>
            <a:endParaRPr lang="en-US" dirty="0"/>
          </a:p>
          <a:p>
            <a:pPr fontAlgn="t"/>
            <a:r>
              <a:rPr lang="en-US" dirty="0" err="1"/>
              <a:t>Düzəltmə</a:t>
            </a:r>
            <a:r>
              <a:rPr lang="en-US" dirty="0"/>
              <a:t> (</a:t>
            </a:r>
            <a:r>
              <a:rPr lang="en-US" dirty="0" err="1"/>
              <a:t>dezinvaginasiya</a:t>
            </a:r>
            <a:r>
              <a:rPr lang="en-US" dirty="0"/>
              <a:t>)</a:t>
            </a:r>
          </a:p>
          <a:p>
            <a:pPr fontAlgn="t"/>
            <a:r>
              <a:rPr lang="en-US" dirty="0" err="1"/>
              <a:t>Çıxarılma</a:t>
            </a:r>
            <a:r>
              <a:rPr lang="en-US" dirty="0"/>
              <a:t> (</a:t>
            </a:r>
            <a:r>
              <a:rPr lang="en-US" dirty="0" err="1"/>
              <a:t>daş</a:t>
            </a:r>
            <a:r>
              <a:rPr lang="en-US" dirty="0"/>
              <a:t>, </a:t>
            </a:r>
            <a:r>
              <a:rPr lang="az-Latn-AZ" dirty="0"/>
              <a:t>bezoar, yad cisim, </a:t>
            </a:r>
            <a:r>
              <a:rPr lang="en-US" dirty="0" err="1"/>
              <a:t>askarid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az-Latn-AZ" dirty="0"/>
              <a:t>b</a:t>
            </a:r>
            <a:r>
              <a:rPr lang="en-US" dirty="0"/>
              <a:t>.)</a:t>
            </a:r>
            <a:endParaRPr lang="az-Latn-AZ" dirty="0"/>
          </a:p>
          <a:p>
            <a:pPr fontAlgn="t"/>
            <a:r>
              <a:rPr lang="en-US" b="1" dirty="0" err="1"/>
              <a:t>Dekompressiya</a:t>
            </a:r>
            <a:endParaRPr lang="en-US" dirty="0"/>
          </a:p>
          <a:p>
            <a:pPr fontAlgn="t"/>
            <a:r>
              <a:rPr lang="en-US" dirty="0" err="1"/>
              <a:t>Nazoqastral</a:t>
            </a:r>
            <a:r>
              <a:rPr lang="en-US" dirty="0"/>
              <a:t> </a:t>
            </a:r>
            <a:r>
              <a:rPr lang="en-US" dirty="0" err="1"/>
              <a:t>zond</a:t>
            </a:r>
            <a:r>
              <a:rPr lang="az-Latn-AZ" dirty="0"/>
              <a:t>, təmizləyici imalə</a:t>
            </a:r>
            <a:endParaRPr lang="en-US" dirty="0"/>
          </a:p>
          <a:p>
            <a:pPr fontAlgn="t"/>
            <a:r>
              <a:rPr lang="en-US" dirty="0" err="1"/>
              <a:t>Nazointestinal</a:t>
            </a:r>
            <a:r>
              <a:rPr lang="en-US" dirty="0"/>
              <a:t> </a:t>
            </a:r>
            <a:r>
              <a:rPr lang="en-US" dirty="0" err="1"/>
              <a:t>intubasiya</a:t>
            </a:r>
            <a:endParaRPr lang="en-US" dirty="0"/>
          </a:p>
          <a:p>
            <a:pPr fontAlgn="t"/>
            <a:r>
              <a:rPr lang="en-US" dirty="0" err="1"/>
              <a:t>Qastrostom</a:t>
            </a:r>
            <a:r>
              <a:rPr lang="az-Latn-AZ" dirty="0"/>
              <a:t>iya</a:t>
            </a:r>
            <a:endParaRPr lang="en-US" dirty="0"/>
          </a:p>
          <a:p>
            <a:pPr fontAlgn="t"/>
            <a:r>
              <a:rPr lang="en-US" dirty="0" err="1"/>
              <a:t>Yeyunostomiya</a:t>
            </a:r>
            <a:endParaRPr lang="en-US" dirty="0"/>
          </a:p>
          <a:p>
            <a:pPr fontAlgn="t"/>
            <a:r>
              <a:rPr lang="en-US" dirty="0" err="1"/>
              <a:t>Laparostomiya</a:t>
            </a:r>
            <a:endParaRPr lang="en-US" dirty="0"/>
          </a:p>
          <a:p>
            <a:pPr fontAlgn="t"/>
            <a:endParaRPr lang="en-US" dirty="0"/>
          </a:p>
          <a:p>
            <a:endParaRPr lang="en-US" dirty="0"/>
          </a:p>
        </p:txBody>
      </p:sp>
      <p:pic>
        <p:nvPicPr>
          <p:cNvPr id="10" name="Picture 2" descr="Intestinal obstruction - Symptoms and causes - Mayo Clin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672064" y="1340768"/>
            <a:ext cx="4596453" cy="45673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48455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3791744" y="1180247"/>
            <a:ext cx="3992616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Profilaktika</a:t>
            </a:r>
            <a:endParaRPr lang="en-US" dirty="0"/>
          </a:p>
        </p:txBody>
      </p:sp>
      <p:sp>
        <p:nvSpPr>
          <p:cNvPr id="9" name="Прямоугольник 4"/>
          <p:cNvSpPr>
            <a:spLocks noGrp="1"/>
          </p:cNvSpPr>
          <p:nvPr>
            <p:ph idx="1"/>
          </p:nvPr>
        </p:nvSpPr>
        <p:spPr>
          <a:xfrm>
            <a:off x="932688" y="1238830"/>
            <a:ext cx="10515600" cy="47397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az-Latn-AZ" sz="2800" dirty="0"/>
              <a:t>Yırtıqların planlı qaydada cərrahi təmiri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sz="2800" dirty="0"/>
              <a:t>Helmintozlu xəstələrin dispanserizasiyası və planlı müalicəsi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sz="2800" dirty="0"/>
              <a:t>Həzm sisteminin xəstəliklərinin erkən diaqnostikası və müalicəsi</a:t>
            </a:r>
          </a:p>
          <a:p>
            <a:pPr marL="571500" indent="-571500" algn="just">
              <a:buFont typeface="Wingdings" pitchFamily="2" charset="2"/>
              <a:buChar char="Ø"/>
            </a:pPr>
            <a:endParaRPr lang="en-US" sz="2800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sz="2800" dirty="0"/>
              <a:t>İntraoperativ bağırsaq ilgəkləri və yumşaq toxumalarla incə davranma;</a:t>
            </a:r>
          </a:p>
          <a:p>
            <a:pPr marL="571500" indent="-571500" algn="just">
              <a:buFont typeface="Wingdings" pitchFamily="2" charset="2"/>
              <a:buChar char="Ø"/>
            </a:pPr>
            <a:endParaRPr lang="az-Latn-AZ" sz="2800" dirty="0"/>
          </a:p>
          <a:p>
            <a:pPr marL="571500" indent="-571500" algn="just">
              <a:buFont typeface="Wingdings" pitchFamily="2" charset="2"/>
              <a:buChar char="Ø"/>
            </a:pPr>
            <a:r>
              <a:rPr lang="az-Latn-AZ" sz="2800" dirty="0"/>
              <a:t>Mezoplikasiya (dezinvaginasiyadan sonra, uzun (labil) bağırsaq cözü olduqda)</a:t>
            </a:r>
          </a:p>
        </p:txBody>
      </p:sp>
    </p:spTree>
    <p:extLst>
      <p:ext uri="{BB962C8B-B14F-4D97-AF65-F5344CB8AC3E}">
        <p14:creationId xmlns:p14="http://schemas.microsoft.com/office/powerpoint/2010/main" val="1147439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881422" y="0"/>
            <a:ext cx="3992616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672" y="0"/>
            <a:ext cx="5862851" cy="610712"/>
          </a:xfrm>
        </p:spPr>
        <p:txBody>
          <a:bodyPr>
            <a:normAutofit/>
          </a:bodyPr>
          <a:lstStyle/>
          <a:p>
            <a:r>
              <a:rPr lang="az-Latn-AZ" dirty="0"/>
              <a:t>Proqnoz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Erkən hospitalizə olunmuş xəstələrdə əlverişlidir.</a:t>
            </a:r>
            <a:r>
              <a:rPr lang="az-Latn-AZ" b="1" dirty="0"/>
              <a:t> Xəstəliyin gecikmiş mərhələsində (yayılmış peritonit, sepsis) proqnoz ağırdır.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2074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11624" y="1988840"/>
            <a:ext cx="6891865" cy="2088232"/>
          </a:xfrm>
        </p:spPr>
        <p:txBody>
          <a:bodyPr>
            <a:normAutofit/>
          </a:bodyPr>
          <a:lstStyle/>
          <a:p>
            <a:r>
              <a:rPr lang="az-Latn-AZ" sz="4000" dirty="0"/>
              <a:t>Diqqətinizə görə təşəkkür.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2808454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28353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2961</TotalTime>
  <Words>798</Words>
  <Application>Microsoft Office PowerPoint</Application>
  <PresentationFormat>Widescreen</PresentationFormat>
  <Paragraphs>191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Times New Roman</vt:lpstr>
      <vt:lpstr>Wingdings</vt:lpstr>
      <vt:lpstr>Praktiki dərs şablonu 7</vt:lpstr>
      <vt:lpstr>Nazik bağırsaq keçməzliyi</vt:lpstr>
      <vt:lpstr>Tərifi</vt:lpstr>
      <vt:lpstr>Təsnifat</vt:lpstr>
      <vt:lpstr>Təsnifat-etioloji səbəblərə görə </vt:lpstr>
      <vt:lpstr>Təsnifat</vt:lpstr>
      <vt:lpstr>Klinik formaları</vt:lpstr>
      <vt:lpstr>Mexaniki NB keçməzliyi:intraoperativ görünüş (yad cisim və invaginasiya)        </vt:lpstr>
      <vt:lpstr> Patogenez </vt:lpstr>
      <vt:lpstr> Patogenez </vt:lpstr>
      <vt:lpstr>Ağırlaşmalar</vt:lpstr>
      <vt:lpstr> Klinika </vt:lpstr>
      <vt:lpstr>Diaqnostika</vt:lpstr>
      <vt:lpstr>      Diaqnozun dəqiqləşdirilməsi</vt:lpstr>
      <vt:lpstr>Diaqnostika </vt:lpstr>
      <vt:lpstr> Differensial  diaqnostika </vt:lpstr>
      <vt:lpstr> Diaqnostik meyarlar </vt:lpstr>
      <vt:lpstr>Ağırlaşmaların təyini</vt:lpstr>
      <vt:lpstr> MÜALİCƏ PRİNSİPLƏRİ </vt:lpstr>
      <vt:lpstr>Müalicə prinsipləri</vt:lpstr>
      <vt:lpstr>Müalicə taktikasının seçilməsi</vt:lpstr>
      <vt:lpstr>Müalicə üsulları</vt:lpstr>
      <vt:lpstr>Profilaktika</vt:lpstr>
      <vt:lpstr>Proqnoz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259</cp:revision>
  <dcterms:created xsi:type="dcterms:W3CDTF">2001-04-16T20:54:45Z</dcterms:created>
  <dcterms:modified xsi:type="dcterms:W3CDTF">2021-07-31T13:24:41Z</dcterms:modified>
</cp:coreProperties>
</file>