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48"/>
  </p:notesMasterIdLst>
  <p:handoutMasterIdLst>
    <p:handoutMasterId r:id="rId49"/>
  </p:handoutMasterIdLst>
  <p:sldIdLst>
    <p:sldId id="284" r:id="rId2"/>
    <p:sldId id="290" r:id="rId3"/>
    <p:sldId id="312" r:id="rId4"/>
    <p:sldId id="375" r:id="rId5"/>
    <p:sldId id="270" r:id="rId6"/>
    <p:sldId id="376" r:id="rId7"/>
    <p:sldId id="291" r:id="rId8"/>
    <p:sldId id="278" r:id="rId9"/>
    <p:sldId id="292" r:id="rId10"/>
    <p:sldId id="377" r:id="rId11"/>
    <p:sldId id="324" r:id="rId12"/>
    <p:sldId id="325" r:id="rId13"/>
    <p:sldId id="361" r:id="rId14"/>
    <p:sldId id="363" r:id="rId15"/>
    <p:sldId id="327" r:id="rId16"/>
    <p:sldId id="329" r:id="rId17"/>
    <p:sldId id="330" r:id="rId18"/>
    <p:sldId id="378" r:id="rId19"/>
    <p:sldId id="334" r:id="rId20"/>
    <p:sldId id="335" r:id="rId21"/>
    <p:sldId id="336" r:id="rId22"/>
    <p:sldId id="339" r:id="rId23"/>
    <p:sldId id="337" r:id="rId24"/>
    <p:sldId id="340" r:id="rId25"/>
    <p:sldId id="341" r:id="rId26"/>
    <p:sldId id="365" r:id="rId27"/>
    <p:sldId id="345" r:id="rId28"/>
    <p:sldId id="379" r:id="rId29"/>
    <p:sldId id="366" r:id="rId30"/>
    <p:sldId id="351" r:id="rId31"/>
    <p:sldId id="369" r:id="rId32"/>
    <p:sldId id="352" r:id="rId33"/>
    <p:sldId id="370" r:id="rId34"/>
    <p:sldId id="372" r:id="rId35"/>
    <p:sldId id="380" r:id="rId36"/>
    <p:sldId id="357" r:id="rId37"/>
    <p:sldId id="358" r:id="rId38"/>
    <p:sldId id="359" r:id="rId39"/>
    <p:sldId id="360" r:id="rId40"/>
    <p:sldId id="317" r:id="rId41"/>
    <p:sldId id="318" r:id="rId42"/>
    <p:sldId id="319" r:id="rId43"/>
    <p:sldId id="373" r:id="rId44"/>
    <p:sldId id="321" r:id="rId45"/>
    <p:sldId id="322" r:id="rId46"/>
    <p:sldId id="323" r:id="rId4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9B88B"/>
    <a:srgbClr val="990033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856F-4F97-BFBE-C63E6A11C516}"/>
              </c:ext>
            </c:extLst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56F-4F97-BFBE-C63E6A11C516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56F-4F97-BFBE-C63E6A11C51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stop</c:v>
                </c:pt>
                <c:pt idx="1">
                  <c:v>recurrent</c:v>
                </c:pt>
                <c:pt idx="2">
                  <c:v>continue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70</c:v>
                </c:pt>
                <c:pt idx="1">
                  <c:v>20</c:v>
                </c:pt>
                <c:pt idx="2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11B-6A4E-9557-25AB7B104FC0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784790303817077"/>
          <c:y val="0.3644590686556245"/>
          <c:w val="0.20215209696183142"/>
          <c:h val="0.21159952515764821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09EE9D-D9D5-734E-9B65-96C0F0169EA6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C6F816FB-6EB0-9B4A-9FC1-A3D9C13A09EE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b="1" i="1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suspicion</a:t>
          </a:r>
          <a:endParaRPr lang="en-US" sz="3200" b="1" i="1" kern="1200" dirty="0">
            <a:solidFill>
              <a:schemeClr val="accent1">
                <a:lumMod val="50000"/>
              </a:schemeClr>
            </a:solidFill>
            <a:latin typeface="+mn-lt"/>
            <a:ea typeface="+mn-ea"/>
            <a:cs typeface="+mn-cs"/>
          </a:endParaRPr>
        </a:p>
      </dgm:t>
    </dgm:pt>
    <dgm:pt modelId="{D7A9C011-F405-8A42-8C2D-07FC8616BB52}" type="parTrans" cxnId="{FF271903-0F99-B34C-9B4C-D60FE2C80197}">
      <dgm:prSet/>
      <dgm:spPr/>
      <dgm:t>
        <a:bodyPr/>
        <a:lstStyle/>
        <a:p>
          <a:endParaRPr lang="en-US"/>
        </a:p>
      </dgm:t>
    </dgm:pt>
    <dgm:pt modelId="{27D4705B-A4D0-2E4F-821F-F99185BCF6A4}" type="sibTrans" cxnId="{FF271903-0F99-B34C-9B4C-D60FE2C80197}">
      <dgm:prSet/>
      <dgm:spPr/>
      <dgm:t>
        <a:bodyPr/>
        <a:lstStyle/>
        <a:p>
          <a:endParaRPr lang="en-US"/>
        </a:p>
      </dgm:t>
    </dgm:pt>
    <dgm:pt modelId="{E3AC1007-C693-874F-B697-E39A3AA4F3F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presentation of clinic symptoms</a:t>
          </a:r>
          <a:endParaRPr lang="en-US" sz="320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3E985528-165A-DA41-A487-F66BE53021E1}" type="parTrans" cxnId="{3FD36D26-E41A-3B40-BB40-DF0B744973CA}">
      <dgm:prSet/>
      <dgm:spPr/>
      <dgm:t>
        <a:bodyPr/>
        <a:lstStyle/>
        <a:p>
          <a:endParaRPr lang="en-US"/>
        </a:p>
      </dgm:t>
    </dgm:pt>
    <dgm:pt modelId="{FC64126C-0B6F-3F4B-97E0-1279308C6184}" type="sibTrans" cxnId="{3FD36D26-E41A-3B40-BB40-DF0B744973CA}">
      <dgm:prSet/>
      <dgm:spPr/>
      <dgm:t>
        <a:bodyPr/>
        <a:lstStyle/>
        <a:p>
          <a:endParaRPr lang="en-US"/>
        </a:p>
      </dgm:t>
    </dgm:pt>
    <dgm:pt modelId="{6F96177C-57D5-304B-8145-C8258797DA86}" type="pres">
      <dgm:prSet presAssocID="{5709EE9D-D9D5-734E-9B65-96C0F0169EA6}" presName="linearFlow" presStyleCnt="0">
        <dgm:presLayoutVars>
          <dgm:resizeHandles val="exact"/>
        </dgm:presLayoutVars>
      </dgm:prSet>
      <dgm:spPr/>
    </dgm:pt>
    <dgm:pt modelId="{157388B8-19DC-6041-B50D-8B3938288AB0}" type="pres">
      <dgm:prSet presAssocID="{C6F816FB-6EB0-9B4A-9FC1-A3D9C13A09E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D22D36-492F-AB43-B349-CC7A4CB940FD}" type="pres">
      <dgm:prSet presAssocID="{27D4705B-A4D0-2E4F-821F-F99185BCF6A4}" presName="sibTrans" presStyleLbl="sibTrans2D1" presStyleIdx="0" presStyleCnt="1"/>
      <dgm:spPr/>
      <dgm:t>
        <a:bodyPr/>
        <a:lstStyle/>
        <a:p>
          <a:endParaRPr lang="ru-RU"/>
        </a:p>
      </dgm:t>
    </dgm:pt>
    <dgm:pt modelId="{1F30378A-7327-804C-9D24-42151FB2FBD8}" type="pres">
      <dgm:prSet presAssocID="{27D4705B-A4D0-2E4F-821F-F99185BCF6A4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144727E5-DF50-8C48-9FCA-AA27986E4D5D}" type="pres">
      <dgm:prSet presAssocID="{E3AC1007-C693-874F-B697-E39A3AA4F3F7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271903-0F99-B34C-9B4C-D60FE2C80197}" srcId="{5709EE9D-D9D5-734E-9B65-96C0F0169EA6}" destId="{C6F816FB-6EB0-9B4A-9FC1-A3D9C13A09EE}" srcOrd="0" destOrd="0" parTransId="{D7A9C011-F405-8A42-8C2D-07FC8616BB52}" sibTransId="{27D4705B-A4D0-2E4F-821F-F99185BCF6A4}"/>
    <dgm:cxn modelId="{02A486B9-8536-BC4E-B540-97A91D304267}" type="presOf" srcId="{5709EE9D-D9D5-734E-9B65-96C0F0169EA6}" destId="{6F96177C-57D5-304B-8145-C8258797DA86}" srcOrd="0" destOrd="0" presId="urn:microsoft.com/office/officeart/2005/8/layout/process2"/>
    <dgm:cxn modelId="{62E71B63-3CFC-6140-A92F-8AF1F8590825}" type="presOf" srcId="{27D4705B-A4D0-2E4F-821F-F99185BCF6A4}" destId="{1F30378A-7327-804C-9D24-42151FB2FBD8}" srcOrd="1" destOrd="0" presId="urn:microsoft.com/office/officeart/2005/8/layout/process2"/>
    <dgm:cxn modelId="{3FD36D26-E41A-3B40-BB40-DF0B744973CA}" srcId="{5709EE9D-D9D5-734E-9B65-96C0F0169EA6}" destId="{E3AC1007-C693-874F-B697-E39A3AA4F3F7}" srcOrd="1" destOrd="0" parTransId="{3E985528-165A-DA41-A487-F66BE53021E1}" sibTransId="{FC64126C-0B6F-3F4B-97E0-1279308C6184}"/>
    <dgm:cxn modelId="{FB06BDB3-9378-364E-88FB-142447CC89A7}" type="presOf" srcId="{E3AC1007-C693-874F-B697-E39A3AA4F3F7}" destId="{144727E5-DF50-8C48-9FCA-AA27986E4D5D}" srcOrd="0" destOrd="0" presId="urn:microsoft.com/office/officeart/2005/8/layout/process2"/>
    <dgm:cxn modelId="{DD5EB611-5936-884B-ADB5-221A3C3248D4}" type="presOf" srcId="{27D4705B-A4D0-2E4F-821F-F99185BCF6A4}" destId="{1AD22D36-492F-AB43-B349-CC7A4CB940FD}" srcOrd="0" destOrd="0" presId="urn:microsoft.com/office/officeart/2005/8/layout/process2"/>
    <dgm:cxn modelId="{4407F2E0-B41D-BB4D-B4F8-87D06805F326}" type="presOf" srcId="{C6F816FB-6EB0-9B4A-9FC1-A3D9C13A09EE}" destId="{157388B8-19DC-6041-B50D-8B3938288AB0}" srcOrd="0" destOrd="0" presId="urn:microsoft.com/office/officeart/2005/8/layout/process2"/>
    <dgm:cxn modelId="{5BC64E4C-CA35-1B4C-BFFE-3EAC0300B148}" type="presParOf" srcId="{6F96177C-57D5-304B-8145-C8258797DA86}" destId="{157388B8-19DC-6041-B50D-8B3938288AB0}" srcOrd="0" destOrd="0" presId="urn:microsoft.com/office/officeart/2005/8/layout/process2"/>
    <dgm:cxn modelId="{ED8F178E-1FA4-3646-8DAB-3DC2C6CD81A2}" type="presParOf" srcId="{6F96177C-57D5-304B-8145-C8258797DA86}" destId="{1AD22D36-492F-AB43-B349-CC7A4CB940FD}" srcOrd="1" destOrd="0" presId="urn:microsoft.com/office/officeart/2005/8/layout/process2"/>
    <dgm:cxn modelId="{E971BCCE-B80D-E443-BC43-480A5EEBF523}" type="presParOf" srcId="{1AD22D36-492F-AB43-B349-CC7A4CB940FD}" destId="{1F30378A-7327-804C-9D24-42151FB2FBD8}" srcOrd="0" destOrd="0" presId="urn:microsoft.com/office/officeart/2005/8/layout/process2"/>
    <dgm:cxn modelId="{6C136740-FDDE-254F-B095-A6FD545CE39D}" type="presParOf" srcId="{6F96177C-57D5-304B-8145-C8258797DA86}" destId="{144727E5-DF50-8C48-9FCA-AA27986E4D5D}" srcOrd="2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10A559-84CD-6042-99C1-F9424610AA29}" type="doc">
      <dgm:prSet loTypeId="urn:microsoft.com/office/officeart/2005/8/layout/process2" loCatId="" qsTypeId="urn:microsoft.com/office/officeart/2005/8/quickstyle/simple1" qsCatId="simple" csTypeId="urn:microsoft.com/office/officeart/2005/8/colors/accent1_2" csCatId="accent1" phldr="1"/>
      <dgm:spPr/>
    </dgm:pt>
    <dgm:pt modelId="{B047A72A-F077-BD4E-91A1-6F27D76468B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b="1" i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confirmation</a:t>
          </a:r>
          <a:endParaRPr lang="en-US" sz="3600" b="1" i="1" kern="1200" dirty="0"/>
        </a:p>
      </dgm:t>
    </dgm:pt>
    <dgm:pt modelId="{76190E38-AD72-844D-93F1-292F1D7301EC}" type="parTrans" cxnId="{D0F7BE3A-E770-C244-B2E3-E0D269B19319}">
      <dgm:prSet/>
      <dgm:spPr/>
      <dgm:t>
        <a:bodyPr/>
        <a:lstStyle/>
        <a:p>
          <a:endParaRPr lang="en-US"/>
        </a:p>
      </dgm:t>
    </dgm:pt>
    <dgm:pt modelId="{8377A309-95A8-AE43-84C6-D2F6082A1B7A}" type="sibTrans" cxnId="{D0F7BE3A-E770-C244-B2E3-E0D269B19319}">
      <dgm:prSet/>
      <dgm:spPr/>
      <dgm:t>
        <a:bodyPr/>
        <a:lstStyle/>
        <a:p>
          <a:endParaRPr lang="en-US"/>
        </a:p>
      </dgm:t>
    </dgm:pt>
    <dgm:pt modelId="{6BFD57F6-0450-0848-B829-32BB83FB01B0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endoscopy</a:t>
          </a:r>
          <a:endParaRPr lang="en-US" sz="320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C3BA66A8-DE01-D04E-A9FB-17068EA5EB74}" type="parTrans" cxnId="{022A4410-0332-9A40-84C9-4786CB3B6408}">
      <dgm:prSet/>
      <dgm:spPr/>
      <dgm:t>
        <a:bodyPr/>
        <a:lstStyle/>
        <a:p>
          <a:endParaRPr lang="en-US"/>
        </a:p>
      </dgm:t>
    </dgm:pt>
    <dgm:pt modelId="{36CB4C4A-9E95-7E41-964C-743F04AED825}" type="sibTrans" cxnId="{022A4410-0332-9A40-84C9-4786CB3B6408}">
      <dgm:prSet/>
      <dgm:spPr/>
      <dgm:t>
        <a:bodyPr/>
        <a:lstStyle/>
        <a:p>
          <a:endParaRPr lang="en-US"/>
        </a:p>
      </dgm:t>
    </dgm:pt>
    <dgm:pt modelId="{4062819D-696F-464A-B671-BAFE269A6E59}" type="pres">
      <dgm:prSet presAssocID="{3310A559-84CD-6042-99C1-F9424610AA29}" presName="linearFlow" presStyleCnt="0">
        <dgm:presLayoutVars>
          <dgm:resizeHandles val="exact"/>
        </dgm:presLayoutVars>
      </dgm:prSet>
      <dgm:spPr/>
    </dgm:pt>
    <dgm:pt modelId="{A6FFF5B3-70AF-564D-9755-470BCE6D765D}" type="pres">
      <dgm:prSet presAssocID="{B047A72A-F077-BD4E-91A1-6F27D76468BC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ADBCAF-96EF-3F45-9E71-BD01701CC3ED}" type="pres">
      <dgm:prSet presAssocID="{8377A309-95A8-AE43-84C6-D2F6082A1B7A}" presName="sibTrans" presStyleLbl="sibTrans2D1" presStyleIdx="0" presStyleCnt="1"/>
      <dgm:spPr/>
      <dgm:t>
        <a:bodyPr/>
        <a:lstStyle/>
        <a:p>
          <a:endParaRPr lang="ru-RU"/>
        </a:p>
      </dgm:t>
    </dgm:pt>
    <dgm:pt modelId="{E42D8DD1-34A8-FE49-8E72-F069DCD90611}" type="pres">
      <dgm:prSet presAssocID="{8377A309-95A8-AE43-84C6-D2F6082A1B7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14BB2783-9A63-6F45-BB35-2992CE03A1CA}" type="pres">
      <dgm:prSet presAssocID="{6BFD57F6-0450-0848-B829-32BB83FB01B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AFC289-6857-2D49-A151-319761E7C5FA}" type="presOf" srcId="{B047A72A-F077-BD4E-91A1-6F27D76468BC}" destId="{A6FFF5B3-70AF-564D-9755-470BCE6D765D}" srcOrd="0" destOrd="0" presId="urn:microsoft.com/office/officeart/2005/8/layout/process2"/>
    <dgm:cxn modelId="{D0F7BE3A-E770-C244-B2E3-E0D269B19319}" srcId="{3310A559-84CD-6042-99C1-F9424610AA29}" destId="{B047A72A-F077-BD4E-91A1-6F27D76468BC}" srcOrd="0" destOrd="0" parTransId="{76190E38-AD72-844D-93F1-292F1D7301EC}" sibTransId="{8377A309-95A8-AE43-84C6-D2F6082A1B7A}"/>
    <dgm:cxn modelId="{783137FE-4D03-5040-821A-F9962E993BB0}" type="presOf" srcId="{3310A559-84CD-6042-99C1-F9424610AA29}" destId="{4062819D-696F-464A-B671-BAFE269A6E59}" srcOrd="0" destOrd="0" presId="urn:microsoft.com/office/officeart/2005/8/layout/process2"/>
    <dgm:cxn modelId="{022A4410-0332-9A40-84C9-4786CB3B6408}" srcId="{3310A559-84CD-6042-99C1-F9424610AA29}" destId="{6BFD57F6-0450-0848-B829-32BB83FB01B0}" srcOrd="1" destOrd="0" parTransId="{C3BA66A8-DE01-D04E-A9FB-17068EA5EB74}" sibTransId="{36CB4C4A-9E95-7E41-964C-743F04AED825}"/>
    <dgm:cxn modelId="{65C1F3CA-950B-F54C-9BFF-C8DFCB20D639}" type="presOf" srcId="{8377A309-95A8-AE43-84C6-D2F6082A1B7A}" destId="{7EADBCAF-96EF-3F45-9E71-BD01701CC3ED}" srcOrd="0" destOrd="0" presId="urn:microsoft.com/office/officeart/2005/8/layout/process2"/>
    <dgm:cxn modelId="{F6DC4401-4938-ED4E-80C8-9D239C14DFD9}" type="presOf" srcId="{8377A309-95A8-AE43-84C6-D2F6082A1B7A}" destId="{E42D8DD1-34A8-FE49-8E72-F069DCD90611}" srcOrd="1" destOrd="0" presId="urn:microsoft.com/office/officeart/2005/8/layout/process2"/>
    <dgm:cxn modelId="{407BF2BB-C815-2547-9977-334F20CBDD27}" type="presOf" srcId="{6BFD57F6-0450-0848-B829-32BB83FB01B0}" destId="{14BB2783-9A63-6F45-BB35-2992CE03A1CA}" srcOrd="0" destOrd="0" presId="urn:microsoft.com/office/officeart/2005/8/layout/process2"/>
    <dgm:cxn modelId="{5D56C473-1AE4-4645-9E26-3C446D8F747E}" type="presParOf" srcId="{4062819D-696F-464A-B671-BAFE269A6E59}" destId="{A6FFF5B3-70AF-564D-9755-470BCE6D765D}" srcOrd="0" destOrd="0" presId="urn:microsoft.com/office/officeart/2005/8/layout/process2"/>
    <dgm:cxn modelId="{D4E11BF1-865D-1047-9FF5-09452E086879}" type="presParOf" srcId="{4062819D-696F-464A-B671-BAFE269A6E59}" destId="{7EADBCAF-96EF-3F45-9E71-BD01701CC3ED}" srcOrd="1" destOrd="0" presId="urn:microsoft.com/office/officeart/2005/8/layout/process2"/>
    <dgm:cxn modelId="{1607DBC9-2997-C84B-ABA8-00D6F2DFFE57}" type="presParOf" srcId="{7EADBCAF-96EF-3F45-9E71-BD01701CC3ED}" destId="{E42D8DD1-34A8-FE49-8E72-F069DCD90611}" srcOrd="0" destOrd="0" presId="urn:microsoft.com/office/officeart/2005/8/layout/process2"/>
    <dgm:cxn modelId="{BE7599EF-E1D9-974E-B877-2DF3EB8A1F84}" type="presParOf" srcId="{4062819D-696F-464A-B671-BAFE269A6E59}" destId="{14BB2783-9A63-6F45-BB35-2992CE03A1CA}" srcOrd="2" destOrd="0" presId="urn:microsoft.com/office/officeart/2005/8/layout/process2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7D0C26-F0CE-FA45-976F-33FBF290C6A1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6773B6-7314-9940-9A9A-98ABF3E856E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i="1" u="sng" dirty="0" err="1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localisation</a:t>
          </a:r>
          <a:endParaRPr lang="en-US" sz="2400" i="1" u="sng" dirty="0"/>
        </a:p>
      </dgm:t>
    </dgm:pt>
    <dgm:pt modelId="{28D6DFD0-8A84-044F-B368-F2CB30205874}" type="parTrans" cxnId="{3BED850B-5970-344F-A8AC-5C2B23F8460B}">
      <dgm:prSet/>
      <dgm:spPr/>
      <dgm:t>
        <a:bodyPr/>
        <a:lstStyle/>
        <a:p>
          <a:endParaRPr lang="en-US"/>
        </a:p>
      </dgm:t>
    </dgm:pt>
    <dgm:pt modelId="{1270B059-FA26-E74D-8741-D2521F4D00EF}" type="sibTrans" cxnId="{3BED850B-5970-344F-A8AC-5C2B23F8460B}">
      <dgm:prSet/>
      <dgm:spPr/>
      <dgm:t>
        <a:bodyPr/>
        <a:lstStyle/>
        <a:p>
          <a:endParaRPr lang="en-US"/>
        </a:p>
      </dgm:t>
    </dgm:pt>
    <dgm:pt modelId="{F1148B66-0143-0348-9E0D-B5905475C33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Stomach ulcer</a:t>
          </a:r>
          <a:endParaRPr lang="en-US" sz="2000" dirty="0"/>
        </a:p>
      </dgm:t>
    </dgm:pt>
    <dgm:pt modelId="{EC601662-5469-914E-A70D-CDBAC8B51638}" type="parTrans" cxnId="{F902269F-6999-FC4F-95BE-DA9F164AD034}">
      <dgm:prSet/>
      <dgm:spPr/>
      <dgm:t>
        <a:bodyPr/>
        <a:lstStyle/>
        <a:p>
          <a:endParaRPr lang="en-US"/>
        </a:p>
      </dgm:t>
    </dgm:pt>
    <dgm:pt modelId="{B83DDBAA-58D1-2648-ADBE-27BAA85A5D9C}" type="sibTrans" cxnId="{F902269F-6999-FC4F-95BE-DA9F164AD034}">
      <dgm:prSet/>
      <dgm:spPr/>
      <dgm:t>
        <a:bodyPr/>
        <a:lstStyle/>
        <a:p>
          <a:endParaRPr lang="en-US"/>
        </a:p>
      </dgm:t>
    </dgm:pt>
    <dgm:pt modelId="{B73BEB0E-6405-8F4F-BCE5-348417B98F5E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Symbol"/>
            <a:buNone/>
          </a:pP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Duodenal ulcer</a:t>
          </a:r>
          <a:endParaRPr lang="en-US" sz="2000" dirty="0"/>
        </a:p>
      </dgm:t>
    </dgm:pt>
    <dgm:pt modelId="{03E94276-5D37-A649-ACB5-10499BEC31D9}" type="parTrans" cxnId="{9196357B-6607-4341-BE08-403EDAC0EC81}">
      <dgm:prSet/>
      <dgm:spPr/>
      <dgm:t>
        <a:bodyPr/>
        <a:lstStyle/>
        <a:p>
          <a:endParaRPr lang="en-US"/>
        </a:p>
      </dgm:t>
    </dgm:pt>
    <dgm:pt modelId="{43D88A43-3BF0-2144-9287-C0CDA9B64531}" type="sibTrans" cxnId="{9196357B-6607-4341-BE08-403EDAC0EC81}">
      <dgm:prSet/>
      <dgm:spPr/>
      <dgm:t>
        <a:bodyPr/>
        <a:lstStyle/>
        <a:p>
          <a:endParaRPr lang="en-US"/>
        </a:p>
      </dgm:t>
    </dgm:pt>
    <dgm:pt modelId="{4740EA84-77EF-5A4D-97BE-A569BF6BF81E}" type="pres">
      <dgm:prSet presAssocID="{607D0C26-F0CE-FA45-976F-33FBF290C6A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32ABDF7-C8FB-F74F-ADA2-9C3CFB41A012}" type="pres">
      <dgm:prSet presAssocID="{D36773B6-7314-9940-9A9A-98ABF3E856E8}" presName="hierRoot1" presStyleCnt="0">
        <dgm:presLayoutVars>
          <dgm:hierBranch val="init"/>
        </dgm:presLayoutVars>
      </dgm:prSet>
      <dgm:spPr/>
    </dgm:pt>
    <dgm:pt modelId="{DA06DA86-BDB9-2445-9850-6EB151A23EBE}" type="pres">
      <dgm:prSet presAssocID="{D36773B6-7314-9940-9A9A-98ABF3E856E8}" presName="rootComposite1" presStyleCnt="0"/>
      <dgm:spPr/>
    </dgm:pt>
    <dgm:pt modelId="{7A525290-B65E-7D4B-8236-F1813A9C6530}" type="pres">
      <dgm:prSet presAssocID="{D36773B6-7314-9940-9A9A-98ABF3E856E8}" presName="rootText1" presStyleLbl="node0" presStyleIdx="0" presStyleCnt="1" custScaleX="1296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91022E-2312-CB4E-B633-856D9132DA52}" type="pres">
      <dgm:prSet presAssocID="{D36773B6-7314-9940-9A9A-98ABF3E856E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C1B07B2-A494-A74F-828D-452223331F8A}" type="pres">
      <dgm:prSet presAssocID="{D36773B6-7314-9940-9A9A-98ABF3E856E8}" presName="hierChild2" presStyleCnt="0"/>
      <dgm:spPr/>
    </dgm:pt>
    <dgm:pt modelId="{DD260187-E65F-E34E-B9FD-BC79FB6E8609}" type="pres">
      <dgm:prSet presAssocID="{EC601662-5469-914E-A70D-CDBAC8B51638}" presName="Name37" presStyleLbl="parChTrans1D2" presStyleIdx="0" presStyleCnt="2"/>
      <dgm:spPr/>
      <dgm:t>
        <a:bodyPr/>
        <a:lstStyle/>
        <a:p>
          <a:endParaRPr lang="ru-RU"/>
        </a:p>
      </dgm:t>
    </dgm:pt>
    <dgm:pt modelId="{152ABF46-B271-FC4C-B6C6-9FC5FB7DE8E4}" type="pres">
      <dgm:prSet presAssocID="{F1148B66-0143-0348-9E0D-B5905475C33B}" presName="hierRoot2" presStyleCnt="0">
        <dgm:presLayoutVars>
          <dgm:hierBranch val="init"/>
        </dgm:presLayoutVars>
      </dgm:prSet>
      <dgm:spPr/>
    </dgm:pt>
    <dgm:pt modelId="{569603B0-BA92-DB44-AD54-497DE130BDC4}" type="pres">
      <dgm:prSet presAssocID="{F1148B66-0143-0348-9E0D-B5905475C33B}" presName="rootComposite" presStyleCnt="0"/>
      <dgm:spPr/>
    </dgm:pt>
    <dgm:pt modelId="{60ADF545-F0E6-C74B-BA15-E512F62A267D}" type="pres">
      <dgm:prSet presAssocID="{F1148B66-0143-0348-9E0D-B5905475C33B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D3D96-9EC1-E849-B11C-E1C9886EA69B}" type="pres">
      <dgm:prSet presAssocID="{F1148B66-0143-0348-9E0D-B5905475C33B}" presName="rootConnector" presStyleLbl="node2" presStyleIdx="0" presStyleCnt="2"/>
      <dgm:spPr/>
      <dgm:t>
        <a:bodyPr/>
        <a:lstStyle/>
        <a:p>
          <a:endParaRPr lang="ru-RU"/>
        </a:p>
      </dgm:t>
    </dgm:pt>
    <dgm:pt modelId="{DC14D6EE-25F7-C94A-9E7C-234C4A51299B}" type="pres">
      <dgm:prSet presAssocID="{F1148B66-0143-0348-9E0D-B5905475C33B}" presName="hierChild4" presStyleCnt="0"/>
      <dgm:spPr/>
    </dgm:pt>
    <dgm:pt modelId="{8850665F-85F1-3C4F-AF29-F5100D4BC723}" type="pres">
      <dgm:prSet presAssocID="{F1148B66-0143-0348-9E0D-B5905475C33B}" presName="hierChild5" presStyleCnt="0"/>
      <dgm:spPr/>
    </dgm:pt>
    <dgm:pt modelId="{2F2FDD9F-096B-ED41-9A8E-CA3BA5929B68}" type="pres">
      <dgm:prSet presAssocID="{03E94276-5D37-A649-ACB5-10499BEC31D9}" presName="Name37" presStyleLbl="parChTrans1D2" presStyleIdx="1" presStyleCnt="2"/>
      <dgm:spPr/>
      <dgm:t>
        <a:bodyPr/>
        <a:lstStyle/>
        <a:p>
          <a:endParaRPr lang="ru-RU"/>
        </a:p>
      </dgm:t>
    </dgm:pt>
    <dgm:pt modelId="{70B40E6D-F93E-3643-B0B0-DCDE65058E0A}" type="pres">
      <dgm:prSet presAssocID="{B73BEB0E-6405-8F4F-BCE5-348417B98F5E}" presName="hierRoot2" presStyleCnt="0">
        <dgm:presLayoutVars>
          <dgm:hierBranch val="init"/>
        </dgm:presLayoutVars>
      </dgm:prSet>
      <dgm:spPr/>
    </dgm:pt>
    <dgm:pt modelId="{020ABEBF-48EB-914C-9E9C-611EF9018A2B}" type="pres">
      <dgm:prSet presAssocID="{B73BEB0E-6405-8F4F-BCE5-348417B98F5E}" presName="rootComposite" presStyleCnt="0"/>
      <dgm:spPr/>
    </dgm:pt>
    <dgm:pt modelId="{E7E0E043-E45E-954A-BD26-F0C489943107}" type="pres">
      <dgm:prSet presAssocID="{B73BEB0E-6405-8F4F-BCE5-348417B98F5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BF7C3F-AF65-B742-9388-18CD3FEAB0A1}" type="pres">
      <dgm:prSet presAssocID="{B73BEB0E-6405-8F4F-BCE5-348417B98F5E}" presName="rootConnector" presStyleLbl="node2" presStyleIdx="1" presStyleCnt="2"/>
      <dgm:spPr/>
      <dgm:t>
        <a:bodyPr/>
        <a:lstStyle/>
        <a:p>
          <a:endParaRPr lang="ru-RU"/>
        </a:p>
      </dgm:t>
    </dgm:pt>
    <dgm:pt modelId="{E55C8A0E-16C4-6C4F-BE7E-D6A3A8C4D978}" type="pres">
      <dgm:prSet presAssocID="{B73BEB0E-6405-8F4F-BCE5-348417B98F5E}" presName="hierChild4" presStyleCnt="0"/>
      <dgm:spPr/>
    </dgm:pt>
    <dgm:pt modelId="{FD62327D-15A9-414F-93E2-C42264951236}" type="pres">
      <dgm:prSet presAssocID="{B73BEB0E-6405-8F4F-BCE5-348417B98F5E}" presName="hierChild5" presStyleCnt="0"/>
      <dgm:spPr/>
    </dgm:pt>
    <dgm:pt modelId="{60FC82EC-B167-374B-B584-77E91A87894A}" type="pres">
      <dgm:prSet presAssocID="{D36773B6-7314-9940-9A9A-98ABF3E856E8}" presName="hierChild3" presStyleCnt="0"/>
      <dgm:spPr/>
    </dgm:pt>
  </dgm:ptLst>
  <dgm:cxnLst>
    <dgm:cxn modelId="{BB586003-A29C-7546-B2A4-42D478D070D6}" type="presOf" srcId="{F1148B66-0143-0348-9E0D-B5905475C33B}" destId="{C86D3D96-9EC1-E849-B11C-E1C9886EA69B}" srcOrd="1" destOrd="0" presId="urn:microsoft.com/office/officeart/2005/8/layout/orgChart1"/>
    <dgm:cxn modelId="{BB154FE8-335D-834C-ACC2-0BAF65328F06}" type="presOf" srcId="{B73BEB0E-6405-8F4F-BCE5-348417B98F5E}" destId="{E7E0E043-E45E-954A-BD26-F0C489943107}" srcOrd="0" destOrd="0" presId="urn:microsoft.com/office/officeart/2005/8/layout/orgChart1"/>
    <dgm:cxn modelId="{36C2BD4B-6DAE-8F4E-BDDA-2D2E5A6AA1E7}" type="presOf" srcId="{EC601662-5469-914E-A70D-CDBAC8B51638}" destId="{DD260187-E65F-E34E-B9FD-BC79FB6E8609}" srcOrd="0" destOrd="0" presId="urn:microsoft.com/office/officeart/2005/8/layout/orgChart1"/>
    <dgm:cxn modelId="{F902269F-6999-FC4F-95BE-DA9F164AD034}" srcId="{D36773B6-7314-9940-9A9A-98ABF3E856E8}" destId="{F1148B66-0143-0348-9E0D-B5905475C33B}" srcOrd="0" destOrd="0" parTransId="{EC601662-5469-914E-A70D-CDBAC8B51638}" sibTransId="{B83DDBAA-58D1-2648-ADBE-27BAA85A5D9C}"/>
    <dgm:cxn modelId="{46EA914B-0A41-7748-9069-7BBBAB1545BE}" type="presOf" srcId="{D36773B6-7314-9940-9A9A-98ABF3E856E8}" destId="{3491022E-2312-CB4E-B633-856D9132DA52}" srcOrd="1" destOrd="0" presId="urn:microsoft.com/office/officeart/2005/8/layout/orgChart1"/>
    <dgm:cxn modelId="{F7090691-C798-994B-9D73-B5E712C625A4}" type="presOf" srcId="{03E94276-5D37-A649-ACB5-10499BEC31D9}" destId="{2F2FDD9F-096B-ED41-9A8E-CA3BA5929B68}" srcOrd="0" destOrd="0" presId="urn:microsoft.com/office/officeart/2005/8/layout/orgChart1"/>
    <dgm:cxn modelId="{9196357B-6607-4341-BE08-403EDAC0EC81}" srcId="{D36773B6-7314-9940-9A9A-98ABF3E856E8}" destId="{B73BEB0E-6405-8F4F-BCE5-348417B98F5E}" srcOrd="1" destOrd="0" parTransId="{03E94276-5D37-A649-ACB5-10499BEC31D9}" sibTransId="{43D88A43-3BF0-2144-9287-C0CDA9B64531}"/>
    <dgm:cxn modelId="{B0023C88-32C4-9B4B-AA90-288A146088A1}" type="presOf" srcId="{B73BEB0E-6405-8F4F-BCE5-348417B98F5E}" destId="{18BF7C3F-AF65-B742-9388-18CD3FEAB0A1}" srcOrd="1" destOrd="0" presId="urn:microsoft.com/office/officeart/2005/8/layout/orgChart1"/>
    <dgm:cxn modelId="{401DA7FA-AD48-9049-9C1F-92A606492D43}" type="presOf" srcId="{D36773B6-7314-9940-9A9A-98ABF3E856E8}" destId="{7A525290-B65E-7D4B-8236-F1813A9C6530}" srcOrd="0" destOrd="0" presId="urn:microsoft.com/office/officeart/2005/8/layout/orgChart1"/>
    <dgm:cxn modelId="{3BED850B-5970-344F-A8AC-5C2B23F8460B}" srcId="{607D0C26-F0CE-FA45-976F-33FBF290C6A1}" destId="{D36773B6-7314-9940-9A9A-98ABF3E856E8}" srcOrd="0" destOrd="0" parTransId="{28D6DFD0-8A84-044F-B368-F2CB30205874}" sibTransId="{1270B059-FA26-E74D-8741-D2521F4D00EF}"/>
    <dgm:cxn modelId="{88370043-1832-1F4C-B432-8860EAAD2FC0}" type="presOf" srcId="{F1148B66-0143-0348-9E0D-B5905475C33B}" destId="{60ADF545-F0E6-C74B-BA15-E512F62A267D}" srcOrd="0" destOrd="0" presId="urn:microsoft.com/office/officeart/2005/8/layout/orgChart1"/>
    <dgm:cxn modelId="{1C4D8708-C2E4-4E4C-ACB4-F27AFA8A8AF5}" type="presOf" srcId="{607D0C26-F0CE-FA45-976F-33FBF290C6A1}" destId="{4740EA84-77EF-5A4D-97BE-A569BF6BF81E}" srcOrd="0" destOrd="0" presId="urn:microsoft.com/office/officeart/2005/8/layout/orgChart1"/>
    <dgm:cxn modelId="{F13EE080-9C3A-2049-99B3-D27B04B06BF3}" type="presParOf" srcId="{4740EA84-77EF-5A4D-97BE-A569BF6BF81E}" destId="{332ABDF7-C8FB-F74F-ADA2-9C3CFB41A012}" srcOrd="0" destOrd="0" presId="urn:microsoft.com/office/officeart/2005/8/layout/orgChart1"/>
    <dgm:cxn modelId="{A94724D1-506E-894F-BEC3-41615864C234}" type="presParOf" srcId="{332ABDF7-C8FB-F74F-ADA2-9C3CFB41A012}" destId="{DA06DA86-BDB9-2445-9850-6EB151A23EBE}" srcOrd="0" destOrd="0" presId="urn:microsoft.com/office/officeart/2005/8/layout/orgChart1"/>
    <dgm:cxn modelId="{6E7C6794-E381-F841-995B-D74C48738A83}" type="presParOf" srcId="{DA06DA86-BDB9-2445-9850-6EB151A23EBE}" destId="{7A525290-B65E-7D4B-8236-F1813A9C6530}" srcOrd="0" destOrd="0" presId="urn:microsoft.com/office/officeart/2005/8/layout/orgChart1"/>
    <dgm:cxn modelId="{DE643F3F-7D1A-0146-BAD9-0894DC8A91EC}" type="presParOf" srcId="{DA06DA86-BDB9-2445-9850-6EB151A23EBE}" destId="{3491022E-2312-CB4E-B633-856D9132DA52}" srcOrd="1" destOrd="0" presId="urn:microsoft.com/office/officeart/2005/8/layout/orgChart1"/>
    <dgm:cxn modelId="{8338EFBC-6381-0143-A7F8-F1E0A0DA7F7B}" type="presParOf" srcId="{332ABDF7-C8FB-F74F-ADA2-9C3CFB41A012}" destId="{5C1B07B2-A494-A74F-828D-452223331F8A}" srcOrd="1" destOrd="0" presId="urn:microsoft.com/office/officeart/2005/8/layout/orgChart1"/>
    <dgm:cxn modelId="{C9456192-BE62-4349-A6D1-CDB81558477D}" type="presParOf" srcId="{5C1B07B2-A494-A74F-828D-452223331F8A}" destId="{DD260187-E65F-E34E-B9FD-BC79FB6E8609}" srcOrd="0" destOrd="0" presId="urn:microsoft.com/office/officeart/2005/8/layout/orgChart1"/>
    <dgm:cxn modelId="{F1645DF5-2BDC-8E43-9D66-EEA43D958535}" type="presParOf" srcId="{5C1B07B2-A494-A74F-828D-452223331F8A}" destId="{152ABF46-B271-FC4C-B6C6-9FC5FB7DE8E4}" srcOrd="1" destOrd="0" presId="urn:microsoft.com/office/officeart/2005/8/layout/orgChart1"/>
    <dgm:cxn modelId="{523016AC-650A-3C4F-A7EF-5ED510D283E6}" type="presParOf" srcId="{152ABF46-B271-FC4C-B6C6-9FC5FB7DE8E4}" destId="{569603B0-BA92-DB44-AD54-497DE130BDC4}" srcOrd="0" destOrd="0" presId="urn:microsoft.com/office/officeart/2005/8/layout/orgChart1"/>
    <dgm:cxn modelId="{54E0CB24-9FB4-574F-A901-E0A4F616D924}" type="presParOf" srcId="{569603B0-BA92-DB44-AD54-497DE130BDC4}" destId="{60ADF545-F0E6-C74B-BA15-E512F62A267D}" srcOrd="0" destOrd="0" presId="urn:microsoft.com/office/officeart/2005/8/layout/orgChart1"/>
    <dgm:cxn modelId="{D68E3DB0-3146-684D-AE65-E953812A29A5}" type="presParOf" srcId="{569603B0-BA92-DB44-AD54-497DE130BDC4}" destId="{C86D3D96-9EC1-E849-B11C-E1C9886EA69B}" srcOrd="1" destOrd="0" presId="urn:microsoft.com/office/officeart/2005/8/layout/orgChart1"/>
    <dgm:cxn modelId="{9EF7EA64-DDDD-3042-8027-21F026324F1F}" type="presParOf" srcId="{152ABF46-B271-FC4C-B6C6-9FC5FB7DE8E4}" destId="{DC14D6EE-25F7-C94A-9E7C-234C4A51299B}" srcOrd="1" destOrd="0" presId="urn:microsoft.com/office/officeart/2005/8/layout/orgChart1"/>
    <dgm:cxn modelId="{C4C3E195-21A1-124A-9572-20FF43355E46}" type="presParOf" srcId="{152ABF46-B271-FC4C-B6C6-9FC5FB7DE8E4}" destId="{8850665F-85F1-3C4F-AF29-F5100D4BC723}" srcOrd="2" destOrd="0" presId="urn:microsoft.com/office/officeart/2005/8/layout/orgChart1"/>
    <dgm:cxn modelId="{0C8AD323-BD37-5C49-8469-5985D3A21544}" type="presParOf" srcId="{5C1B07B2-A494-A74F-828D-452223331F8A}" destId="{2F2FDD9F-096B-ED41-9A8E-CA3BA5929B68}" srcOrd="2" destOrd="0" presId="urn:microsoft.com/office/officeart/2005/8/layout/orgChart1"/>
    <dgm:cxn modelId="{25290A76-4AD3-0B41-B028-774225CB3276}" type="presParOf" srcId="{5C1B07B2-A494-A74F-828D-452223331F8A}" destId="{70B40E6D-F93E-3643-B0B0-DCDE65058E0A}" srcOrd="3" destOrd="0" presId="urn:microsoft.com/office/officeart/2005/8/layout/orgChart1"/>
    <dgm:cxn modelId="{1A09F7CB-D2C9-E246-AB51-BB6554FAEB64}" type="presParOf" srcId="{70B40E6D-F93E-3643-B0B0-DCDE65058E0A}" destId="{020ABEBF-48EB-914C-9E9C-611EF9018A2B}" srcOrd="0" destOrd="0" presId="urn:microsoft.com/office/officeart/2005/8/layout/orgChart1"/>
    <dgm:cxn modelId="{636FACC1-B9ED-B64A-9FF6-EA7E9B64B808}" type="presParOf" srcId="{020ABEBF-48EB-914C-9E9C-611EF9018A2B}" destId="{E7E0E043-E45E-954A-BD26-F0C489943107}" srcOrd="0" destOrd="0" presId="urn:microsoft.com/office/officeart/2005/8/layout/orgChart1"/>
    <dgm:cxn modelId="{64208617-A1CF-044E-A374-660A51BB73B5}" type="presParOf" srcId="{020ABEBF-48EB-914C-9E9C-611EF9018A2B}" destId="{18BF7C3F-AF65-B742-9388-18CD3FEAB0A1}" srcOrd="1" destOrd="0" presId="urn:microsoft.com/office/officeart/2005/8/layout/orgChart1"/>
    <dgm:cxn modelId="{E0F3E53C-8687-8248-B49A-5EAF63746EFC}" type="presParOf" srcId="{70B40E6D-F93E-3643-B0B0-DCDE65058E0A}" destId="{E55C8A0E-16C4-6C4F-BE7E-D6A3A8C4D978}" srcOrd="1" destOrd="0" presId="urn:microsoft.com/office/officeart/2005/8/layout/orgChart1"/>
    <dgm:cxn modelId="{5850EAC8-837B-E24D-A860-8AE037D11432}" type="presParOf" srcId="{70B40E6D-F93E-3643-B0B0-DCDE65058E0A}" destId="{FD62327D-15A9-414F-93E2-C42264951236}" srcOrd="2" destOrd="0" presId="urn:microsoft.com/office/officeart/2005/8/layout/orgChart1"/>
    <dgm:cxn modelId="{FA4A0F37-C18A-A54D-981F-A2E8E823682C}" type="presParOf" srcId="{332ABDF7-C8FB-F74F-ADA2-9C3CFB41A012}" destId="{60FC82EC-B167-374B-B584-77E91A87894A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7D0C26-F0CE-FA45-976F-33FBF290C6A1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6773B6-7314-9940-9A9A-98ABF3E856E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i="1" u="sng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severity</a:t>
          </a:r>
          <a:endParaRPr lang="en-US" sz="2400" i="1" u="sng" dirty="0">
            <a:solidFill>
              <a:schemeClr val="accent1"/>
            </a:solidFill>
          </a:endParaRPr>
        </a:p>
      </dgm:t>
    </dgm:pt>
    <dgm:pt modelId="{28D6DFD0-8A84-044F-B368-F2CB30205874}" type="parTrans" cxnId="{3BED850B-5970-344F-A8AC-5C2B23F8460B}">
      <dgm:prSet/>
      <dgm:spPr/>
      <dgm:t>
        <a:bodyPr/>
        <a:lstStyle/>
        <a:p>
          <a:endParaRPr lang="en-US"/>
        </a:p>
      </dgm:t>
    </dgm:pt>
    <dgm:pt modelId="{1270B059-FA26-E74D-8741-D2521F4D00EF}" type="sibTrans" cxnId="{3BED850B-5970-344F-A8AC-5C2B23F8460B}">
      <dgm:prSet/>
      <dgm:spPr/>
      <dgm:t>
        <a:bodyPr/>
        <a:lstStyle/>
        <a:p>
          <a:endParaRPr lang="en-US"/>
        </a:p>
      </dgm:t>
    </dgm:pt>
    <dgm:pt modelId="{F1148B66-0143-0348-9E0D-B5905475C33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mild 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no anemia and shock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dirty="0"/>
        </a:p>
      </dgm:t>
    </dgm:pt>
    <dgm:pt modelId="{EC601662-5469-914E-A70D-CDBAC8B51638}" type="parTrans" cxnId="{F902269F-6999-FC4F-95BE-DA9F164AD034}">
      <dgm:prSet/>
      <dgm:spPr/>
      <dgm:t>
        <a:bodyPr/>
        <a:lstStyle/>
        <a:p>
          <a:endParaRPr lang="en-US"/>
        </a:p>
      </dgm:t>
    </dgm:pt>
    <dgm:pt modelId="{B83DDBAA-58D1-2648-ADBE-27BAA85A5D9C}" type="sibTrans" cxnId="{F902269F-6999-FC4F-95BE-DA9F164AD034}">
      <dgm:prSet/>
      <dgm:spPr/>
      <dgm:t>
        <a:bodyPr/>
        <a:lstStyle/>
        <a:p>
          <a:endParaRPr lang="en-US"/>
        </a:p>
      </dgm:t>
    </dgm:pt>
    <dgm:pt modelId="{B73BEB0E-6405-8F4F-BCE5-348417B98F5E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Symbol"/>
            <a:buNone/>
          </a:pP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moderate 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with anemia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dirty="0"/>
        </a:p>
      </dgm:t>
    </dgm:pt>
    <dgm:pt modelId="{03E94276-5D37-A649-ACB5-10499BEC31D9}" type="parTrans" cxnId="{9196357B-6607-4341-BE08-403EDAC0EC81}">
      <dgm:prSet/>
      <dgm:spPr/>
      <dgm:t>
        <a:bodyPr/>
        <a:lstStyle/>
        <a:p>
          <a:endParaRPr lang="en-US"/>
        </a:p>
      </dgm:t>
    </dgm:pt>
    <dgm:pt modelId="{43D88A43-3BF0-2144-9287-C0CDA9B64531}" type="sibTrans" cxnId="{9196357B-6607-4341-BE08-403EDAC0EC81}">
      <dgm:prSet/>
      <dgm:spPr/>
      <dgm:t>
        <a:bodyPr/>
        <a:lstStyle/>
        <a:p>
          <a:endParaRPr lang="en-US"/>
        </a:p>
      </dgm:t>
    </dgm:pt>
    <dgm:pt modelId="{4D885B61-E202-8947-B4FD-C45A8031B573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Symbol"/>
            <a:buNone/>
          </a:pP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massive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 (</a:t>
          </a: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with shock</a:t>
          </a:r>
          <a:r>
            <a:rPr lang="az-Latn-AZ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dirty="0"/>
        </a:p>
      </dgm:t>
    </dgm:pt>
    <dgm:pt modelId="{66CB24BF-2CEB-C645-986E-93742B8FAC4C}" type="parTrans" cxnId="{984710F6-962B-B84C-A6F2-04F28BEE0F7E}">
      <dgm:prSet/>
      <dgm:spPr/>
      <dgm:t>
        <a:bodyPr/>
        <a:lstStyle/>
        <a:p>
          <a:endParaRPr lang="en-US"/>
        </a:p>
      </dgm:t>
    </dgm:pt>
    <dgm:pt modelId="{90FE7E21-9794-0B42-ADDF-611614C60509}" type="sibTrans" cxnId="{984710F6-962B-B84C-A6F2-04F28BEE0F7E}">
      <dgm:prSet/>
      <dgm:spPr/>
      <dgm:t>
        <a:bodyPr/>
        <a:lstStyle/>
        <a:p>
          <a:endParaRPr lang="en-US"/>
        </a:p>
      </dgm:t>
    </dgm:pt>
    <dgm:pt modelId="{4740EA84-77EF-5A4D-97BE-A569BF6BF81E}" type="pres">
      <dgm:prSet presAssocID="{607D0C26-F0CE-FA45-976F-33FBF290C6A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32ABDF7-C8FB-F74F-ADA2-9C3CFB41A012}" type="pres">
      <dgm:prSet presAssocID="{D36773B6-7314-9940-9A9A-98ABF3E856E8}" presName="hierRoot1" presStyleCnt="0">
        <dgm:presLayoutVars>
          <dgm:hierBranch val="init"/>
        </dgm:presLayoutVars>
      </dgm:prSet>
      <dgm:spPr/>
    </dgm:pt>
    <dgm:pt modelId="{DA06DA86-BDB9-2445-9850-6EB151A23EBE}" type="pres">
      <dgm:prSet presAssocID="{D36773B6-7314-9940-9A9A-98ABF3E856E8}" presName="rootComposite1" presStyleCnt="0"/>
      <dgm:spPr/>
    </dgm:pt>
    <dgm:pt modelId="{7A525290-B65E-7D4B-8236-F1813A9C6530}" type="pres">
      <dgm:prSet presAssocID="{D36773B6-7314-9940-9A9A-98ABF3E856E8}" presName="rootText1" presStyleLbl="node0" presStyleIdx="0" presStyleCnt="1" custScaleX="1296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91022E-2312-CB4E-B633-856D9132DA52}" type="pres">
      <dgm:prSet presAssocID="{D36773B6-7314-9940-9A9A-98ABF3E856E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C1B07B2-A494-A74F-828D-452223331F8A}" type="pres">
      <dgm:prSet presAssocID="{D36773B6-7314-9940-9A9A-98ABF3E856E8}" presName="hierChild2" presStyleCnt="0"/>
      <dgm:spPr/>
    </dgm:pt>
    <dgm:pt modelId="{DD260187-E65F-E34E-B9FD-BC79FB6E8609}" type="pres">
      <dgm:prSet presAssocID="{EC601662-5469-914E-A70D-CDBAC8B51638}" presName="Name37" presStyleLbl="parChTrans1D2" presStyleIdx="0" presStyleCnt="3"/>
      <dgm:spPr/>
      <dgm:t>
        <a:bodyPr/>
        <a:lstStyle/>
        <a:p>
          <a:endParaRPr lang="ru-RU"/>
        </a:p>
      </dgm:t>
    </dgm:pt>
    <dgm:pt modelId="{152ABF46-B271-FC4C-B6C6-9FC5FB7DE8E4}" type="pres">
      <dgm:prSet presAssocID="{F1148B66-0143-0348-9E0D-B5905475C33B}" presName="hierRoot2" presStyleCnt="0">
        <dgm:presLayoutVars>
          <dgm:hierBranch val="init"/>
        </dgm:presLayoutVars>
      </dgm:prSet>
      <dgm:spPr/>
    </dgm:pt>
    <dgm:pt modelId="{569603B0-BA92-DB44-AD54-497DE130BDC4}" type="pres">
      <dgm:prSet presAssocID="{F1148B66-0143-0348-9E0D-B5905475C33B}" presName="rootComposite" presStyleCnt="0"/>
      <dgm:spPr/>
    </dgm:pt>
    <dgm:pt modelId="{60ADF545-F0E6-C74B-BA15-E512F62A267D}" type="pres">
      <dgm:prSet presAssocID="{F1148B66-0143-0348-9E0D-B5905475C33B}" presName="rootText" presStyleLbl="node2" presStyleIdx="0" presStyleCnt="3" custScaleX="1196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D3D96-9EC1-E849-B11C-E1C9886EA69B}" type="pres">
      <dgm:prSet presAssocID="{F1148B66-0143-0348-9E0D-B5905475C33B}" presName="rootConnector" presStyleLbl="node2" presStyleIdx="0" presStyleCnt="3"/>
      <dgm:spPr/>
      <dgm:t>
        <a:bodyPr/>
        <a:lstStyle/>
        <a:p>
          <a:endParaRPr lang="ru-RU"/>
        </a:p>
      </dgm:t>
    </dgm:pt>
    <dgm:pt modelId="{DC14D6EE-25F7-C94A-9E7C-234C4A51299B}" type="pres">
      <dgm:prSet presAssocID="{F1148B66-0143-0348-9E0D-B5905475C33B}" presName="hierChild4" presStyleCnt="0"/>
      <dgm:spPr/>
    </dgm:pt>
    <dgm:pt modelId="{8850665F-85F1-3C4F-AF29-F5100D4BC723}" type="pres">
      <dgm:prSet presAssocID="{F1148B66-0143-0348-9E0D-B5905475C33B}" presName="hierChild5" presStyleCnt="0"/>
      <dgm:spPr/>
    </dgm:pt>
    <dgm:pt modelId="{2F2FDD9F-096B-ED41-9A8E-CA3BA5929B68}" type="pres">
      <dgm:prSet presAssocID="{03E94276-5D37-A649-ACB5-10499BEC31D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70B40E6D-F93E-3643-B0B0-DCDE65058E0A}" type="pres">
      <dgm:prSet presAssocID="{B73BEB0E-6405-8F4F-BCE5-348417B98F5E}" presName="hierRoot2" presStyleCnt="0">
        <dgm:presLayoutVars>
          <dgm:hierBranch val="init"/>
        </dgm:presLayoutVars>
      </dgm:prSet>
      <dgm:spPr/>
    </dgm:pt>
    <dgm:pt modelId="{020ABEBF-48EB-914C-9E9C-611EF9018A2B}" type="pres">
      <dgm:prSet presAssocID="{B73BEB0E-6405-8F4F-BCE5-348417B98F5E}" presName="rootComposite" presStyleCnt="0"/>
      <dgm:spPr/>
    </dgm:pt>
    <dgm:pt modelId="{E7E0E043-E45E-954A-BD26-F0C489943107}" type="pres">
      <dgm:prSet presAssocID="{B73BEB0E-6405-8F4F-BCE5-348417B98F5E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BF7C3F-AF65-B742-9388-18CD3FEAB0A1}" type="pres">
      <dgm:prSet presAssocID="{B73BEB0E-6405-8F4F-BCE5-348417B98F5E}" presName="rootConnector" presStyleLbl="node2" presStyleIdx="1" presStyleCnt="3"/>
      <dgm:spPr/>
      <dgm:t>
        <a:bodyPr/>
        <a:lstStyle/>
        <a:p>
          <a:endParaRPr lang="ru-RU"/>
        </a:p>
      </dgm:t>
    </dgm:pt>
    <dgm:pt modelId="{E55C8A0E-16C4-6C4F-BE7E-D6A3A8C4D978}" type="pres">
      <dgm:prSet presAssocID="{B73BEB0E-6405-8F4F-BCE5-348417B98F5E}" presName="hierChild4" presStyleCnt="0"/>
      <dgm:spPr/>
    </dgm:pt>
    <dgm:pt modelId="{FD62327D-15A9-414F-93E2-C42264951236}" type="pres">
      <dgm:prSet presAssocID="{B73BEB0E-6405-8F4F-BCE5-348417B98F5E}" presName="hierChild5" presStyleCnt="0"/>
      <dgm:spPr/>
    </dgm:pt>
    <dgm:pt modelId="{1CA8C6C2-E664-8646-B282-3E7A4BA62A56}" type="pres">
      <dgm:prSet presAssocID="{66CB24BF-2CEB-C645-986E-93742B8FAC4C}" presName="Name37" presStyleLbl="parChTrans1D2" presStyleIdx="2" presStyleCnt="3"/>
      <dgm:spPr/>
      <dgm:t>
        <a:bodyPr/>
        <a:lstStyle/>
        <a:p>
          <a:endParaRPr lang="ru-RU"/>
        </a:p>
      </dgm:t>
    </dgm:pt>
    <dgm:pt modelId="{19EE21C7-6528-3644-B59C-418FD5B42C0F}" type="pres">
      <dgm:prSet presAssocID="{4D885B61-E202-8947-B4FD-C45A8031B573}" presName="hierRoot2" presStyleCnt="0">
        <dgm:presLayoutVars>
          <dgm:hierBranch val="init"/>
        </dgm:presLayoutVars>
      </dgm:prSet>
      <dgm:spPr/>
    </dgm:pt>
    <dgm:pt modelId="{E1BAAD69-1762-5B40-98C9-6F2FB5280743}" type="pres">
      <dgm:prSet presAssocID="{4D885B61-E202-8947-B4FD-C45A8031B573}" presName="rootComposite" presStyleCnt="0"/>
      <dgm:spPr/>
    </dgm:pt>
    <dgm:pt modelId="{6CFF8438-CCE1-684E-BC21-017136CEE35E}" type="pres">
      <dgm:prSet presAssocID="{4D885B61-E202-8947-B4FD-C45A8031B573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962F4F-4394-F048-87A5-E344633A02F6}" type="pres">
      <dgm:prSet presAssocID="{4D885B61-E202-8947-B4FD-C45A8031B573}" presName="rootConnector" presStyleLbl="node2" presStyleIdx="2" presStyleCnt="3"/>
      <dgm:spPr/>
      <dgm:t>
        <a:bodyPr/>
        <a:lstStyle/>
        <a:p>
          <a:endParaRPr lang="ru-RU"/>
        </a:p>
      </dgm:t>
    </dgm:pt>
    <dgm:pt modelId="{C72275C1-0449-E244-9545-58E5B5784EAA}" type="pres">
      <dgm:prSet presAssocID="{4D885B61-E202-8947-B4FD-C45A8031B573}" presName="hierChild4" presStyleCnt="0"/>
      <dgm:spPr/>
    </dgm:pt>
    <dgm:pt modelId="{43FB741E-4468-E44D-88C7-51B73EFCAC38}" type="pres">
      <dgm:prSet presAssocID="{4D885B61-E202-8947-B4FD-C45A8031B573}" presName="hierChild5" presStyleCnt="0"/>
      <dgm:spPr/>
    </dgm:pt>
    <dgm:pt modelId="{60FC82EC-B167-374B-B584-77E91A87894A}" type="pres">
      <dgm:prSet presAssocID="{D36773B6-7314-9940-9A9A-98ABF3E856E8}" presName="hierChild3" presStyleCnt="0"/>
      <dgm:spPr/>
    </dgm:pt>
  </dgm:ptLst>
  <dgm:cxnLst>
    <dgm:cxn modelId="{E66160DB-47DD-7445-B87B-8275EC91B19E}" type="presOf" srcId="{4D885B61-E202-8947-B4FD-C45A8031B573}" destId="{6CFF8438-CCE1-684E-BC21-017136CEE35E}" srcOrd="0" destOrd="0" presId="urn:microsoft.com/office/officeart/2005/8/layout/orgChart1"/>
    <dgm:cxn modelId="{BB586003-A29C-7546-B2A4-42D478D070D6}" type="presOf" srcId="{F1148B66-0143-0348-9E0D-B5905475C33B}" destId="{C86D3D96-9EC1-E849-B11C-E1C9886EA69B}" srcOrd="1" destOrd="0" presId="urn:microsoft.com/office/officeart/2005/8/layout/orgChart1"/>
    <dgm:cxn modelId="{BB154FE8-335D-834C-ACC2-0BAF65328F06}" type="presOf" srcId="{B73BEB0E-6405-8F4F-BCE5-348417B98F5E}" destId="{E7E0E043-E45E-954A-BD26-F0C489943107}" srcOrd="0" destOrd="0" presId="urn:microsoft.com/office/officeart/2005/8/layout/orgChart1"/>
    <dgm:cxn modelId="{36C2BD4B-6DAE-8F4E-BDDA-2D2E5A6AA1E7}" type="presOf" srcId="{EC601662-5469-914E-A70D-CDBAC8B51638}" destId="{DD260187-E65F-E34E-B9FD-BC79FB6E8609}" srcOrd="0" destOrd="0" presId="urn:microsoft.com/office/officeart/2005/8/layout/orgChart1"/>
    <dgm:cxn modelId="{F902269F-6999-FC4F-95BE-DA9F164AD034}" srcId="{D36773B6-7314-9940-9A9A-98ABF3E856E8}" destId="{F1148B66-0143-0348-9E0D-B5905475C33B}" srcOrd="0" destOrd="0" parTransId="{EC601662-5469-914E-A70D-CDBAC8B51638}" sibTransId="{B83DDBAA-58D1-2648-ADBE-27BAA85A5D9C}"/>
    <dgm:cxn modelId="{C3CABFC7-38A8-5041-AE2A-0CEBB20E4756}" type="presOf" srcId="{66CB24BF-2CEB-C645-986E-93742B8FAC4C}" destId="{1CA8C6C2-E664-8646-B282-3E7A4BA62A56}" srcOrd="0" destOrd="0" presId="urn:microsoft.com/office/officeart/2005/8/layout/orgChart1"/>
    <dgm:cxn modelId="{46EA914B-0A41-7748-9069-7BBBAB1545BE}" type="presOf" srcId="{D36773B6-7314-9940-9A9A-98ABF3E856E8}" destId="{3491022E-2312-CB4E-B633-856D9132DA52}" srcOrd="1" destOrd="0" presId="urn:microsoft.com/office/officeart/2005/8/layout/orgChart1"/>
    <dgm:cxn modelId="{F7090691-C798-994B-9D73-B5E712C625A4}" type="presOf" srcId="{03E94276-5D37-A649-ACB5-10499BEC31D9}" destId="{2F2FDD9F-096B-ED41-9A8E-CA3BA5929B68}" srcOrd="0" destOrd="0" presId="urn:microsoft.com/office/officeart/2005/8/layout/orgChart1"/>
    <dgm:cxn modelId="{9196357B-6607-4341-BE08-403EDAC0EC81}" srcId="{D36773B6-7314-9940-9A9A-98ABF3E856E8}" destId="{B73BEB0E-6405-8F4F-BCE5-348417B98F5E}" srcOrd="1" destOrd="0" parTransId="{03E94276-5D37-A649-ACB5-10499BEC31D9}" sibTransId="{43D88A43-3BF0-2144-9287-C0CDA9B64531}"/>
    <dgm:cxn modelId="{984710F6-962B-B84C-A6F2-04F28BEE0F7E}" srcId="{D36773B6-7314-9940-9A9A-98ABF3E856E8}" destId="{4D885B61-E202-8947-B4FD-C45A8031B573}" srcOrd="2" destOrd="0" parTransId="{66CB24BF-2CEB-C645-986E-93742B8FAC4C}" sibTransId="{90FE7E21-9794-0B42-ADDF-611614C60509}"/>
    <dgm:cxn modelId="{B0023C88-32C4-9B4B-AA90-288A146088A1}" type="presOf" srcId="{B73BEB0E-6405-8F4F-BCE5-348417B98F5E}" destId="{18BF7C3F-AF65-B742-9388-18CD3FEAB0A1}" srcOrd="1" destOrd="0" presId="urn:microsoft.com/office/officeart/2005/8/layout/orgChart1"/>
    <dgm:cxn modelId="{401DA7FA-AD48-9049-9C1F-92A606492D43}" type="presOf" srcId="{D36773B6-7314-9940-9A9A-98ABF3E856E8}" destId="{7A525290-B65E-7D4B-8236-F1813A9C6530}" srcOrd="0" destOrd="0" presId="urn:microsoft.com/office/officeart/2005/8/layout/orgChart1"/>
    <dgm:cxn modelId="{BD4D3B73-652A-9A49-B448-2774E4AB9683}" type="presOf" srcId="{4D885B61-E202-8947-B4FD-C45A8031B573}" destId="{E3962F4F-4394-F048-87A5-E344633A02F6}" srcOrd="1" destOrd="0" presId="urn:microsoft.com/office/officeart/2005/8/layout/orgChart1"/>
    <dgm:cxn modelId="{3BED850B-5970-344F-A8AC-5C2B23F8460B}" srcId="{607D0C26-F0CE-FA45-976F-33FBF290C6A1}" destId="{D36773B6-7314-9940-9A9A-98ABF3E856E8}" srcOrd="0" destOrd="0" parTransId="{28D6DFD0-8A84-044F-B368-F2CB30205874}" sibTransId="{1270B059-FA26-E74D-8741-D2521F4D00EF}"/>
    <dgm:cxn modelId="{88370043-1832-1F4C-B432-8860EAAD2FC0}" type="presOf" srcId="{F1148B66-0143-0348-9E0D-B5905475C33B}" destId="{60ADF545-F0E6-C74B-BA15-E512F62A267D}" srcOrd="0" destOrd="0" presId="urn:microsoft.com/office/officeart/2005/8/layout/orgChart1"/>
    <dgm:cxn modelId="{1C4D8708-C2E4-4E4C-ACB4-F27AFA8A8AF5}" type="presOf" srcId="{607D0C26-F0CE-FA45-976F-33FBF290C6A1}" destId="{4740EA84-77EF-5A4D-97BE-A569BF6BF81E}" srcOrd="0" destOrd="0" presId="urn:microsoft.com/office/officeart/2005/8/layout/orgChart1"/>
    <dgm:cxn modelId="{F13EE080-9C3A-2049-99B3-D27B04B06BF3}" type="presParOf" srcId="{4740EA84-77EF-5A4D-97BE-A569BF6BF81E}" destId="{332ABDF7-C8FB-F74F-ADA2-9C3CFB41A012}" srcOrd="0" destOrd="0" presId="urn:microsoft.com/office/officeart/2005/8/layout/orgChart1"/>
    <dgm:cxn modelId="{A94724D1-506E-894F-BEC3-41615864C234}" type="presParOf" srcId="{332ABDF7-C8FB-F74F-ADA2-9C3CFB41A012}" destId="{DA06DA86-BDB9-2445-9850-6EB151A23EBE}" srcOrd="0" destOrd="0" presId="urn:microsoft.com/office/officeart/2005/8/layout/orgChart1"/>
    <dgm:cxn modelId="{6E7C6794-E381-F841-995B-D74C48738A83}" type="presParOf" srcId="{DA06DA86-BDB9-2445-9850-6EB151A23EBE}" destId="{7A525290-B65E-7D4B-8236-F1813A9C6530}" srcOrd="0" destOrd="0" presId="urn:microsoft.com/office/officeart/2005/8/layout/orgChart1"/>
    <dgm:cxn modelId="{DE643F3F-7D1A-0146-BAD9-0894DC8A91EC}" type="presParOf" srcId="{DA06DA86-BDB9-2445-9850-6EB151A23EBE}" destId="{3491022E-2312-CB4E-B633-856D9132DA52}" srcOrd="1" destOrd="0" presId="urn:microsoft.com/office/officeart/2005/8/layout/orgChart1"/>
    <dgm:cxn modelId="{8338EFBC-6381-0143-A7F8-F1E0A0DA7F7B}" type="presParOf" srcId="{332ABDF7-C8FB-F74F-ADA2-9C3CFB41A012}" destId="{5C1B07B2-A494-A74F-828D-452223331F8A}" srcOrd="1" destOrd="0" presId="urn:microsoft.com/office/officeart/2005/8/layout/orgChart1"/>
    <dgm:cxn modelId="{C9456192-BE62-4349-A6D1-CDB81558477D}" type="presParOf" srcId="{5C1B07B2-A494-A74F-828D-452223331F8A}" destId="{DD260187-E65F-E34E-B9FD-BC79FB6E8609}" srcOrd="0" destOrd="0" presId="urn:microsoft.com/office/officeart/2005/8/layout/orgChart1"/>
    <dgm:cxn modelId="{F1645DF5-2BDC-8E43-9D66-EEA43D958535}" type="presParOf" srcId="{5C1B07B2-A494-A74F-828D-452223331F8A}" destId="{152ABF46-B271-FC4C-B6C6-9FC5FB7DE8E4}" srcOrd="1" destOrd="0" presId="urn:microsoft.com/office/officeart/2005/8/layout/orgChart1"/>
    <dgm:cxn modelId="{523016AC-650A-3C4F-A7EF-5ED510D283E6}" type="presParOf" srcId="{152ABF46-B271-FC4C-B6C6-9FC5FB7DE8E4}" destId="{569603B0-BA92-DB44-AD54-497DE130BDC4}" srcOrd="0" destOrd="0" presId="urn:microsoft.com/office/officeart/2005/8/layout/orgChart1"/>
    <dgm:cxn modelId="{54E0CB24-9FB4-574F-A901-E0A4F616D924}" type="presParOf" srcId="{569603B0-BA92-DB44-AD54-497DE130BDC4}" destId="{60ADF545-F0E6-C74B-BA15-E512F62A267D}" srcOrd="0" destOrd="0" presId="urn:microsoft.com/office/officeart/2005/8/layout/orgChart1"/>
    <dgm:cxn modelId="{D68E3DB0-3146-684D-AE65-E953812A29A5}" type="presParOf" srcId="{569603B0-BA92-DB44-AD54-497DE130BDC4}" destId="{C86D3D96-9EC1-E849-B11C-E1C9886EA69B}" srcOrd="1" destOrd="0" presId="urn:microsoft.com/office/officeart/2005/8/layout/orgChart1"/>
    <dgm:cxn modelId="{9EF7EA64-DDDD-3042-8027-21F026324F1F}" type="presParOf" srcId="{152ABF46-B271-FC4C-B6C6-9FC5FB7DE8E4}" destId="{DC14D6EE-25F7-C94A-9E7C-234C4A51299B}" srcOrd="1" destOrd="0" presId="urn:microsoft.com/office/officeart/2005/8/layout/orgChart1"/>
    <dgm:cxn modelId="{C4C3E195-21A1-124A-9572-20FF43355E46}" type="presParOf" srcId="{152ABF46-B271-FC4C-B6C6-9FC5FB7DE8E4}" destId="{8850665F-85F1-3C4F-AF29-F5100D4BC723}" srcOrd="2" destOrd="0" presId="urn:microsoft.com/office/officeart/2005/8/layout/orgChart1"/>
    <dgm:cxn modelId="{0C8AD323-BD37-5C49-8469-5985D3A21544}" type="presParOf" srcId="{5C1B07B2-A494-A74F-828D-452223331F8A}" destId="{2F2FDD9F-096B-ED41-9A8E-CA3BA5929B68}" srcOrd="2" destOrd="0" presId="urn:microsoft.com/office/officeart/2005/8/layout/orgChart1"/>
    <dgm:cxn modelId="{25290A76-4AD3-0B41-B028-774225CB3276}" type="presParOf" srcId="{5C1B07B2-A494-A74F-828D-452223331F8A}" destId="{70B40E6D-F93E-3643-B0B0-DCDE65058E0A}" srcOrd="3" destOrd="0" presId="urn:microsoft.com/office/officeart/2005/8/layout/orgChart1"/>
    <dgm:cxn modelId="{1A09F7CB-D2C9-E246-AB51-BB6554FAEB64}" type="presParOf" srcId="{70B40E6D-F93E-3643-B0B0-DCDE65058E0A}" destId="{020ABEBF-48EB-914C-9E9C-611EF9018A2B}" srcOrd="0" destOrd="0" presId="urn:microsoft.com/office/officeart/2005/8/layout/orgChart1"/>
    <dgm:cxn modelId="{636FACC1-B9ED-B64A-9FF6-EA7E9B64B808}" type="presParOf" srcId="{020ABEBF-48EB-914C-9E9C-611EF9018A2B}" destId="{E7E0E043-E45E-954A-BD26-F0C489943107}" srcOrd="0" destOrd="0" presId="urn:microsoft.com/office/officeart/2005/8/layout/orgChart1"/>
    <dgm:cxn modelId="{64208617-A1CF-044E-A374-660A51BB73B5}" type="presParOf" srcId="{020ABEBF-48EB-914C-9E9C-611EF9018A2B}" destId="{18BF7C3F-AF65-B742-9388-18CD3FEAB0A1}" srcOrd="1" destOrd="0" presId="urn:microsoft.com/office/officeart/2005/8/layout/orgChart1"/>
    <dgm:cxn modelId="{E0F3E53C-8687-8248-B49A-5EAF63746EFC}" type="presParOf" srcId="{70B40E6D-F93E-3643-B0B0-DCDE65058E0A}" destId="{E55C8A0E-16C4-6C4F-BE7E-D6A3A8C4D978}" srcOrd="1" destOrd="0" presId="urn:microsoft.com/office/officeart/2005/8/layout/orgChart1"/>
    <dgm:cxn modelId="{5850EAC8-837B-E24D-A860-8AE037D11432}" type="presParOf" srcId="{70B40E6D-F93E-3643-B0B0-DCDE65058E0A}" destId="{FD62327D-15A9-414F-93E2-C42264951236}" srcOrd="2" destOrd="0" presId="urn:microsoft.com/office/officeart/2005/8/layout/orgChart1"/>
    <dgm:cxn modelId="{344AE1A0-885A-3342-A905-CA8BBC158097}" type="presParOf" srcId="{5C1B07B2-A494-A74F-828D-452223331F8A}" destId="{1CA8C6C2-E664-8646-B282-3E7A4BA62A56}" srcOrd="4" destOrd="0" presId="urn:microsoft.com/office/officeart/2005/8/layout/orgChart1"/>
    <dgm:cxn modelId="{B1E5A552-97DE-FA45-A8B8-853C41C2E979}" type="presParOf" srcId="{5C1B07B2-A494-A74F-828D-452223331F8A}" destId="{19EE21C7-6528-3644-B59C-418FD5B42C0F}" srcOrd="5" destOrd="0" presId="urn:microsoft.com/office/officeart/2005/8/layout/orgChart1"/>
    <dgm:cxn modelId="{66C3B2CC-5187-6541-8A5F-5295C039FAD5}" type="presParOf" srcId="{19EE21C7-6528-3644-B59C-418FD5B42C0F}" destId="{E1BAAD69-1762-5B40-98C9-6F2FB5280743}" srcOrd="0" destOrd="0" presId="urn:microsoft.com/office/officeart/2005/8/layout/orgChart1"/>
    <dgm:cxn modelId="{D86B89F9-417D-2E44-A66D-FC084171C235}" type="presParOf" srcId="{E1BAAD69-1762-5B40-98C9-6F2FB5280743}" destId="{6CFF8438-CCE1-684E-BC21-017136CEE35E}" srcOrd="0" destOrd="0" presId="urn:microsoft.com/office/officeart/2005/8/layout/orgChart1"/>
    <dgm:cxn modelId="{051FD3CE-DC2D-C645-8333-74714A23352E}" type="presParOf" srcId="{E1BAAD69-1762-5B40-98C9-6F2FB5280743}" destId="{E3962F4F-4394-F048-87A5-E344633A02F6}" srcOrd="1" destOrd="0" presId="urn:microsoft.com/office/officeart/2005/8/layout/orgChart1"/>
    <dgm:cxn modelId="{F63A5773-7AA8-9345-A263-91B80F6A7C4C}" type="presParOf" srcId="{19EE21C7-6528-3644-B59C-418FD5B42C0F}" destId="{C72275C1-0449-E244-9545-58E5B5784EAA}" srcOrd="1" destOrd="0" presId="urn:microsoft.com/office/officeart/2005/8/layout/orgChart1"/>
    <dgm:cxn modelId="{87C78023-E028-124F-B8FC-89AE83807612}" type="presParOf" srcId="{19EE21C7-6528-3644-B59C-418FD5B42C0F}" destId="{43FB741E-4468-E44D-88C7-51B73EFCAC38}" srcOrd="2" destOrd="0" presId="urn:microsoft.com/office/officeart/2005/8/layout/orgChart1"/>
    <dgm:cxn modelId="{FA4A0F37-C18A-A54D-981F-A2E8E823682C}" type="presParOf" srcId="{332ABDF7-C8FB-F74F-ADA2-9C3CFB41A012}" destId="{60FC82EC-B167-374B-B584-77E91A87894A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07D0C26-F0CE-FA45-976F-33FBF290C6A1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6773B6-7314-9940-9A9A-98ABF3E856E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i="1" u="sng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clinical presentation</a:t>
          </a:r>
          <a:endParaRPr lang="en-US" sz="2400" i="1" u="sng" dirty="0"/>
        </a:p>
      </dgm:t>
    </dgm:pt>
    <dgm:pt modelId="{28D6DFD0-8A84-044F-B368-F2CB30205874}" type="parTrans" cxnId="{3BED850B-5970-344F-A8AC-5C2B23F8460B}">
      <dgm:prSet/>
      <dgm:spPr/>
      <dgm:t>
        <a:bodyPr/>
        <a:lstStyle/>
        <a:p>
          <a:endParaRPr lang="en-US"/>
        </a:p>
      </dgm:t>
    </dgm:pt>
    <dgm:pt modelId="{1270B059-FA26-E74D-8741-D2521F4D00EF}" type="sibTrans" cxnId="{3BED850B-5970-344F-A8AC-5C2B23F8460B}">
      <dgm:prSet/>
      <dgm:spPr/>
      <dgm:t>
        <a:bodyPr/>
        <a:lstStyle/>
        <a:p>
          <a:endParaRPr lang="en-US"/>
        </a:p>
      </dgm:t>
    </dgm:pt>
    <dgm:pt modelId="{F1148B66-0143-0348-9E0D-B5905475C33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Chronic (occult)</a:t>
          </a:r>
          <a:endParaRPr lang="en-US" sz="2000" dirty="0"/>
        </a:p>
      </dgm:t>
    </dgm:pt>
    <dgm:pt modelId="{EC601662-5469-914E-A70D-CDBAC8B51638}" type="parTrans" cxnId="{F902269F-6999-FC4F-95BE-DA9F164AD034}">
      <dgm:prSet/>
      <dgm:spPr/>
      <dgm:t>
        <a:bodyPr/>
        <a:lstStyle/>
        <a:p>
          <a:endParaRPr lang="en-US"/>
        </a:p>
      </dgm:t>
    </dgm:pt>
    <dgm:pt modelId="{B83DDBAA-58D1-2648-ADBE-27BAA85A5D9C}" type="sibTrans" cxnId="{F902269F-6999-FC4F-95BE-DA9F164AD034}">
      <dgm:prSet/>
      <dgm:spPr/>
      <dgm:t>
        <a:bodyPr/>
        <a:lstStyle/>
        <a:p>
          <a:endParaRPr lang="en-US"/>
        </a:p>
      </dgm:t>
    </dgm:pt>
    <dgm:pt modelId="{B73BEB0E-6405-8F4F-BCE5-348417B98F5E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Font typeface="Symbol"/>
            <a:buNone/>
          </a:pP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Acute</a:t>
          </a:r>
        </a:p>
        <a:p>
          <a:pPr>
            <a:buFont typeface="Symbol"/>
            <a:buNone/>
          </a:pPr>
          <a:r>
            <a:rPr lang="en-US" sz="20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(overt)</a:t>
          </a:r>
          <a:endParaRPr lang="en-US" sz="2000" dirty="0"/>
        </a:p>
      </dgm:t>
    </dgm:pt>
    <dgm:pt modelId="{43D88A43-3BF0-2144-9287-C0CDA9B64531}" type="sibTrans" cxnId="{9196357B-6607-4341-BE08-403EDAC0EC81}">
      <dgm:prSet/>
      <dgm:spPr/>
      <dgm:t>
        <a:bodyPr/>
        <a:lstStyle/>
        <a:p>
          <a:endParaRPr lang="en-US"/>
        </a:p>
      </dgm:t>
    </dgm:pt>
    <dgm:pt modelId="{03E94276-5D37-A649-ACB5-10499BEC31D9}" type="parTrans" cxnId="{9196357B-6607-4341-BE08-403EDAC0EC81}">
      <dgm:prSet/>
      <dgm:spPr/>
      <dgm:t>
        <a:bodyPr/>
        <a:lstStyle/>
        <a:p>
          <a:endParaRPr lang="en-US"/>
        </a:p>
      </dgm:t>
    </dgm:pt>
    <dgm:pt modelId="{4740EA84-77EF-5A4D-97BE-A569BF6BF81E}" type="pres">
      <dgm:prSet presAssocID="{607D0C26-F0CE-FA45-976F-33FBF290C6A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32ABDF7-C8FB-F74F-ADA2-9C3CFB41A012}" type="pres">
      <dgm:prSet presAssocID="{D36773B6-7314-9940-9A9A-98ABF3E856E8}" presName="hierRoot1" presStyleCnt="0">
        <dgm:presLayoutVars>
          <dgm:hierBranch val="init"/>
        </dgm:presLayoutVars>
      </dgm:prSet>
      <dgm:spPr/>
    </dgm:pt>
    <dgm:pt modelId="{DA06DA86-BDB9-2445-9850-6EB151A23EBE}" type="pres">
      <dgm:prSet presAssocID="{D36773B6-7314-9940-9A9A-98ABF3E856E8}" presName="rootComposite1" presStyleCnt="0"/>
      <dgm:spPr/>
    </dgm:pt>
    <dgm:pt modelId="{7A525290-B65E-7D4B-8236-F1813A9C6530}" type="pres">
      <dgm:prSet presAssocID="{D36773B6-7314-9940-9A9A-98ABF3E856E8}" presName="rootText1" presStyleLbl="node0" presStyleIdx="0" presStyleCnt="1" custScaleX="12961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91022E-2312-CB4E-B633-856D9132DA52}" type="pres">
      <dgm:prSet presAssocID="{D36773B6-7314-9940-9A9A-98ABF3E856E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C1B07B2-A494-A74F-828D-452223331F8A}" type="pres">
      <dgm:prSet presAssocID="{D36773B6-7314-9940-9A9A-98ABF3E856E8}" presName="hierChild2" presStyleCnt="0"/>
      <dgm:spPr/>
    </dgm:pt>
    <dgm:pt modelId="{DD260187-E65F-E34E-B9FD-BC79FB6E8609}" type="pres">
      <dgm:prSet presAssocID="{EC601662-5469-914E-A70D-CDBAC8B51638}" presName="Name37" presStyleLbl="parChTrans1D2" presStyleIdx="0" presStyleCnt="2"/>
      <dgm:spPr/>
      <dgm:t>
        <a:bodyPr/>
        <a:lstStyle/>
        <a:p>
          <a:endParaRPr lang="ru-RU"/>
        </a:p>
      </dgm:t>
    </dgm:pt>
    <dgm:pt modelId="{152ABF46-B271-FC4C-B6C6-9FC5FB7DE8E4}" type="pres">
      <dgm:prSet presAssocID="{F1148B66-0143-0348-9E0D-B5905475C33B}" presName="hierRoot2" presStyleCnt="0">
        <dgm:presLayoutVars>
          <dgm:hierBranch val="init"/>
        </dgm:presLayoutVars>
      </dgm:prSet>
      <dgm:spPr/>
    </dgm:pt>
    <dgm:pt modelId="{569603B0-BA92-DB44-AD54-497DE130BDC4}" type="pres">
      <dgm:prSet presAssocID="{F1148B66-0143-0348-9E0D-B5905475C33B}" presName="rootComposite" presStyleCnt="0"/>
      <dgm:spPr/>
    </dgm:pt>
    <dgm:pt modelId="{60ADF545-F0E6-C74B-BA15-E512F62A267D}" type="pres">
      <dgm:prSet presAssocID="{F1148B66-0143-0348-9E0D-B5905475C33B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D3D96-9EC1-E849-B11C-E1C9886EA69B}" type="pres">
      <dgm:prSet presAssocID="{F1148B66-0143-0348-9E0D-B5905475C33B}" presName="rootConnector" presStyleLbl="node2" presStyleIdx="0" presStyleCnt="2"/>
      <dgm:spPr/>
      <dgm:t>
        <a:bodyPr/>
        <a:lstStyle/>
        <a:p>
          <a:endParaRPr lang="ru-RU"/>
        </a:p>
      </dgm:t>
    </dgm:pt>
    <dgm:pt modelId="{DC14D6EE-25F7-C94A-9E7C-234C4A51299B}" type="pres">
      <dgm:prSet presAssocID="{F1148B66-0143-0348-9E0D-B5905475C33B}" presName="hierChild4" presStyleCnt="0"/>
      <dgm:spPr/>
    </dgm:pt>
    <dgm:pt modelId="{8850665F-85F1-3C4F-AF29-F5100D4BC723}" type="pres">
      <dgm:prSet presAssocID="{F1148B66-0143-0348-9E0D-B5905475C33B}" presName="hierChild5" presStyleCnt="0"/>
      <dgm:spPr/>
    </dgm:pt>
    <dgm:pt modelId="{2F2FDD9F-096B-ED41-9A8E-CA3BA5929B68}" type="pres">
      <dgm:prSet presAssocID="{03E94276-5D37-A649-ACB5-10499BEC31D9}" presName="Name37" presStyleLbl="parChTrans1D2" presStyleIdx="1" presStyleCnt="2"/>
      <dgm:spPr/>
      <dgm:t>
        <a:bodyPr/>
        <a:lstStyle/>
        <a:p>
          <a:endParaRPr lang="ru-RU"/>
        </a:p>
      </dgm:t>
    </dgm:pt>
    <dgm:pt modelId="{70B40E6D-F93E-3643-B0B0-DCDE65058E0A}" type="pres">
      <dgm:prSet presAssocID="{B73BEB0E-6405-8F4F-BCE5-348417B98F5E}" presName="hierRoot2" presStyleCnt="0">
        <dgm:presLayoutVars>
          <dgm:hierBranch val="init"/>
        </dgm:presLayoutVars>
      </dgm:prSet>
      <dgm:spPr/>
    </dgm:pt>
    <dgm:pt modelId="{020ABEBF-48EB-914C-9E9C-611EF9018A2B}" type="pres">
      <dgm:prSet presAssocID="{B73BEB0E-6405-8F4F-BCE5-348417B98F5E}" presName="rootComposite" presStyleCnt="0"/>
      <dgm:spPr/>
    </dgm:pt>
    <dgm:pt modelId="{E7E0E043-E45E-954A-BD26-F0C489943107}" type="pres">
      <dgm:prSet presAssocID="{B73BEB0E-6405-8F4F-BCE5-348417B98F5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BF7C3F-AF65-B742-9388-18CD3FEAB0A1}" type="pres">
      <dgm:prSet presAssocID="{B73BEB0E-6405-8F4F-BCE5-348417B98F5E}" presName="rootConnector" presStyleLbl="node2" presStyleIdx="1" presStyleCnt="2"/>
      <dgm:spPr/>
      <dgm:t>
        <a:bodyPr/>
        <a:lstStyle/>
        <a:p>
          <a:endParaRPr lang="ru-RU"/>
        </a:p>
      </dgm:t>
    </dgm:pt>
    <dgm:pt modelId="{E55C8A0E-16C4-6C4F-BE7E-D6A3A8C4D978}" type="pres">
      <dgm:prSet presAssocID="{B73BEB0E-6405-8F4F-BCE5-348417B98F5E}" presName="hierChild4" presStyleCnt="0"/>
      <dgm:spPr/>
    </dgm:pt>
    <dgm:pt modelId="{FD62327D-15A9-414F-93E2-C42264951236}" type="pres">
      <dgm:prSet presAssocID="{B73BEB0E-6405-8F4F-BCE5-348417B98F5E}" presName="hierChild5" presStyleCnt="0"/>
      <dgm:spPr/>
    </dgm:pt>
    <dgm:pt modelId="{60FC82EC-B167-374B-B584-77E91A87894A}" type="pres">
      <dgm:prSet presAssocID="{D36773B6-7314-9940-9A9A-98ABF3E856E8}" presName="hierChild3" presStyleCnt="0"/>
      <dgm:spPr/>
    </dgm:pt>
  </dgm:ptLst>
  <dgm:cxnLst>
    <dgm:cxn modelId="{A3BEA148-CC2E-C843-9BFF-58CAC3C07173}" type="presOf" srcId="{03E94276-5D37-A649-ACB5-10499BEC31D9}" destId="{2F2FDD9F-096B-ED41-9A8E-CA3BA5929B68}" srcOrd="0" destOrd="0" presId="urn:microsoft.com/office/officeart/2005/8/layout/orgChart1"/>
    <dgm:cxn modelId="{D3381E50-F09E-F94F-B411-4ED3E07F253E}" type="presOf" srcId="{B73BEB0E-6405-8F4F-BCE5-348417B98F5E}" destId="{18BF7C3F-AF65-B742-9388-18CD3FEAB0A1}" srcOrd="1" destOrd="0" presId="urn:microsoft.com/office/officeart/2005/8/layout/orgChart1"/>
    <dgm:cxn modelId="{F902269F-6999-FC4F-95BE-DA9F164AD034}" srcId="{D36773B6-7314-9940-9A9A-98ABF3E856E8}" destId="{F1148B66-0143-0348-9E0D-B5905475C33B}" srcOrd="0" destOrd="0" parTransId="{EC601662-5469-914E-A70D-CDBAC8B51638}" sibTransId="{B83DDBAA-58D1-2648-ADBE-27BAA85A5D9C}"/>
    <dgm:cxn modelId="{9196357B-6607-4341-BE08-403EDAC0EC81}" srcId="{D36773B6-7314-9940-9A9A-98ABF3E856E8}" destId="{B73BEB0E-6405-8F4F-BCE5-348417B98F5E}" srcOrd="1" destOrd="0" parTransId="{03E94276-5D37-A649-ACB5-10499BEC31D9}" sibTransId="{43D88A43-3BF0-2144-9287-C0CDA9B64531}"/>
    <dgm:cxn modelId="{3756C4E3-D8F9-E04E-9C6C-AB707EFD6C78}" type="presOf" srcId="{D36773B6-7314-9940-9A9A-98ABF3E856E8}" destId="{3491022E-2312-CB4E-B633-856D9132DA52}" srcOrd="1" destOrd="0" presId="urn:microsoft.com/office/officeart/2005/8/layout/orgChart1"/>
    <dgm:cxn modelId="{4BF70AE1-BBC3-1E4E-87A0-6381BA7AE915}" type="presOf" srcId="{B73BEB0E-6405-8F4F-BCE5-348417B98F5E}" destId="{E7E0E043-E45E-954A-BD26-F0C489943107}" srcOrd="0" destOrd="0" presId="urn:microsoft.com/office/officeart/2005/8/layout/orgChart1"/>
    <dgm:cxn modelId="{A2044A97-2115-254A-86D2-A490D3A9D701}" type="presOf" srcId="{F1148B66-0143-0348-9E0D-B5905475C33B}" destId="{60ADF545-F0E6-C74B-BA15-E512F62A267D}" srcOrd="0" destOrd="0" presId="urn:microsoft.com/office/officeart/2005/8/layout/orgChart1"/>
    <dgm:cxn modelId="{3BED850B-5970-344F-A8AC-5C2B23F8460B}" srcId="{607D0C26-F0CE-FA45-976F-33FBF290C6A1}" destId="{D36773B6-7314-9940-9A9A-98ABF3E856E8}" srcOrd="0" destOrd="0" parTransId="{28D6DFD0-8A84-044F-B368-F2CB30205874}" sibTransId="{1270B059-FA26-E74D-8741-D2521F4D00EF}"/>
    <dgm:cxn modelId="{EE961CD7-4E41-724D-ADA1-A44935CFEB6B}" type="presOf" srcId="{F1148B66-0143-0348-9E0D-B5905475C33B}" destId="{C86D3D96-9EC1-E849-B11C-E1C9886EA69B}" srcOrd="1" destOrd="0" presId="urn:microsoft.com/office/officeart/2005/8/layout/orgChart1"/>
    <dgm:cxn modelId="{03F9AB6D-54FD-8D4D-B674-0C5145FB5BC6}" type="presOf" srcId="{EC601662-5469-914E-A70D-CDBAC8B51638}" destId="{DD260187-E65F-E34E-B9FD-BC79FB6E8609}" srcOrd="0" destOrd="0" presId="urn:microsoft.com/office/officeart/2005/8/layout/orgChart1"/>
    <dgm:cxn modelId="{1C4D8708-C2E4-4E4C-ACB4-F27AFA8A8AF5}" type="presOf" srcId="{607D0C26-F0CE-FA45-976F-33FBF290C6A1}" destId="{4740EA84-77EF-5A4D-97BE-A569BF6BF81E}" srcOrd="0" destOrd="0" presId="urn:microsoft.com/office/officeart/2005/8/layout/orgChart1"/>
    <dgm:cxn modelId="{D358E80C-35BB-CE49-8AD7-0B2459CD8EF3}" type="presOf" srcId="{D36773B6-7314-9940-9A9A-98ABF3E856E8}" destId="{7A525290-B65E-7D4B-8236-F1813A9C6530}" srcOrd="0" destOrd="0" presId="urn:microsoft.com/office/officeart/2005/8/layout/orgChart1"/>
    <dgm:cxn modelId="{B78B2865-85B3-774B-A32C-7543BE14A396}" type="presParOf" srcId="{4740EA84-77EF-5A4D-97BE-A569BF6BF81E}" destId="{332ABDF7-C8FB-F74F-ADA2-9C3CFB41A012}" srcOrd="0" destOrd="0" presId="urn:microsoft.com/office/officeart/2005/8/layout/orgChart1"/>
    <dgm:cxn modelId="{D7B93EE0-C355-AC43-8B22-7AB2C269C1CB}" type="presParOf" srcId="{332ABDF7-C8FB-F74F-ADA2-9C3CFB41A012}" destId="{DA06DA86-BDB9-2445-9850-6EB151A23EBE}" srcOrd="0" destOrd="0" presId="urn:microsoft.com/office/officeart/2005/8/layout/orgChart1"/>
    <dgm:cxn modelId="{D27D4A16-E496-0640-AB3D-58AA87E6283E}" type="presParOf" srcId="{DA06DA86-BDB9-2445-9850-6EB151A23EBE}" destId="{7A525290-B65E-7D4B-8236-F1813A9C6530}" srcOrd="0" destOrd="0" presId="urn:microsoft.com/office/officeart/2005/8/layout/orgChart1"/>
    <dgm:cxn modelId="{A55F61CA-CD25-B649-8DCB-D7C09A5A2781}" type="presParOf" srcId="{DA06DA86-BDB9-2445-9850-6EB151A23EBE}" destId="{3491022E-2312-CB4E-B633-856D9132DA52}" srcOrd="1" destOrd="0" presId="urn:microsoft.com/office/officeart/2005/8/layout/orgChart1"/>
    <dgm:cxn modelId="{FFD479B0-CC03-D341-8080-D47A87BC19F7}" type="presParOf" srcId="{332ABDF7-C8FB-F74F-ADA2-9C3CFB41A012}" destId="{5C1B07B2-A494-A74F-828D-452223331F8A}" srcOrd="1" destOrd="0" presId="urn:microsoft.com/office/officeart/2005/8/layout/orgChart1"/>
    <dgm:cxn modelId="{15F121FE-3574-3440-B84B-C871EC720982}" type="presParOf" srcId="{5C1B07B2-A494-A74F-828D-452223331F8A}" destId="{DD260187-E65F-E34E-B9FD-BC79FB6E8609}" srcOrd="0" destOrd="0" presId="urn:microsoft.com/office/officeart/2005/8/layout/orgChart1"/>
    <dgm:cxn modelId="{85E2AEF2-0B8D-5A49-87FD-79C3EB63EFE8}" type="presParOf" srcId="{5C1B07B2-A494-A74F-828D-452223331F8A}" destId="{152ABF46-B271-FC4C-B6C6-9FC5FB7DE8E4}" srcOrd="1" destOrd="0" presId="urn:microsoft.com/office/officeart/2005/8/layout/orgChart1"/>
    <dgm:cxn modelId="{02CA9E5C-8E04-5C4C-AAE6-2F2637AC181B}" type="presParOf" srcId="{152ABF46-B271-FC4C-B6C6-9FC5FB7DE8E4}" destId="{569603B0-BA92-DB44-AD54-497DE130BDC4}" srcOrd="0" destOrd="0" presId="urn:microsoft.com/office/officeart/2005/8/layout/orgChart1"/>
    <dgm:cxn modelId="{30AC7C71-BB6D-424D-BC33-A49E6693D933}" type="presParOf" srcId="{569603B0-BA92-DB44-AD54-497DE130BDC4}" destId="{60ADF545-F0E6-C74B-BA15-E512F62A267D}" srcOrd="0" destOrd="0" presId="urn:microsoft.com/office/officeart/2005/8/layout/orgChart1"/>
    <dgm:cxn modelId="{D270EADE-43B4-9142-B1E0-F7EFC30458C4}" type="presParOf" srcId="{569603B0-BA92-DB44-AD54-497DE130BDC4}" destId="{C86D3D96-9EC1-E849-B11C-E1C9886EA69B}" srcOrd="1" destOrd="0" presId="urn:microsoft.com/office/officeart/2005/8/layout/orgChart1"/>
    <dgm:cxn modelId="{68411BD2-1A5C-B143-9B90-6164586EC66F}" type="presParOf" srcId="{152ABF46-B271-FC4C-B6C6-9FC5FB7DE8E4}" destId="{DC14D6EE-25F7-C94A-9E7C-234C4A51299B}" srcOrd="1" destOrd="0" presId="urn:microsoft.com/office/officeart/2005/8/layout/orgChart1"/>
    <dgm:cxn modelId="{BCB802A7-16EC-E948-9016-63F740233EAB}" type="presParOf" srcId="{152ABF46-B271-FC4C-B6C6-9FC5FB7DE8E4}" destId="{8850665F-85F1-3C4F-AF29-F5100D4BC723}" srcOrd="2" destOrd="0" presId="urn:microsoft.com/office/officeart/2005/8/layout/orgChart1"/>
    <dgm:cxn modelId="{4518EC64-48F9-4242-AC54-F5A952883B59}" type="presParOf" srcId="{5C1B07B2-A494-A74F-828D-452223331F8A}" destId="{2F2FDD9F-096B-ED41-9A8E-CA3BA5929B68}" srcOrd="2" destOrd="0" presId="urn:microsoft.com/office/officeart/2005/8/layout/orgChart1"/>
    <dgm:cxn modelId="{828101A4-FCCA-2A4F-8802-08FEF65C3ADF}" type="presParOf" srcId="{5C1B07B2-A494-A74F-828D-452223331F8A}" destId="{70B40E6D-F93E-3643-B0B0-DCDE65058E0A}" srcOrd="3" destOrd="0" presId="urn:microsoft.com/office/officeart/2005/8/layout/orgChart1"/>
    <dgm:cxn modelId="{A152127C-385C-3044-AA48-ABBCCCEA6CB9}" type="presParOf" srcId="{70B40E6D-F93E-3643-B0B0-DCDE65058E0A}" destId="{020ABEBF-48EB-914C-9E9C-611EF9018A2B}" srcOrd="0" destOrd="0" presId="urn:microsoft.com/office/officeart/2005/8/layout/orgChart1"/>
    <dgm:cxn modelId="{E7B43EE9-3667-454F-91F7-37A6FA0910AB}" type="presParOf" srcId="{020ABEBF-48EB-914C-9E9C-611EF9018A2B}" destId="{E7E0E043-E45E-954A-BD26-F0C489943107}" srcOrd="0" destOrd="0" presId="urn:microsoft.com/office/officeart/2005/8/layout/orgChart1"/>
    <dgm:cxn modelId="{4F37DD82-D434-0842-9A61-42F133FAA6F9}" type="presParOf" srcId="{020ABEBF-48EB-914C-9E9C-611EF9018A2B}" destId="{18BF7C3F-AF65-B742-9388-18CD3FEAB0A1}" srcOrd="1" destOrd="0" presId="urn:microsoft.com/office/officeart/2005/8/layout/orgChart1"/>
    <dgm:cxn modelId="{25CD61EC-20E5-3F42-A6CF-8EDF4C2D92F6}" type="presParOf" srcId="{70B40E6D-F93E-3643-B0B0-DCDE65058E0A}" destId="{E55C8A0E-16C4-6C4F-BE7E-D6A3A8C4D978}" srcOrd="1" destOrd="0" presId="urn:microsoft.com/office/officeart/2005/8/layout/orgChart1"/>
    <dgm:cxn modelId="{E71AF58E-F78C-FC42-B42C-91E8E76FD26A}" type="presParOf" srcId="{70B40E6D-F93E-3643-B0B0-DCDE65058E0A}" destId="{FD62327D-15A9-414F-93E2-C42264951236}" srcOrd="2" destOrd="0" presId="urn:microsoft.com/office/officeart/2005/8/layout/orgChart1"/>
    <dgm:cxn modelId="{5BD3BFAB-A42E-2749-B652-D7A2EDBD80F4}" type="presParOf" srcId="{332ABDF7-C8FB-F74F-ADA2-9C3CFB41A012}" destId="{60FC82EC-B167-374B-B584-77E91A87894A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C7DC43-C1B6-BC45-B2F6-962732384FC5}" type="doc">
      <dgm:prSet loTypeId="urn:microsoft.com/office/officeart/2005/8/layout/venn1" loCatId="" qsTypeId="urn:microsoft.com/office/officeart/2005/8/quickstyle/simple1" qsCatId="simple" csTypeId="urn:microsoft.com/office/officeart/2005/8/colors/accent1_2" csCatId="accent1" phldr="1"/>
      <dgm:spPr/>
    </dgm:pt>
    <dgm:pt modelId="{CE86CD41-A200-ED48-9713-52630BB33A60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anemia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39EFC43A-487B-AC45-83BD-1326EB2988FD}" type="parTrans" cxnId="{E1022517-4F30-3F45-8E0A-EB710BD219D3}">
      <dgm:prSet/>
      <dgm:spPr/>
      <dgm:t>
        <a:bodyPr/>
        <a:lstStyle/>
        <a:p>
          <a:endParaRPr lang="en-US"/>
        </a:p>
      </dgm:t>
    </dgm:pt>
    <dgm:pt modelId="{20353237-33AD-AB44-A9FC-4785DAE4A59E}" type="sibTrans" cxnId="{E1022517-4F30-3F45-8E0A-EB710BD219D3}">
      <dgm:prSet/>
      <dgm:spPr/>
      <dgm:t>
        <a:bodyPr/>
        <a:lstStyle/>
        <a:p>
          <a:endParaRPr lang="en-US"/>
        </a:p>
      </dgm:t>
    </dgm:pt>
    <dgm:pt modelId="{F2D383DD-8501-EC41-9765-FD9EDF8D01A4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death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1D6592E-D285-8D4E-9AF0-6772C1D7130A}" type="parTrans" cxnId="{C064A548-9B25-724A-BFE0-F90505D663C7}">
      <dgm:prSet/>
      <dgm:spPr/>
      <dgm:t>
        <a:bodyPr/>
        <a:lstStyle/>
        <a:p>
          <a:endParaRPr lang="en-US"/>
        </a:p>
      </dgm:t>
    </dgm:pt>
    <dgm:pt modelId="{1A65FCE7-59EA-8340-839C-3A1F6DFF4D7F}" type="sibTrans" cxnId="{C064A548-9B25-724A-BFE0-F90505D663C7}">
      <dgm:prSet/>
      <dgm:spPr/>
      <dgm:t>
        <a:bodyPr/>
        <a:lstStyle/>
        <a:p>
          <a:endParaRPr lang="en-US"/>
        </a:p>
      </dgm:t>
    </dgm:pt>
    <dgm:pt modelId="{0592DA1D-844B-D148-B7FA-0A1D37478EF5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shock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61930B45-AAEC-E647-9901-280E6C589929}" type="parTrans" cxnId="{35259319-72C2-874E-9D3B-C6E3FAFA288E}">
      <dgm:prSet/>
      <dgm:spPr/>
      <dgm:t>
        <a:bodyPr/>
        <a:lstStyle/>
        <a:p>
          <a:endParaRPr lang="en-US"/>
        </a:p>
      </dgm:t>
    </dgm:pt>
    <dgm:pt modelId="{7059ECC1-2FF3-AB48-96FE-3F8F61AA6DD4}" type="sibTrans" cxnId="{35259319-72C2-874E-9D3B-C6E3FAFA288E}">
      <dgm:prSet/>
      <dgm:spPr/>
      <dgm:t>
        <a:bodyPr/>
        <a:lstStyle/>
        <a:p>
          <a:endParaRPr lang="en-US"/>
        </a:p>
      </dgm:t>
    </dgm:pt>
    <dgm:pt modelId="{2AE12D25-13F6-E045-B84C-65903D80008B}" type="pres">
      <dgm:prSet presAssocID="{DBC7DC43-C1B6-BC45-B2F6-962732384FC5}" presName="compositeShape" presStyleCnt="0">
        <dgm:presLayoutVars>
          <dgm:chMax val="7"/>
          <dgm:dir/>
          <dgm:resizeHandles val="exact"/>
        </dgm:presLayoutVars>
      </dgm:prSet>
      <dgm:spPr/>
    </dgm:pt>
    <dgm:pt modelId="{0FA31395-8897-0E43-B904-072C11D1BE7C}" type="pres">
      <dgm:prSet presAssocID="{CE86CD41-A200-ED48-9713-52630BB33A60}" presName="circ1" presStyleLbl="vennNode1" presStyleIdx="0" presStyleCnt="3"/>
      <dgm:spPr/>
      <dgm:t>
        <a:bodyPr/>
        <a:lstStyle/>
        <a:p>
          <a:endParaRPr lang="ru-RU"/>
        </a:p>
      </dgm:t>
    </dgm:pt>
    <dgm:pt modelId="{7F036C14-986F-824A-BC64-F92A40EEAAA8}" type="pres">
      <dgm:prSet presAssocID="{CE86CD41-A200-ED48-9713-52630BB33A60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9B4BFB-F61A-684B-9EEB-22EDC0990BB9}" type="pres">
      <dgm:prSet presAssocID="{F2D383DD-8501-EC41-9765-FD9EDF8D01A4}" presName="circ2" presStyleLbl="vennNode1" presStyleIdx="1" presStyleCnt="3"/>
      <dgm:spPr/>
      <dgm:t>
        <a:bodyPr/>
        <a:lstStyle/>
        <a:p>
          <a:endParaRPr lang="ru-RU"/>
        </a:p>
      </dgm:t>
    </dgm:pt>
    <dgm:pt modelId="{3920B716-A4FB-EE46-AFA8-97D085AD5E81}" type="pres">
      <dgm:prSet presAssocID="{F2D383DD-8501-EC41-9765-FD9EDF8D01A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E0841D-5147-7549-9FF2-22D96A1791AD}" type="pres">
      <dgm:prSet presAssocID="{0592DA1D-844B-D148-B7FA-0A1D37478EF5}" presName="circ3" presStyleLbl="vennNode1" presStyleIdx="2" presStyleCnt="3"/>
      <dgm:spPr/>
      <dgm:t>
        <a:bodyPr/>
        <a:lstStyle/>
        <a:p>
          <a:endParaRPr lang="ru-RU"/>
        </a:p>
      </dgm:t>
    </dgm:pt>
    <dgm:pt modelId="{CF5D6548-DD9F-8547-A127-EC7320D2F740}" type="pres">
      <dgm:prSet presAssocID="{0592DA1D-844B-D148-B7FA-0A1D37478EF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91D1A4-21FF-F84B-9F5A-453542F87474}" type="presOf" srcId="{0592DA1D-844B-D148-B7FA-0A1D37478EF5}" destId="{AFE0841D-5147-7549-9FF2-22D96A1791AD}" srcOrd="0" destOrd="0" presId="urn:microsoft.com/office/officeart/2005/8/layout/venn1"/>
    <dgm:cxn modelId="{F0C28BEF-C371-C748-8C84-F527D9FC676C}" type="presOf" srcId="{0592DA1D-844B-D148-B7FA-0A1D37478EF5}" destId="{CF5D6548-DD9F-8547-A127-EC7320D2F740}" srcOrd="1" destOrd="0" presId="urn:microsoft.com/office/officeart/2005/8/layout/venn1"/>
    <dgm:cxn modelId="{AB80EED6-9E83-054F-A6AD-E1D91CE94F77}" type="presOf" srcId="{F2D383DD-8501-EC41-9765-FD9EDF8D01A4}" destId="{0A9B4BFB-F61A-684B-9EEB-22EDC0990BB9}" srcOrd="0" destOrd="0" presId="urn:microsoft.com/office/officeart/2005/8/layout/venn1"/>
    <dgm:cxn modelId="{C064A548-9B25-724A-BFE0-F90505D663C7}" srcId="{DBC7DC43-C1B6-BC45-B2F6-962732384FC5}" destId="{F2D383DD-8501-EC41-9765-FD9EDF8D01A4}" srcOrd="1" destOrd="0" parTransId="{C1D6592E-D285-8D4E-9AF0-6772C1D7130A}" sibTransId="{1A65FCE7-59EA-8340-839C-3A1F6DFF4D7F}"/>
    <dgm:cxn modelId="{A4CA1C8B-94B4-5A49-AD95-5E997E301010}" type="presOf" srcId="{F2D383DD-8501-EC41-9765-FD9EDF8D01A4}" destId="{3920B716-A4FB-EE46-AFA8-97D085AD5E81}" srcOrd="1" destOrd="0" presId="urn:microsoft.com/office/officeart/2005/8/layout/venn1"/>
    <dgm:cxn modelId="{2E310A60-13B8-A14D-BC43-2CB1E57957AC}" type="presOf" srcId="{CE86CD41-A200-ED48-9713-52630BB33A60}" destId="{0FA31395-8897-0E43-B904-072C11D1BE7C}" srcOrd="0" destOrd="0" presId="urn:microsoft.com/office/officeart/2005/8/layout/venn1"/>
    <dgm:cxn modelId="{E1022517-4F30-3F45-8E0A-EB710BD219D3}" srcId="{DBC7DC43-C1B6-BC45-B2F6-962732384FC5}" destId="{CE86CD41-A200-ED48-9713-52630BB33A60}" srcOrd="0" destOrd="0" parTransId="{39EFC43A-487B-AC45-83BD-1326EB2988FD}" sibTransId="{20353237-33AD-AB44-A9FC-4785DAE4A59E}"/>
    <dgm:cxn modelId="{DD21D4E2-0CD2-2845-AFE7-C81200BA355C}" type="presOf" srcId="{CE86CD41-A200-ED48-9713-52630BB33A60}" destId="{7F036C14-986F-824A-BC64-F92A40EEAAA8}" srcOrd="1" destOrd="0" presId="urn:microsoft.com/office/officeart/2005/8/layout/venn1"/>
    <dgm:cxn modelId="{F0DFCB7C-EFB2-7041-9723-4C29274991AB}" type="presOf" srcId="{DBC7DC43-C1B6-BC45-B2F6-962732384FC5}" destId="{2AE12D25-13F6-E045-B84C-65903D80008B}" srcOrd="0" destOrd="0" presId="urn:microsoft.com/office/officeart/2005/8/layout/venn1"/>
    <dgm:cxn modelId="{35259319-72C2-874E-9D3B-C6E3FAFA288E}" srcId="{DBC7DC43-C1B6-BC45-B2F6-962732384FC5}" destId="{0592DA1D-844B-D148-B7FA-0A1D37478EF5}" srcOrd="2" destOrd="0" parTransId="{61930B45-AAEC-E647-9901-280E6C589929}" sibTransId="{7059ECC1-2FF3-AB48-96FE-3F8F61AA6DD4}"/>
    <dgm:cxn modelId="{52A57653-BA41-0E45-93C6-377DA5FBF3C6}" type="presParOf" srcId="{2AE12D25-13F6-E045-B84C-65903D80008B}" destId="{0FA31395-8897-0E43-B904-072C11D1BE7C}" srcOrd="0" destOrd="0" presId="urn:microsoft.com/office/officeart/2005/8/layout/venn1"/>
    <dgm:cxn modelId="{0683BA6D-5777-A547-A057-C27E980A5929}" type="presParOf" srcId="{2AE12D25-13F6-E045-B84C-65903D80008B}" destId="{7F036C14-986F-824A-BC64-F92A40EEAAA8}" srcOrd="1" destOrd="0" presId="urn:microsoft.com/office/officeart/2005/8/layout/venn1"/>
    <dgm:cxn modelId="{F5590B0F-3F62-B542-9AF4-B14A8BA048F9}" type="presParOf" srcId="{2AE12D25-13F6-E045-B84C-65903D80008B}" destId="{0A9B4BFB-F61A-684B-9EEB-22EDC0990BB9}" srcOrd="2" destOrd="0" presId="urn:microsoft.com/office/officeart/2005/8/layout/venn1"/>
    <dgm:cxn modelId="{442A23EE-9DFF-0C44-836A-D68040363D82}" type="presParOf" srcId="{2AE12D25-13F6-E045-B84C-65903D80008B}" destId="{3920B716-A4FB-EE46-AFA8-97D085AD5E81}" srcOrd="3" destOrd="0" presId="urn:microsoft.com/office/officeart/2005/8/layout/venn1"/>
    <dgm:cxn modelId="{FE519846-A67B-4D4F-B601-D6F2EB9C0600}" type="presParOf" srcId="{2AE12D25-13F6-E045-B84C-65903D80008B}" destId="{AFE0841D-5147-7549-9FF2-22D96A1791AD}" srcOrd="4" destOrd="0" presId="urn:microsoft.com/office/officeart/2005/8/layout/venn1"/>
    <dgm:cxn modelId="{608721D1-D5E4-C140-A6C9-F6A2AEA3136B}" type="presParOf" srcId="{2AE12D25-13F6-E045-B84C-65903D80008B}" destId="{CF5D6548-DD9F-8547-A127-EC7320D2F740}" srcOrd="5" destOrd="0" presId="urn:microsoft.com/office/officeart/2005/8/layout/venn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60DCD51-E3C9-A549-B0AC-3B8A2ABBEB74}" type="doc">
      <dgm:prSet loTypeId="urn:microsoft.com/office/officeart/2005/8/layout/arrow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1A5AA6-E420-F345-8A02-19A9219A045E}">
      <dgm:prSet phldrT="[Text]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>
            <a:buClrTx/>
            <a:buSzTx/>
          </a:pPr>
          <a:r>
            <a:rPr lang="en-US" b="1" i="1" dirty="0" smtClean="0">
              <a:solidFill>
                <a:srgbClr val="4472C4">
                  <a:lumMod val="50000"/>
                </a:srgbClr>
              </a:solidFill>
              <a:latin typeface="Calibri"/>
            </a:rPr>
            <a:t>Local symptoms</a:t>
          </a:r>
          <a:r>
            <a:rPr lang="az-Latn-AZ" dirty="0" smtClean="0">
              <a:solidFill>
                <a:srgbClr val="4472C4">
                  <a:lumMod val="50000"/>
                </a:srgbClr>
              </a:solidFill>
              <a:latin typeface="Calibri"/>
            </a:rPr>
            <a:t>– </a:t>
          </a:r>
          <a:r>
            <a:rPr lang="en-US" dirty="0" smtClean="0">
              <a:solidFill>
                <a:srgbClr val="4472C4">
                  <a:lumMod val="50000"/>
                </a:srgbClr>
              </a:solidFill>
              <a:latin typeface="Calibri"/>
            </a:rPr>
            <a:t>painful or painless bleeding, melena, bloody defecation, positive blood test in stool</a:t>
          </a:r>
          <a:endParaRPr lang="en-US" dirty="0"/>
        </a:p>
      </dgm:t>
    </dgm:pt>
    <dgm:pt modelId="{AD960697-B703-FC4E-AE92-EB98210D91AD}" type="parTrans" cxnId="{88B0E07E-D329-E644-BAFB-92CA49B5E92D}">
      <dgm:prSet/>
      <dgm:spPr/>
      <dgm:t>
        <a:bodyPr/>
        <a:lstStyle/>
        <a:p>
          <a:endParaRPr lang="en-US"/>
        </a:p>
      </dgm:t>
    </dgm:pt>
    <dgm:pt modelId="{A629D4AB-4530-6D46-B1F9-7F31E0E44AEB}" type="sibTrans" cxnId="{88B0E07E-D329-E644-BAFB-92CA49B5E92D}">
      <dgm:prSet/>
      <dgm:spPr/>
      <dgm:t>
        <a:bodyPr/>
        <a:lstStyle/>
        <a:p>
          <a:endParaRPr lang="en-US"/>
        </a:p>
      </dgm:t>
    </dgm:pt>
    <dgm:pt modelId="{7669059F-6DDD-FC45-A04C-111DE763F44A}">
      <dgm:prSet phldrT="[Text]"/>
      <dgm:spPr/>
      <dgm:t>
        <a:bodyPr/>
        <a:lstStyle/>
        <a:p>
          <a:pPr>
            <a:buClrTx/>
            <a:buSzTx/>
          </a:pPr>
          <a:r>
            <a:rPr lang="en-US" b="1" i="1" dirty="0" smtClean="0">
              <a:solidFill>
                <a:srgbClr val="4472C4">
                  <a:lumMod val="50000"/>
                </a:srgbClr>
              </a:solidFill>
              <a:latin typeface="Calibri"/>
            </a:rPr>
            <a:t>Symptoms of bleeding</a:t>
          </a:r>
          <a:r>
            <a:rPr lang="az-Latn-AZ" dirty="0" smtClean="0">
              <a:solidFill>
                <a:srgbClr val="4472C4">
                  <a:lumMod val="50000"/>
                </a:srgbClr>
              </a:solidFill>
              <a:latin typeface="Calibri"/>
            </a:rPr>
            <a:t>– anemia</a:t>
          </a:r>
          <a:r>
            <a:rPr lang="az-Latn-AZ" dirty="0">
              <a:solidFill>
                <a:srgbClr val="4472C4">
                  <a:lumMod val="50000"/>
                </a:srgbClr>
              </a:solidFill>
              <a:latin typeface="Calibri"/>
            </a:rPr>
            <a:t>, </a:t>
          </a:r>
          <a:r>
            <a:rPr lang="en-US" dirty="0" err="1" smtClean="0">
              <a:solidFill>
                <a:srgbClr val="4472C4">
                  <a:lumMod val="50000"/>
                </a:srgbClr>
              </a:solidFill>
              <a:latin typeface="Calibri"/>
            </a:rPr>
            <a:t>sh</a:t>
          </a:r>
          <a:r>
            <a:rPr lang="az-Latn-AZ" dirty="0" smtClean="0">
              <a:solidFill>
                <a:srgbClr val="4472C4">
                  <a:lumMod val="50000"/>
                </a:srgbClr>
              </a:solidFill>
              <a:latin typeface="Calibri"/>
            </a:rPr>
            <a:t>o</a:t>
          </a:r>
          <a:r>
            <a:rPr lang="en-US" dirty="0" smtClean="0">
              <a:solidFill>
                <a:srgbClr val="4472C4">
                  <a:lumMod val="50000"/>
                </a:srgbClr>
              </a:solidFill>
              <a:latin typeface="Calibri"/>
            </a:rPr>
            <a:t>c</a:t>
          </a:r>
          <a:r>
            <a:rPr lang="az-Latn-AZ" dirty="0" smtClean="0">
              <a:solidFill>
                <a:srgbClr val="4472C4">
                  <a:lumMod val="50000"/>
                </a:srgbClr>
              </a:solidFill>
              <a:latin typeface="Calibri"/>
            </a:rPr>
            <a:t>k</a:t>
          </a:r>
          <a:endParaRPr lang="en-US" dirty="0"/>
        </a:p>
      </dgm:t>
    </dgm:pt>
    <dgm:pt modelId="{E6352A22-D0CA-CB4C-81DA-E2E5FD72055B}" type="parTrans" cxnId="{A5524514-B486-4146-B9D6-B36A34F19E9D}">
      <dgm:prSet/>
      <dgm:spPr/>
      <dgm:t>
        <a:bodyPr/>
        <a:lstStyle/>
        <a:p>
          <a:endParaRPr lang="en-US"/>
        </a:p>
      </dgm:t>
    </dgm:pt>
    <dgm:pt modelId="{78A76C09-6AA8-ED43-A247-7F83BCEF3A08}" type="sibTrans" cxnId="{A5524514-B486-4146-B9D6-B36A34F19E9D}">
      <dgm:prSet/>
      <dgm:spPr/>
      <dgm:t>
        <a:bodyPr/>
        <a:lstStyle/>
        <a:p>
          <a:endParaRPr lang="en-US"/>
        </a:p>
      </dgm:t>
    </dgm:pt>
    <dgm:pt modelId="{ED366D8A-3776-D74C-ABAD-E74B668D8D3F}" type="pres">
      <dgm:prSet presAssocID="{F60DCD51-E3C9-A549-B0AC-3B8A2ABBEB74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2A0138-343D-4749-BBD7-9BCAF3965282}" type="pres">
      <dgm:prSet presAssocID="{F60DCD51-E3C9-A549-B0AC-3B8A2ABBEB74}" presName="ribbon" presStyleLbl="node1" presStyleIdx="0" presStyleCnt="1"/>
      <dgm:spPr>
        <a:solidFill>
          <a:schemeClr val="accent1">
            <a:lumMod val="20000"/>
            <a:lumOff val="80000"/>
          </a:schemeClr>
        </a:solidFill>
      </dgm:spPr>
    </dgm:pt>
    <dgm:pt modelId="{2F0E0505-A63F-2242-A025-772BF0F58015}" type="pres">
      <dgm:prSet presAssocID="{F60DCD51-E3C9-A549-B0AC-3B8A2ABBEB74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C016DB-8C08-714A-91BA-7C97EC8204C8}" type="pres">
      <dgm:prSet presAssocID="{F60DCD51-E3C9-A549-B0AC-3B8A2ABBEB74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CB7F83-E6E3-5242-94B8-7A0F4866B4EC}" type="presOf" srcId="{7669059F-6DDD-FC45-A04C-111DE763F44A}" destId="{8CC016DB-8C08-714A-91BA-7C97EC8204C8}" srcOrd="0" destOrd="0" presId="urn:microsoft.com/office/officeart/2005/8/layout/arrow6"/>
    <dgm:cxn modelId="{A5524514-B486-4146-B9D6-B36A34F19E9D}" srcId="{F60DCD51-E3C9-A549-B0AC-3B8A2ABBEB74}" destId="{7669059F-6DDD-FC45-A04C-111DE763F44A}" srcOrd="1" destOrd="0" parTransId="{E6352A22-D0CA-CB4C-81DA-E2E5FD72055B}" sibTransId="{78A76C09-6AA8-ED43-A247-7F83BCEF3A08}"/>
    <dgm:cxn modelId="{3D55F4A1-9DBB-6A4B-8C36-99CBD98053A0}" type="presOf" srcId="{381A5AA6-E420-F345-8A02-19A9219A045E}" destId="{2F0E0505-A63F-2242-A025-772BF0F58015}" srcOrd="0" destOrd="0" presId="urn:microsoft.com/office/officeart/2005/8/layout/arrow6"/>
    <dgm:cxn modelId="{88B0E07E-D329-E644-BAFB-92CA49B5E92D}" srcId="{F60DCD51-E3C9-A549-B0AC-3B8A2ABBEB74}" destId="{381A5AA6-E420-F345-8A02-19A9219A045E}" srcOrd="0" destOrd="0" parTransId="{AD960697-B703-FC4E-AE92-EB98210D91AD}" sibTransId="{A629D4AB-4530-6D46-B1F9-7F31E0E44AEB}"/>
    <dgm:cxn modelId="{B52F64F1-3EDE-F545-A827-7D7B6F25DE87}" type="presOf" srcId="{F60DCD51-E3C9-A549-B0AC-3B8A2ABBEB74}" destId="{ED366D8A-3776-D74C-ABAD-E74B668D8D3F}" srcOrd="0" destOrd="0" presId="urn:microsoft.com/office/officeart/2005/8/layout/arrow6"/>
    <dgm:cxn modelId="{875AE5AA-4438-6F49-9370-36E0F7E21993}" type="presParOf" srcId="{ED366D8A-3776-D74C-ABAD-E74B668D8D3F}" destId="{CA2A0138-343D-4749-BBD7-9BCAF3965282}" srcOrd="0" destOrd="0" presId="urn:microsoft.com/office/officeart/2005/8/layout/arrow6"/>
    <dgm:cxn modelId="{2F91A5DD-9843-A44A-853C-BDDBA936511D}" type="presParOf" srcId="{ED366D8A-3776-D74C-ABAD-E74B668D8D3F}" destId="{2F0E0505-A63F-2242-A025-772BF0F58015}" srcOrd="1" destOrd="0" presId="urn:microsoft.com/office/officeart/2005/8/layout/arrow6"/>
    <dgm:cxn modelId="{CB6E05A0-8BEF-1043-BEB1-30CA20B2666D}" type="presParOf" srcId="{ED366D8A-3776-D74C-ABAD-E74B668D8D3F}" destId="{8CC016DB-8C08-714A-91BA-7C97EC8204C8}" srcOrd="2" destOrd="0" presId="urn:microsoft.com/office/officeart/2005/8/layout/arrow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F64E4C3-F276-3344-BA5D-0128C6579304}" type="doc">
      <dgm:prSet loTypeId="urn:microsoft.com/office/officeart/2009/3/layout/Descending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FAA9A1-A5F6-354A-8B08-1C23CCE8B0AF}">
      <dgm:prSet phldrT="[Text]" custT="1"/>
      <dgm:spPr/>
      <dgm:t>
        <a:bodyPr/>
        <a:lstStyle/>
        <a:p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History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B71B5B47-0841-B14C-84D8-DAF967C2EA17}" type="parTrans" cxnId="{84F5D7E2-930B-124E-B3D3-0264D558B8B1}">
      <dgm:prSet/>
      <dgm:spPr/>
      <dgm:t>
        <a:bodyPr/>
        <a:lstStyle/>
        <a:p>
          <a:endParaRPr lang="en-US"/>
        </a:p>
      </dgm:t>
    </dgm:pt>
    <dgm:pt modelId="{38947020-B521-A840-B9AC-36B24124C11B}" type="sibTrans" cxnId="{84F5D7E2-930B-124E-B3D3-0264D558B8B1}">
      <dgm:prSet/>
      <dgm:spPr/>
      <dgm:t>
        <a:bodyPr/>
        <a:lstStyle/>
        <a:p>
          <a:endParaRPr lang="en-US"/>
        </a:p>
      </dgm:t>
    </dgm:pt>
    <dgm:pt modelId="{D9439792-71E9-8B4D-9241-31EC02F96576}">
      <dgm:prSet phldrT="[Text]" custT="1"/>
      <dgm:spPr/>
      <dgm:t>
        <a:bodyPr/>
        <a:lstStyle/>
        <a:p>
          <a:r>
            <a:rPr lang="en-US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Melena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6BD4234-2518-EB4F-802E-4FDC15DA195E}" type="parTrans" cxnId="{A1021471-ACAF-E64D-8002-9273CAAABE3E}">
      <dgm:prSet/>
      <dgm:spPr/>
      <dgm:t>
        <a:bodyPr/>
        <a:lstStyle/>
        <a:p>
          <a:endParaRPr lang="en-US"/>
        </a:p>
      </dgm:t>
    </dgm:pt>
    <dgm:pt modelId="{9D699CA9-695B-664B-AA36-6BA9249381F0}" type="sibTrans" cxnId="{A1021471-ACAF-E64D-8002-9273CAAABE3E}">
      <dgm:prSet/>
      <dgm:spPr/>
      <dgm:t>
        <a:bodyPr/>
        <a:lstStyle/>
        <a:p>
          <a:endParaRPr lang="en-US"/>
        </a:p>
      </dgm:t>
    </dgm:pt>
    <dgm:pt modelId="{988BEF44-060E-304F-90ED-A991BEFE44F2}">
      <dgm:prSet phldrT="[Text]" custT="1"/>
      <dgm:spPr/>
      <dgm:t>
        <a:bodyPr/>
        <a:lstStyle/>
        <a:p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Hematemesis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F4E1E2-DB58-D647-9DE5-C07A1A677877}" type="parTrans" cxnId="{8B581EE7-18B5-DD47-A1C4-0ECE5CF849B0}">
      <dgm:prSet/>
      <dgm:spPr/>
      <dgm:t>
        <a:bodyPr/>
        <a:lstStyle/>
        <a:p>
          <a:endParaRPr lang="en-US"/>
        </a:p>
      </dgm:t>
    </dgm:pt>
    <dgm:pt modelId="{3BC10DBD-B56E-0F4C-8A19-2500E6DA2523}" type="sibTrans" cxnId="{8B581EE7-18B5-DD47-A1C4-0ECE5CF849B0}">
      <dgm:prSet/>
      <dgm:spPr/>
      <dgm:t>
        <a:bodyPr/>
        <a:lstStyle/>
        <a:p>
          <a:endParaRPr lang="en-US"/>
        </a:p>
      </dgm:t>
    </dgm:pt>
    <dgm:pt modelId="{C65B8F48-8AF4-3041-9617-FB541F4A32CA}">
      <dgm:prSet phldrT="[Text]" custT="1"/>
      <dgm:spPr/>
      <dgm:t>
        <a:bodyPr/>
        <a:lstStyle/>
        <a:p>
          <a:pPr>
            <a:buClrTx/>
            <a:buSzTx/>
            <a:buFontTx/>
            <a:buChar char="•"/>
          </a:pP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em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atochezia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491D317A-ABB0-AC4A-8088-54EB8BACFFC6}" type="parTrans" cxnId="{9BB6F5AF-3ED0-C942-B059-74EBE49E634C}">
      <dgm:prSet/>
      <dgm:spPr/>
      <dgm:t>
        <a:bodyPr/>
        <a:lstStyle/>
        <a:p>
          <a:endParaRPr lang="en-US"/>
        </a:p>
      </dgm:t>
    </dgm:pt>
    <dgm:pt modelId="{AF11AB08-7F0E-764D-B4BF-985A5E56C196}" type="sibTrans" cxnId="{9BB6F5AF-3ED0-C942-B059-74EBE49E634C}">
      <dgm:prSet/>
      <dgm:spPr/>
      <dgm:t>
        <a:bodyPr/>
        <a:lstStyle/>
        <a:p>
          <a:endParaRPr lang="en-US"/>
        </a:p>
      </dgm:t>
    </dgm:pt>
    <dgm:pt modelId="{ACF97AF3-EAF7-2241-BDE6-258240759757}">
      <dgm:prSet custT="1"/>
      <dgm:spPr/>
      <dgm:t>
        <a:bodyPr/>
        <a:lstStyle/>
        <a:p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Obscure blood test in feces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255B6C5-A79E-254D-BE17-8FF930060693}" type="parTrans" cxnId="{14A7E642-5A2A-7143-978E-FC05164F7566}">
      <dgm:prSet/>
      <dgm:spPr/>
      <dgm:t>
        <a:bodyPr/>
        <a:lstStyle/>
        <a:p>
          <a:endParaRPr lang="en-US"/>
        </a:p>
      </dgm:t>
    </dgm:pt>
    <dgm:pt modelId="{AE97841E-83FD-DB4A-88DC-5BA017BC3D12}" type="sibTrans" cxnId="{14A7E642-5A2A-7143-978E-FC05164F7566}">
      <dgm:prSet/>
      <dgm:spPr/>
      <dgm:t>
        <a:bodyPr/>
        <a:lstStyle/>
        <a:p>
          <a:endParaRPr lang="en-US"/>
        </a:p>
      </dgm:t>
    </dgm:pt>
    <dgm:pt modelId="{AE031A59-CDE9-EB42-96E8-6F2B93750ACD}">
      <dgm:prSet custT="1"/>
      <dgm:spPr/>
      <dgm:t>
        <a:bodyPr/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nemia</a:t>
          </a: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sh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</a:t>
          </a: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k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FF0E858-E70A-1444-8A18-60250F211C7A}" type="parTrans" cxnId="{BD637CED-4B24-D041-85F7-654A15F5A315}">
      <dgm:prSet/>
      <dgm:spPr/>
      <dgm:t>
        <a:bodyPr/>
        <a:lstStyle/>
        <a:p>
          <a:endParaRPr lang="en-US"/>
        </a:p>
      </dgm:t>
    </dgm:pt>
    <dgm:pt modelId="{49E54042-CA1F-324D-A1BB-1948368FEB57}" type="sibTrans" cxnId="{BD637CED-4B24-D041-85F7-654A15F5A315}">
      <dgm:prSet/>
      <dgm:spPr/>
      <dgm:t>
        <a:bodyPr/>
        <a:lstStyle/>
        <a:p>
          <a:endParaRPr lang="en-US"/>
        </a:p>
      </dgm:t>
    </dgm:pt>
    <dgm:pt modelId="{B52BEDC8-689C-DC41-9F5A-8850B37B3BEE}">
      <dgm:prSet custT="1"/>
      <dgm:spPr/>
      <dgm:t>
        <a:bodyPr/>
        <a:lstStyle/>
        <a:p>
          <a:r>
            <a:rPr lang="en-US" sz="24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Suspicion</a:t>
          </a:r>
          <a:endParaRPr lang="en-US" sz="24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B48D2D71-139D-014D-BE4F-51E803CA0B6C}" type="parTrans" cxnId="{0717B4FE-7CD2-7E4A-833C-8F4DC0D30B23}">
      <dgm:prSet/>
      <dgm:spPr/>
      <dgm:t>
        <a:bodyPr/>
        <a:lstStyle/>
        <a:p>
          <a:endParaRPr lang="en-US"/>
        </a:p>
      </dgm:t>
    </dgm:pt>
    <dgm:pt modelId="{55AD4E3F-ED0B-1144-A07F-C8699BC3C7C0}" type="sibTrans" cxnId="{0717B4FE-7CD2-7E4A-833C-8F4DC0D30B23}">
      <dgm:prSet/>
      <dgm:spPr/>
      <dgm:t>
        <a:bodyPr/>
        <a:lstStyle/>
        <a:p>
          <a:endParaRPr lang="en-US"/>
        </a:p>
      </dgm:t>
    </dgm:pt>
    <dgm:pt modelId="{92AF7AC2-014A-A84B-8689-493B43545944}" type="pres">
      <dgm:prSet presAssocID="{FF64E4C3-F276-3344-BA5D-0128C6579304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ru-RU"/>
        </a:p>
      </dgm:t>
    </dgm:pt>
    <dgm:pt modelId="{FC9A4A8F-80C5-4D44-ACBB-569F4317009E}" type="pres">
      <dgm:prSet presAssocID="{FF64E4C3-F276-3344-BA5D-0128C6579304}" presName="arrowNode" presStyleLbl="node1" presStyleIdx="0" presStyleCnt="1"/>
      <dgm:spPr/>
    </dgm:pt>
    <dgm:pt modelId="{85259361-F7A8-DA43-A3F5-5B742112E1F9}" type="pres">
      <dgm:prSet presAssocID="{DCFAA9A1-A5F6-354A-8B08-1C23CCE8B0AF}" presName="txNode1" presStyleLbl="revTx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6CE36B-2B4C-5B4B-9829-D2EFB7F631CE}" type="pres">
      <dgm:prSet presAssocID="{D9439792-71E9-8B4D-9241-31EC02F96576}" presName="txNode2" presStyleLbl="revTx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12F7C0-58B3-E747-B8FF-68D6AC4D108F}" type="pres">
      <dgm:prSet presAssocID="{9D699CA9-695B-664B-AA36-6BA9249381F0}" presName="dotNode2" presStyleCnt="0"/>
      <dgm:spPr/>
    </dgm:pt>
    <dgm:pt modelId="{FF769CA7-2C1E-7F44-8B4B-94B375FCDAD8}" type="pres">
      <dgm:prSet presAssocID="{9D699CA9-695B-664B-AA36-6BA9249381F0}" presName="dotRepeatNode" presStyleLbl="fgShp" presStyleIdx="0" presStyleCnt="5"/>
      <dgm:spPr/>
      <dgm:t>
        <a:bodyPr/>
        <a:lstStyle/>
        <a:p>
          <a:endParaRPr lang="ru-RU"/>
        </a:p>
      </dgm:t>
    </dgm:pt>
    <dgm:pt modelId="{BE10C6B6-0C94-A840-8945-60211735D6DB}" type="pres">
      <dgm:prSet presAssocID="{988BEF44-060E-304F-90ED-A991BEFE44F2}" presName="txNode3" presStyleLbl="revTx" presStyleIdx="2" presStyleCnt="7" custScaleX="113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1ED912-AC14-5745-9D9D-92D79E22767F}" type="pres">
      <dgm:prSet presAssocID="{3BC10DBD-B56E-0F4C-8A19-2500E6DA2523}" presName="dotNode3" presStyleCnt="0"/>
      <dgm:spPr/>
    </dgm:pt>
    <dgm:pt modelId="{27207FC3-24D3-534C-8CFF-86602ADCBE87}" type="pres">
      <dgm:prSet presAssocID="{3BC10DBD-B56E-0F4C-8A19-2500E6DA2523}" presName="dotRepeatNode" presStyleLbl="fgShp" presStyleIdx="1" presStyleCnt="5"/>
      <dgm:spPr/>
      <dgm:t>
        <a:bodyPr/>
        <a:lstStyle/>
        <a:p>
          <a:endParaRPr lang="ru-RU"/>
        </a:p>
      </dgm:t>
    </dgm:pt>
    <dgm:pt modelId="{3EA079C2-EACA-5B44-804B-FF014E3FE5CA}" type="pres">
      <dgm:prSet presAssocID="{C65B8F48-8AF4-3041-9617-FB541F4A32CA}" presName="txNode4" presStyleLbl="revTx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908B93-1C04-BC4C-9E34-9D6C98E9EA6C}" type="pres">
      <dgm:prSet presAssocID="{AF11AB08-7F0E-764D-B4BF-985A5E56C196}" presName="dotNode4" presStyleCnt="0"/>
      <dgm:spPr/>
    </dgm:pt>
    <dgm:pt modelId="{8A0682DE-005D-9E4A-80F9-9109C047C987}" type="pres">
      <dgm:prSet presAssocID="{AF11AB08-7F0E-764D-B4BF-985A5E56C196}" presName="dotRepeatNode" presStyleLbl="fgShp" presStyleIdx="2" presStyleCnt="5"/>
      <dgm:spPr/>
      <dgm:t>
        <a:bodyPr/>
        <a:lstStyle/>
        <a:p>
          <a:endParaRPr lang="ru-RU"/>
        </a:p>
      </dgm:t>
    </dgm:pt>
    <dgm:pt modelId="{1FDE33AD-DE4C-9C41-821C-AD1AEF351D1F}" type="pres">
      <dgm:prSet presAssocID="{ACF97AF3-EAF7-2241-BDE6-258240759757}" presName="txNode5" presStyleLbl="revTx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1FD9E8-1480-7B46-9313-A8A18132B367}" type="pres">
      <dgm:prSet presAssocID="{AE97841E-83FD-DB4A-88DC-5BA017BC3D12}" presName="dotNode5" presStyleCnt="0"/>
      <dgm:spPr/>
    </dgm:pt>
    <dgm:pt modelId="{16FB5E34-4C6C-B040-B087-34A23DA4E027}" type="pres">
      <dgm:prSet presAssocID="{AE97841E-83FD-DB4A-88DC-5BA017BC3D12}" presName="dotRepeatNode" presStyleLbl="fgShp" presStyleIdx="3" presStyleCnt="5"/>
      <dgm:spPr/>
      <dgm:t>
        <a:bodyPr/>
        <a:lstStyle/>
        <a:p>
          <a:endParaRPr lang="ru-RU"/>
        </a:p>
      </dgm:t>
    </dgm:pt>
    <dgm:pt modelId="{5CB7C521-E721-0F41-9F7A-BDDD153D388F}" type="pres">
      <dgm:prSet presAssocID="{AE031A59-CDE9-EB42-96E8-6F2B93750ACD}" presName="txNode6" presStyleLbl="revTx" presStyleIdx="5" presStyleCnt="7" custScaleX="1251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FBFB6E-13C0-3F4D-9D07-B011E2CD03EF}" type="pres">
      <dgm:prSet presAssocID="{49E54042-CA1F-324D-A1BB-1948368FEB57}" presName="dotNode6" presStyleCnt="0"/>
      <dgm:spPr/>
    </dgm:pt>
    <dgm:pt modelId="{14C12B0B-8EC5-B74A-B3FF-ADFCB2E19C1F}" type="pres">
      <dgm:prSet presAssocID="{49E54042-CA1F-324D-A1BB-1948368FEB57}" presName="dotRepeatNode" presStyleLbl="fgShp" presStyleIdx="4" presStyleCnt="5"/>
      <dgm:spPr/>
      <dgm:t>
        <a:bodyPr/>
        <a:lstStyle/>
        <a:p>
          <a:endParaRPr lang="ru-RU"/>
        </a:p>
      </dgm:t>
    </dgm:pt>
    <dgm:pt modelId="{DAFDF20F-18F8-8447-91CC-E87CEF299C04}" type="pres">
      <dgm:prSet presAssocID="{B52BEDC8-689C-DC41-9F5A-8850B37B3BEE}" presName="txNode7" presStyleLbl="revTx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FABEC4-59EF-DA49-A2C5-3D65D0B934DA}" type="presOf" srcId="{B52BEDC8-689C-DC41-9F5A-8850B37B3BEE}" destId="{DAFDF20F-18F8-8447-91CC-E87CEF299C04}" srcOrd="0" destOrd="0" presId="urn:microsoft.com/office/officeart/2009/3/layout/DescendingProcess"/>
    <dgm:cxn modelId="{84F5D7E2-930B-124E-B3D3-0264D558B8B1}" srcId="{FF64E4C3-F276-3344-BA5D-0128C6579304}" destId="{DCFAA9A1-A5F6-354A-8B08-1C23CCE8B0AF}" srcOrd="0" destOrd="0" parTransId="{B71B5B47-0841-B14C-84D8-DAF967C2EA17}" sibTransId="{38947020-B521-A840-B9AC-36B24124C11B}"/>
    <dgm:cxn modelId="{6438B894-3B58-5848-B6AD-ADDDC760547A}" type="presOf" srcId="{49E54042-CA1F-324D-A1BB-1948368FEB57}" destId="{14C12B0B-8EC5-B74A-B3FF-ADFCB2E19C1F}" srcOrd="0" destOrd="0" presId="urn:microsoft.com/office/officeart/2009/3/layout/DescendingProcess"/>
    <dgm:cxn modelId="{3D74BA7C-7354-D648-AD9E-43C514045BAD}" type="presOf" srcId="{3BC10DBD-B56E-0F4C-8A19-2500E6DA2523}" destId="{27207FC3-24D3-534C-8CFF-86602ADCBE87}" srcOrd="0" destOrd="0" presId="urn:microsoft.com/office/officeart/2009/3/layout/DescendingProcess"/>
    <dgm:cxn modelId="{BD637CED-4B24-D041-85F7-654A15F5A315}" srcId="{FF64E4C3-F276-3344-BA5D-0128C6579304}" destId="{AE031A59-CDE9-EB42-96E8-6F2B93750ACD}" srcOrd="5" destOrd="0" parTransId="{2FF0E858-E70A-1444-8A18-60250F211C7A}" sibTransId="{49E54042-CA1F-324D-A1BB-1948368FEB57}"/>
    <dgm:cxn modelId="{A5D26649-51CA-3241-ABAC-1597B6C5CD99}" type="presOf" srcId="{ACF97AF3-EAF7-2241-BDE6-258240759757}" destId="{1FDE33AD-DE4C-9C41-821C-AD1AEF351D1F}" srcOrd="0" destOrd="0" presId="urn:microsoft.com/office/officeart/2009/3/layout/DescendingProcess"/>
    <dgm:cxn modelId="{4FEB4FF7-FD22-F64F-A390-2DFD0229536B}" type="presOf" srcId="{AF11AB08-7F0E-764D-B4BF-985A5E56C196}" destId="{8A0682DE-005D-9E4A-80F9-9109C047C987}" srcOrd="0" destOrd="0" presId="urn:microsoft.com/office/officeart/2009/3/layout/DescendingProcess"/>
    <dgm:cxn modelId="{96CC129E-E3D3-F742-AAD7-87CC5A786661}" type="presOf" srcId="{FF64E4C3-F276-3344-BA5D-0128C6579304}" destId="{92AF7AC2-014A-A84B-8689-493B43545944}" srcOrd="0" destOrd="0" presId="urn:microsoft.com/office/officeart/2009/3/layout/DescendingProcess"/>
    <dgm:cxn modelId="{A1021471-ACAF-E64D-8002-9273CAAABE3E}" srcId="{FF64E4C3-F276-3344-BA5D-0128C6579304}" destId="{D9439792-71E9-8B4D-9241-31EC02F96576}" srcOrd="1" destOrd="0" parTransId="{06BD4234-2518-EB4F-802E-4FDC15DA195E}" sibTransId="{9D699CA9-695B-664B-AA36-6BA9249381F0}"/>
    <dgm:cxn modelId="{B234FA2D-2692-0E44-B014-EE93046720CA}" type="presOf" srcId="{988BEF44-060E-304F-90ED-A991BEFE44F2}" destId="{BE10C6B6-0C94-A840-8945-60211735D6DB}" srcOrd="0" destOrd="0" presId="urn:microsoft.com/office/officeart/2009/3/layout/DescendingProcess"/>
    <dgm:cxn modelId="{9BB6F5AF-3ED0-C942-B059-74EBE49E634C}" srcId="{FF64E4C3-F276-3344-BA5D-0128C6579304}" destId="{C65B8F48-8AF4-3041-9617-FB541F4A32CA}" srcOrd="3" destOrd="0" parTransId="{491D317A-ABB0-AC4A-8088-54EB8BACFFC6}" sibTransId="{AF11AB08-7F0E-764D-B4BF-985A5E56C196}"/>
    <dgm:cxn modelId="{2E465A7A-39C1-4E43-8AD0-5459E7C6289A}" type="presOf" srcId="{D9439792-71E9-8B4D-9241-31EC02F96576}" destId="{686CE36B-2B4C-5B4B-9829-D2EFB7F631CE}" srcOrd="0" destOrd="0" presId="urn:microsoft.com/office/officeart/2009/3/layout/DescendingProcess"/>
    <dgm:cxn modelId="{1A76F5A3-E7CE-D840-91FB-5A7418B9C68B}" type="presOf" srcId="{C65B8F48-8AF4-3041-9617-FB541F4A32CA}" destId="{3EA079C2-EACA-5B44-804B-FF014E3FE5CA}" srcOrd="0" destOrd="0" presId="urn:microsoft.com/office/officeart/2009/3/layout/DescendingProcess"/>
    <dgm:cxn modelId="{D3DECD4F-25ED-704A-A4C2-9A4A6E871B93}" type="presOf" srcId="{9D699CA9-695B-664B-AA36-6BA9249381F0}" destId="{FF769CA7-2C1E-7F44-8B4B-94B375FCDAD8}" srcOrd="0" destOrd="0" presId="urn:microsoft.com/office/officeart/2009/3/layout/DescendingProcess"/>
    <dgm:cxn modelId="{8B581EE7-18B5-DD47-A1C4-0ECE5CF849B0}" srcId="{FF64E4C3-F276-3344-BA5D-0128C6579304}" destId="{988BEF44-060E-304F-90ED-A991BEFE44F2}" srcOrd="2" destOrd="0" parTransId="{8BF4E1E2-DB58-D647-9DE5-C07A1A677877}" sibTransId="{3BC10DBD-B56E-0F4C-8A19-2500E6DA2523}"/>
    <dgm:cxn modelId="{14A7E642-5A2A-7143-978E-FC05164F7566}" srcId="{FF64E4C3-F276-3344-BA5D-0128C6579304}" destId="{ACF97AF3-EAF7-2241-BDE6-258240759757}" srcOrd="4" destOrd="0" parTransId="{F255B6C5-A79E-254D-BE17-8FF930060693}" sibTransId="{AE97841E-83FD-DB4A-88DC-5BA017BC3D12}"/>
    <dgm:cxn modelId="{8FDE633C-D662-EA4C-9B5A-85A710461A1F}" type="presOf" srcId="{AE031A59-CDE9-EB42-96E8-6F2B93750ACD}" destId="{5CB7C521-E721-0F41-9F7A-BDDD153D388F}" srcOrd="0" destOrd="0" presId="urn:microsoft.com/office/officeart/2009/3/layout/DescendingProcess"/>
    <dgm:cxn modelId="{FBC8F86D-BEA9-0E4D-BA90-666066089823}" type="presOf" srcId="{AE97841E-83FD-DB4A-88DC-5BA017BC3D12}" destId="{16FB5E34-4C6C-B040-B087-34A23DA4E027}" srcOrd="0" destOrd="0" presId="urn:microsoft.com/office/officeart/2009/3/layout/DescendingProcess"/>
    <dgm:cxn modelId="{0717B4FE-7CD2-7E4A-833C-8F4DC0D30B23}" srcId="{FF64E4C3-F276-3344-BA5D-0128C6579304}" destId="{B52BEDC8-689C-DC41-9F5A-8850B37B3BEE}" srcOrd="6" destOrd="0" parTransId="{B48D2D71-139D-014D-BE4F-51E803CA0B6C}" sibTransId="{55AD4E3F-ED0B-1144-A07F-C8699BC3C7C0}"/>
    <dgm:cxn modelId="{7641D10F-A170-8347-8221-C331309E126E}" type="presOf" srcId="{DCFAA9A1-A5F6-354A-8B08-1C23CCE8B0AF}" destId="{85259361-F7A8-DA43-A3F5-5B742112E1F9}" srcOrd="0" destOrd="0" presId="urn:microsoft.com/office/officeart/2009/3/layout/DescendingProcess"/>
    <dgm:cxn modelId="{AA831966-1A08-6648-8EDB-9E398CFAAF1A}" type="presParOf" srcId="{92AF7AC2-014A-A84B-8689-493B43545944}" destId="{FC9A4A8F-80C5-4D44-ACBB-569F4317009E}" srcOrd="0" destOrd="0" presId="urn:microsoft.com/office/officeart/2009/3/layout/DescendingProcess"/>
    <dgm:cxn modelId="{A90DD43B-619B-184C-A9AD-8C124BD1D2E7}" type="presParOf" srcId="{92AF7AC2-014A-A84B-8689-493B43545944}" destId="{85259361-F7A8-DA43-A3F5-5B742112E1F9}" srcOrd="1" destOrd="0" presId="urn:microsoft.com/office/officeart/2009/3/layout/DescendingProcess"/>
    <dgm:cxn modelId="{30E61E6F-F271-2143-AD0D-565D5BC862CB}" type="presParOf" srcId="{92AF7AC2-014A-A84B-8689-493B43545944}" destId="{686CE36B-2B4C-5B4B-9829-D2EFB7F631CE}" srcOrd="2" destOrd="0" presId="urn:microsoft.com/office/officeart/2009/3/layout/DescendingProcess"/>
    <dgm:cxn modelId="{9C876087-D2F7-E648-9BEB-F25018DB54D9}" type="presParOf" srcId="{92AF7AC2-014A-A84B-8689-493B43545944}" destId="{7E12F7C0-58B3-E747-B8FF-68D6AC4D108F}" srcOrd="3" destOrd="0" presId="urn:microsoft.com/office/officeart/2009/3/layout/DescendingProcess"/>
    <dgm:cxn modelId="{8149FFA7-A504-D14F-BE75-9A190B9AF810}" type="presParOf" srcId="{7E12F7C0-58B3-E747-B8FF-68D6AC4D108F}" destId="{FF769CA7-2C1E-7F44-8B4B-94B375FCDAD8}" srcOrd="0" destOrd="0" presId="urn:microsoft.com/office/officeart/2009/3/layout/DescendingProcess"/>
    <dgm:cxn modelId="{36E78851-ED70-1D4F-A985-58F49935192B}" type="presParOf" srcId="{92AF7AC2-014A-A84B-8689-493B43545944}" destId="{BE10C6B6-0C94-A840-8945-60211735D6DB}" srcOrd="4" destOrd="0" presId="urn:microsoft.com/office/officeart/2009/3/layout/DescendingProcess"/>
    <dgm:cxn modelId="{5E521BC1-AC23-3A4F-8FB0-FBF10B1CDA5B}" type="presParOf" srcId="{92AF7AC2-014A-A84B-8689-493B43545944}" destId="{B91ED912-AC14-5745-9D9D-92D79E22767F}" srcOrd="5" destOrd="0" presId="urn:microsoft.com/office/officeart/2009/3/layout/DescendingProcess"/>
    <dgm:cxn modelId="{CC0ED205-B61F-AE4B-A69F-5F1811C08C37}" type="presParOf" srcId="{B91ED912-AC14-5745-9D9D-92D79E22767F}" destId="{27207FC3-24D3-534C-8CFF-86602ADCBE87}" srcOrd="0" destOrd="0" presId="urn:microsoft.com/office/officeart/2009/3/layout/DescendingProcess"/>
    <dgm:cxn modelId="{0D908C40-6F54-FF46-8B11-522F1E72B3AF}" type="presParOf" srcId="{92AF7AC2-014A-A84B-8689-493B43545944}" destId="{3EA079C2-EACA-5B44-804B-FF014E3FE5CA}" srcOrd="6" destOrd="0" presId="urn:microsoft.com/office/officeart/2009/3/layout/DescendingProcess"/>
    <dgm:cxn modelId="{1FC1A29C-FAC5-7A49-9202-C9CFDB05420B}" type="presParOf" srcId="{92AF7AC2-014A-A84B-8689-493B43545944}" destId="{B6908B93-1C04-BC4C-9E34-9D6C98E9EA6C}" srcOrd="7" destOrd="0" presId="urn:microsoft.com/office/officeart/2009/3/layout/DescendingProcess"/>
    <dgm:cxn modelId="{D7A2AF76-CFC8-5441-BC17-CC3FC16C3BC4}" type="presParOf" srcId="{B6908B93-1C04-BC4C-9E34-9D6C98E9EA6C}" destId="{8A0682DE-005D-9E4A-80F9-9109C047C987}" srcOrd="0" destOrd="0" presId="urn:microsoft.com/office/officeart/2009/3/layout/DescendingProcess"/>
    <dgm:cxn modelId="{C6DCC298-BD84-9B49-864C-7449E4DBD6E6}" type="presParOf" srcId="{92AF7AC2-014A-A84B-8689-493B43545944}" destId="{1FDE33AD-DE4C-9C41-821C-AD1AEF351D1F}" srcOrd="8" destOrd="0" presId="urn:microsoft.com/office/officeart/2009/3/layout/DescendingProcess"/>
    <dgm:cxn modelId="{FAD06F61-F03B-A045-9C36-17772A1127AC}" type="presParOf" srcId="{92AF7AC2-014A-A84B-8689-493B43545944}" destId="{DB1FD9E8-1480-7B46-9313-A8A18132B367}" srcOrd="9" destOrd="0" presId="urn:microsoft.com/office/officeart/2009/3/layout/DescendingProcess"/>
    <dgm:cxn modelId="{0BEF633B-CA13-2446-BC05-D80FEFBF8BFA}" type="presParOf" srcId="{DB1FD9E8-1480-7B46-9313-A8A18132B367}" destId="{16FB5E34-4C6C-B040-B087-34A23DA4E027}" srcOrd="0" destOrd="0" presId="urn:microsoft.com/office/officeart/2009/3/layout/DescendingProcess"/>
    <dgm:cxn modelId="{4B2BAA68-8591-E741-93E8-50D461F8CE84}" type="presParOf" srcId="{92AF7AC2-014A-A84B-8689-493B43545944}" destId="{5CB7C521-E721-0F41-9F7A-BDDD153D388F}" srcOrd="10" destOrd="0" presId="urn:microsoft.com/office/officeart/2009/3/layout/DescendingProcess"/>
    <dgm:cxn modelId="{499E8941-42D7-564B-AA8D-E8EA0D4B07DD}" type="presParOf" srcId="{92AF7AC2-014A-A84B-8689-493B43545944}" destId="{F0FBFB6E-13C0-3F4D-9D07-B011E2CD03EF}" srcOrd="11" destOrd="0" presId="urn:microsoft.com/office/officeart/2009/3/layout/DescendingProcess"/>
    <dgm:cxn modelId="{B1241273-006C-9D4D-9A56-062228089626}" type="presParOf" srcId="{F0FBFB6E-13C0-3F4D-9D07-B011E2CD03EF}" destId="{14C12B0B-8EC5-B74A-B3FF-ADFCB2E19C1F}" srcOrd="0" destOrd="0" presId="urn:microsoft.com/office/officeart/2009/3/layout/DescendingProcess"/>
    <dgm:cxn modelId="{219DBC4F-BB83-2C42-B062-C090518DAB70}" type="presParOf" srcId="{92AF7AC2-014A-A84B-8689-493B43545944}" destId="{DAFDF20F-18F8-8447-91CC-E87CEF299C04}" srcOrd="12" destOrd="0" presId="urn:microsoft.com/office/officeart/2009/3/layout/Descending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2CE8C61-2C61-5A40-8F16-E9061CA1FCD3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062F25A-FE3D-2E4C-A95F-C94834F8681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By Course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817D7E04-68AD-C14D-88FB-D6D203D31DE5}" type="parTrans" cxnId="{115381BF-57AF-BD40-A91F-9009C0E64352}">
      <dgm:prSet/>
      <dgm:spPr/>
      <dgm:t>
        <a:bodyPr/>
        <a:lstStyle/>
        <a:p>
          <a:endParaRPr lang="en-US"/>
        </a:p>
      </dgm:t>
    </dgm:pt>
    <dgm:pt modelId="{6BDC598D-ED43-934C-B27B-3C0F697EADCB}" type="sibTrans" cxnId="{115381BF-57AF-BD40-A91F-9009C0E64352}">
      <dgm:prSet/>
      <dgm:spPr/>
      <dgm:t>
        <a:bodyPr/>
        <a:lstStyle/>
        <a:p>
          <a:endParaRPr lang="en-US"/>
        </a:p>
      </dgm:t>
    </dgm:pt>
    <dgm:pt modelId="{DC2319B3-A6B5-9B42-96F9-90541EBE9801}">
      <dgm:prSet phldrT="[Text]" custT="1"/>
      <dgm:spPr/>
      <dgm:t>
        <a:bodyPr/>
        <a:lstStyle/>
        <a:p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Perforation to peritoneum</a:t>
          </a:r>
          <a:r>
            <a:rPr lang="az-Latn-AZ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–periton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itis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6D70CDA-734B-4045-B4F8-C4B813975EA9}" type="parTrans" cxnId="{B328AA9F-1139-EF43-AD17-9030C8ADA9DC}">
      <dgm:prSet/>
      <dgm:spPr/>
      <dgm:t>
        <a:bodyPr/>
        <a:lstStyle/>
        <a:p>
          <a:endParaRPr lang="en-US"/>
        </a:p>
      </dgm:t>
    </dgm:pt>
    <dgm:pt modelId="{7733A387-CFC3-7D4E-9FDB-2F79CB5189C4}" type="sibTrans" cxnId="{B328AA9F-1139-EF43-AD17-9030C8ADA9DC}">
      <dgm:prSet/>
      <dgm:spPr/>
      <dgm:t>
        <a:bodyPr/>
        <a:lstStyle/>
        <a:p>
          <a:endParaRPr lang="en-US"/>
        </a:p>
      </dgm:t>
    </dgm:pt>
    <dgm:pt modelId="{F09E3E4A-1F37-D54F-BD5A-ABD1FD0F66D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Clinical stages </a:t>
          </a:r>
          <a:endParaRPr lang="en-US" sz="24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AC411B29-61AA-F749-A323-4F7D12FF5799}" type="parTrans" cxnId="{32A3FD44-A0B9-2344-9BC7-3ED70F8F421C}">
      <dgm:prSet/>
      <dgm:spPr/>
      <dgm:t>
        <a:bodyPr/>
        <a:lstStyle/>
        <a:p>
          <a:endParaRPr lang="en-US"/>
        </a:p>
      </dgm:t>
    </dgm:pt>
    <dgm:pt modelId="{7D092550-C109-6A4B-A2B8-C45CBFEEEAC8}" type="sibTrans" cxnId="{32A3FD44-A0B9-2344-9BC7-3ED70F8F421C}">
      <dgm:prSet/>
      <dgm:spPr/>
      <dgm:t>
        <a:bodyPr/>
        <a:lstStyle/>
        <a:p>
          <a:endParaRPr lang="en-US"/>
        </a:p>
      </dgm:t>
    </dgm:pt>
    <dgm:pt modelId="{1AEFD2D8-D966-344D-BFA8-8389AF76789D}">
      <dgm:prSet phldrT="[Text]" custT="1"/>
      <dgm:spPr/>
      <dgm:t>
        <a:bodyPr/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Stage of shock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chemical 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peri-tonitis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or severe pain-shock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E9C4EED-1259-9549-921E-2FDAE9457DAB}" type="parTrans" cxnId="{8E4675D0-90D7-8F4E-A899-92ED16AB3744}">
      <dgm:prSet/>
      <dgm:spPr/>
      <dgm:t>
        <a:bodyPr/>
        <a:lstStyle/>
        <a:p>
          <a:endParaRPr lang="en-US"/>
        </a:p>
      </dgm:t>
    </dgm:pt>
    <dgm:pt modelId="{CF5724BB-0E55-CA40-B2F4-662DBFB0D443}" type="sibTrans" cxnId="{8E4675D0-90D7-8F4E-A899-92ED16AB3744}">
      <dgm:prSet/>
      <dgm:spPr/>
      <dgm:t>
        <a:bodyPr/>
        <a:lstStyle/>
        <a:p>
          <a:endParaRPr lang="en-US"/>
        </a:p>
      </dgm:t>
    </dgm:pt>
    <dgm:pt modelId="{D09DF47A-1C52-9B46-928B-0D35E8B0DB8C}">
      <dgm:prSet custT="1"/>
      <dgm:spPr/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Limited perforation 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(abs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cess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73A843BA-A1BC-B44A-9FD9-D97FA28791C1}" type="parTrans" cxnId="{1D319AF9-2567-0A40-97B6-87646D444AE9}">
      <dgm:prSet/>
      <dgm:spPr/>
      <dgm:t>
        <a:bodyPr/>
        <a:lstStyle/>
        <a:p>
          <a:endParaRPr lang="en-US"/>
        </a:p>
      </dgm:t>
    </dgm:pt>
    <dgm:pt modelId="{157759D3-B338-DB4D-9569-48D2610219D3}" type="sibTrans" cxnId="{1D319AF9-2567-0A40-97B6-87646D444AE9}">
      <dgm:prSet/>
      <dgm:spPr/>
      <dgm:t>
        <a:bodyPr/>
        <a:lstStyle/>
        <a:p>
          <a:endParaRPr lang="en-US"/>
        </a:p>
      </dgm:t>
    </dgm:pt>
    <dgm:pt modelId="{68845A3E-0117-2348-90D9-234B7DEAD762}">
      <dgm:prSet custT="1"/>
      <dgm:spPr/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Perforation to organs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az-Latn-AZ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penetra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tion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 </a:t>
          </a:r>
          <a:r>
            <a:rPr lang="az-Latn-AZ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fistul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as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D0B54AF-0CEA-974E-9472-5C543A273961}" type="parTrans" cxnId="{3730DA94-28AC-004F-BD21-A21C03265573}">
      <dgm:prSet/>
      <dgm:spPr/>
      <dgm:t>
        <a:bodyPr/>
        <a:lstStyle/>
        <a:p>
          <a:endParaRPr lang="en-US"/>
        </a:p>
      </dgm:t>
    </dgm:pt>
    <dgm:pt modelId="{C6AB5FBF-CB5B-4A45-8D12-E018FB2C4A9D}" type="sibTrans" cxnId="{3730DA94-28AC-004F-BD21-A21C03265573}">
      <dgm:prSet/>
      <dgm:spPr/>
      <dgm:t>
        <a:bodyPr/>
        <a:lstStyle/>
        <a:p>
          <a:endParaRPr lang="en-US"/>
        </a:p>
      </dgm:t>
    </dgm:pt>
    <dgm:pt modelId="{289D24F9-E353-7F4C-A599-C4E214CE84BC}">
      <dgm:prSet custT="1"/>
      <dgm:spPr/>
      <dgm:t>
        <a:bodyPr/>
        <a:lstStyle/>
        <a:p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Covered perforation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AF04482-F68C-B14B-8217-1032F1E9C7E4}" type="parTrans" cxnId="{31452832-29B7-8040-91A2-5882065EF135}">
      <dgm:prSet/>
      <dgm:spPr/>
      <dgm:t>
        <a:bodyPr/>
        <a:lstStyle/>
        <a:p>
          <a:endParaRPr lang="en-US"/>
        </a:p>
      </dgm:t>
    </dgm:pt>
    <dgm:pt modelId="{66E62194-CE39-6848-BCA9-92D4C0C44934}" type="sibTrans" cxnId="{31452832-29B7-8040-91A2-5882065EF135}">
      <dgm:prSet/>
      <dgm:spPr/>
      <dgm:t>
        <a:bodyPr/>
        <a:lstStyle/>
        <a:p>
          <a:endParaRPr lang="en-US"/>
        </a:p>
      </dgm:t>
    </dgm:pt>
    <dgm:pt modelId="{15AF96BD-4C57-AD4F-A574-1B3260AF2497}">
      <dgm:prSet custT="1"/>
      <dgm:spPr/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Poor pain phase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052BAFE-23FE-A04F-8ABD-3855A276A923}" type="parTrans" cxnId="{6BDD50C6-BA3D-2346-97A9-6898F0B36533}">
      <dgm:prSet/>
      <dgm:spPr/>
      <dgm:t>
        <a:bodyPr/>
        <a:lstStyle/>
        <a:p>
          <a:endParaRPr lang="en-US"/>
        </a:p>
      </dgm:t>
    </dgm:pt>
    <dgm:pt modelId="{D0566768-F9DB-B74D-8E3A-B52E08CF8797}" type="sibTrans" cxnId="{6BDD50C6-BA3D-2346-97A9-6898F0B36533}">
      <dgm:prSet/>
      <dgm:spPr/>
      <dgm:t>
        <a:bodyPr/>
        <a:lstStyle/>
        <a:p>
          <a:endParaRPr lang="en-US"/>
        </a:p>
      </dgm:t>
    </dgm:pt>
    <dgm:pt modelId="{0AEB450F-6662-424C-A9F7-92B70DE1371D}">
      <dgm:prSet custT="1"/>
      <dgm:spPr/>
      <dgm:t>
        <a:bodyPr/>
        <a:lstStyle/>
        <a:p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Purulent peritonitis stage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129CDC1-7D5A-3A4E-A2C4-5A758B88F60B}" type="parTrans" cxnId="{3A70B7B5-0360-304C-B25C-F5A2AACA037E}">
      <dgm:prSet/>
      <dgm:spPr/>
      <dgm:t>
        <a:bodyPr/>
        <a:lstStyle/>
        <a:p>
          <a:endParaRPr lang="en-US"/>
        </a:p>
      </dgm:t>
    </dgm:pt>
    <dgm:pt modelId="{00B17343-BBDE-114C-AA7C-0CD774075A82}" type="sibTrans" cxnId="{3A70B7B5-0360-304C-B25C-F5A2AACA037E}">
      <dgm:prSet/>
      <dgm:spPr/>
      <dgm:t>
        <a:bodyPr/>
        <a:lstStyle/>
        <a:p>
          <a:endParaRPr lang="en-US"/>
        </a:p>
      </dgm:t>
    </dgm:pt>
    <dgm:pt modelId="{05C64F7F-C66B-0F42-A2AD-9E658A58EFE8}" type="pres">
      <dgm:prSet presAssocID="{52CE8C61-2C61-5A40-8F16-E9061CA1FCD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ABA7BF6-8C5F-2F4D-9325-DEC5929AE14B}" type="pres">
      <dgm:prSet presAssocID="{C062F25A-FE3D-2E4C-A95F-C94834F86814}" presName="root" presStyleCnt="0"/>
      <dgm:spPr/>
    </dgm:pt>
    <dgm:pt modelId="{E620D28E-05A5-094E-9947-C329B08B71D1}" type="pres">
      <dgm:prSet presAssocID="{C062F25A-FE3D-2E4C-A95F-C94834F86814}" presName="rootComposite" presStyleCnt="0"/>
      <dgm:spPr/>
    </dgm:pt>
    <dgm:pt modelId="{4DF0DC42-E215-5B48-954B-0C31B3579883}" type="pres">
      <dgm:prSet presAssocID="{C062F25A-FE3D-2E4C-A95F-C94834F86814}" presName="rootText" presStyleLbl="node1" presStyleIdx="0" presStyleCnt="2" custScaleY="59421"/>
      <dgm:spPr/>
      <dgm:t>
        <a:bodyPr/>
        <a:lstStyle/>
        <a:p>
          <a:endParaRPr lang="ru-RU"/>
        </a:p>
      </dgm:t>
    </dgm:pt>
    <dgm:pt modelId="{F9122648-5BED-4642-BA90-9B85D3D3DF7C}" type="pres">
      <dgm:prSet presAssocID="{C062F25A-FE3D-2E4C-A95F-C94834F86814}" presName="rootConnector" presStyleLbl="node1" presStyleIdx="0" presStyleCnt="2"/>
      <dgm:spPr/>
      <dgm:t>
        <a:bodyPr/>
        <a:lstStyle/>
        <a:p>
          <a:endParaRPr lang="ru-RU"/>
        </a:p>
      </dgm:t>
    </dgm:pt>
    <dgm:pt modelId="{2C7C692B-50E6-8544-93AC-63C270A18F08}" type="pres">
      <dgm:prSet presAssocID="{C062F25A-FE3D-2E4C-A95F-C94834F86814}" presName="childShape" presStyleCnt="0"/>
      <dgm:spPr/>
    </dgm:pt>
    <dgm:pt modelId="{81D54C8D-4ACA-B944-82D1-6436B037E86B}" type="pres">
      <dgm:prSet presAssocID="{C6D70CDA-734B-4045-B4F8-C4B813975EA9}" presName="Name13" presStyleLbl="parChTrans1D2" presStyleIdx="0" presStyleCnt="7"/>
      <dgm:spPr/>
      <dgm:t>
        <a:bodyPr/>
        <a:lstStyle/>
        <a:p>
          <a:endParaRPr lang="ru-RU"/>
        </a:p>
      </dgm:t>
    </dgm:pt>
    <dgm:pt modelId="{58B9C577-B127-AA47-9E5E-FC35632C33DD}" type="pres">
      <dgm:prSet presAssocID="{DC2319B3-A6B5-9B42-96F9-90541EBE9801}" presName="childText" presStyleLbl="bgAcc1" presStyleIdx="0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58F874-AC19-B94C-9DCA-77E4F9B3B117}" type="pres">
      <dgm:prSet presAssocID="{73A843BA-A1BC-B44A-9FD9-D97FA28791C1}" presName="Name13" presStyleLbl="parChTrans1D2" presStyleIdx="1" presStyleCnt="7"/>
      <dgm:spPr/>
      <dgm:t>
        <a:bodyPr/>
        <a:lstStyle/>
        <a:p>
          <a:endParaRPr lang="ru-RU"/>
        </a:p>
      </dgm:t>
    </dgm:pt>
    <dgm:pt modelId="{2DBB6203-854F-534E-85BD-F23AC0DB7D4E}" type="pres">
      <dgm:prSet presAssocID="{D09DF47A-1C52-9B46-928B-0D35E8B0DB8C}" presName="childText" presStyleLbl="bgAcc1" presStyleIdx="1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951315-1841-FD41-AB88-F96DD325F632}" type="pres">
      <dgm:prSet presAssocID="{DD0B54AF-0CEA-974E-9472-5C543A273961}" presName="Name13" presStyleLbl="parChTrans1D2" presStyleIdx="2" presStyleCnt="7"/>
      <dgm:spPr/>
      <dgm:t>
        <a:bodyPr/>
        <a:lstStyle/>
        <a:p>
          <a:endParaRPr lang="ru-RU"/>
        </a:p>
      </dgm:t>
    </dgm:pt>
    <dgm:pt modelId="{B4536F07-6348-AB46-910B-40D5DD4A9C3C}" type="pres">
      <dgm:prSet presAssocID="{68845A3E-0117-2348-90D9-234B7DEAD762}" presName="childText" presStyleLbl="bgAcc1" presStyleIdx="2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8FDA6-26B4-3A45-9DB1-8E21F5CE05D5}" type="pres">
      <dgm:prSet presAssocID="{FAF04482-F68C-B14B-8217-1032F1E9C7E4}" presName="Name13" presStyleLbl="parChTrans1D2" presStyleIdx="3" presStyleCnt="7"/>
      <dgm:spPr/>
      <dgm:t>
        <a:bodyPr/>
        <a:lstStyle/>
        <a:p>
          <a:endParaRPr lang="ru-RU"/>
        </a:p>
      </dgm:t>
    </dgm:pt>
    <dgm:pt modelId="{2A322656-F4A3-ED4D-8D51-6BBC333B1051}" type="pres">
      <dgm:prSet presAssocID="{289D24F9-E353-7F4C-A599-C4E214CE84BC}" presName="childText" presStyleLbl="bgAcc1" presStyleIdx="3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E25CB4-15B3-FD4F-9285-3761290F52BF}" type="pres">
      <dgm:prSet presAssocID="{F09E3E4A-1F37-D54F-BD5A-ABD1FD0F66DC}" presName="root" presStyleCnt="0"/>
      <dgm:spPr/>
    </dgm:pt>
    <dgm:pt modelId="{A09C8B8E-BF6E-3042-A7CD-A690CFFEAD7D}" type="pres">
      <dgm:prSet presAssocID="{F09E3E4A-1F37-D54F-BD5A-ABD1FD0F66DC}" presName="rootComposite" presStyleCnt="0"/>
      <dgm:spPr/>
    </dgm:pt>
    <dgm:pt modelId="{960922C1-7007-184E-B674-DB9CB3343BD9}" type="pres">
      <dgm:prSet presAssocID="{F09E3E4A-1F37-D54F-BD5A-ABD1FD0F66DC}" presName="rootText" presStyleLbl="node1" presStyleIdx="1" presStyleCnt="2" custScaleY="59421"/>
      <dgm:spPr/>
      <dgm:t>
        <a:bodyPr/>
        <a:lstStyle/>
        <a:p>
          <a:endParaRPr lang="ru-RU"/>
        </a:p>
      </dgm:t>
    </dgm:pt>
    <dgm:pt modelId="{EA9D6A1B-7DF9-BD47-83B5-65C04C242C9D}" type="pres">
      <dgm:prSet presAssocID="{F09E3E4A-1F37-D54F-BD5A-ABD1FD0F66DC}" presName="rootConnector" presStyleLbl="node1" presStyleIdx="1" presStyleCnt="2"/>
      <dgm:spPr/>
      <dgm:t>
        <a:bodyPr/>
        <a:lstStyle/>
        <a:p>
          <a:endParaRPr lang="ru-RU"/>
        </a:p>
      </dgm:t>
    </dgm:pt>
    <dgm:pt modelId="{9C56ECC0-FE62-FF41-84E9-5C4159A9A371}" type="pres">
      <dgm:prSet presAssocID="{F09E3E4A-1F37-D54F-BD5A-ABD1FD0F66DC}" presName="childShape" presStyleCnt="0"/>
      <dgm:spPr/>
    </dgm:pt>
    <dgm:pt modelId="{9D0291B0-6538-A745-8618-FF5DE9345FDA}" type="pres">
      <dgm:prSet presAssocID="{6E9C4EED-1259-9549-921E-2FDAE9457DAB}" presName="Name13" presStyleLbl="parChTrans1D2" presStyleIdx="4" presStyleCnt="7"/>
      <dgm:spPr/>
      <dgm:t>
        <a:bodyPr/>
        <a:lstStyle/>
        <a:p>
          <a:endParaRPr lang="ru-RU"/>
        </a:p>
      </dgm:t>
    </dgm:pt>
    <dgm:pt modelId="{82D21BA2-F120-D14E-99A9-735DED673386}" type="pres">
      <dgm:prSet presAssocID="{1AEFD2D8-D966-344D-BFA8-8389AF76789D}" presName="childText" presStyleLbl="bgAcc1" presStyleIdx="4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E8798B-4F15-C84C-A586-2EB85BC8AB26}" type="pres">
      <dgm:prSet presAssocID="{D052BAFE-23FE-A04F-8ABD-3855A276A923}" presName="Name13" presStyleLbl="parChTrans1D2" presStyleIdx="5" presStyleCnt="7"/>
      <dgm:spPr/>
      <dgm:t>
        <a:bodyPr/>
        <a:lstStyle/>
        <a:p>
          <a:endParaRPr lang="ru-RU"/>
        </a:p>
      </dgm:t>
    </dgm:pt>
    <dgm:pt modelId="{49EF7A9C-0F0D-3F4A-B74A-7F6282C39D6D}" type="pres">
      <dgm:prSet presAssocID="{15AF96BD-4C57-AD4F-A574-1B3260AF2497}" presName="childText" presStyleLbl="bgAcc1" presStyleIdx="5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C7494-4D99-D047-8393-539867A7D1CB}" type="pres">
      <dgm:prSet presAssocID="{2129CDC1-7D5A-3A4E-A2C4-5A758B88F60B}" presName="Name13" presStyleLbl="parChTrans1D2" presStyleIdx="6" presStyleCnt="7"/>
      <dgm:spPr/>
      <dgm:t>
        <a:bodyPr/>
        <a:lstStyle/>
        <a:p>
          <a:endParaRPr lang="ru-RU"/>
        </a:p>
      </dgm:t>
    </dgm:pt>
    <dgm:pt modelId="{FF98E9B4-A629-534B-A18A-CFA591F3C8A1}" type="pres">
      <dgm:prSet presAssocID="{0AEB450F-6662-424C-A9F7-92B70DE1371D}" presName="childText" presStyleLbl="bgAcc1" presStyleIdx="6" presStyleCnt="7" custScaleX="157997" custScaleY="49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4675D0-90D7-8F4E-A899-92ED16AB3744}" srcId="{F09E3E4A-1F37-D54F-BD5A-ABD1FD0F66DC}" destId="{1AEFD2D8-D966-344D-BFA8-8389AF76789D}" srcOrd="0" destOrd="0" parTransId="{6E9C4EED-1259-9549-921E-2FDAE9457DAB}" sibTransId="{CF5724BB-0E55-CA40-B2F4-662DBFB0D443}"/>
    <dgm:cxn modelId="{D7378892-47B9-374A-A097-60E806AEAE0A}" type="presOf" srcId="{0AEB450F-6662-424C-A9F7-92B70DE1371D}" destId="{FF98E9B4-A629-534B-A18A-CFA591F3C8A1}" srcOrd="0" destOrd="0" presId="urn:microsoft.com/office/officeart/2005/8/layout/hierarchy3"/>
    <dgm:cxn modelId="{059D941F-B976-2649-BAB6-6D6EB22C6A24}" type="presOf" srcId="{DD0B54AF-0CEA-974E-9472-5C543A273961}" destId="{CC951315-1841-FD41-AB88-F96DD325F632}" srcOrd="0" destOrd="0" presId="urn:microsoft.com/office/officeart/2005/8/layout/hierarchy3"/>
    <dgm:cxn modelId="{83F4CEFE-97CF-7B45-8DF4-CA47B23B4D5D}" type="presOf" srcId="{52CE8C61-2C61-5A40-8F16-E9061CA1FCD3}" destId="{05C64F7F-C66B-0F42-A2AD-9E658A58EFE8}" srcOrd="0" destOrd="0" presId="urn:microsoft.com/office/officeart/2005/8/layout/hierarchy3"/>
    <dgm:cxn modelId="{4E400E46-D38B-6B40-8700-A093F4D71CD3}" type="presOf" srcId="{D09DF47A-1C52-9B46-928B-0D35E8B0DB8C}" destId="{2DBB6203-854F-534E-85BD-F23AC0DB7D4E}" srcOrd="0" destOrd="0" presId="urn:microsoft.com/office/officeart/2005/8/layout/hierarchy3"/>
    <dgm:cxn modelId="{BDF65040-B025-8841-8B9F-3B93C2C0C644}" type="presOf" srcId="{289D24F9-E353-7F4C-A599-C4E214CE84BC}" destId="{2A322656-F4A3-ED4D-8D51-6BBC333B1051}" srcOrd="0" destOrd="0" presId="urn:microsoft.com/office/officeart/2005/8/layout/hierarchy3"/>
    <dgm:cxn modelId="{492E0A98-03F5-1D41-8727-5215EA91BE8D}" type="presOf" srcId="{15AF96BD-4C57-AD4F-A574-1B3260AF2497}" destId="{49EF7A9C-0F0D-3F4A-B74A-7F6282C39D6D}" srcOrd="0" destOrd="0" presId="urn:microsoft.com/office/officeart/2005/8/layout/hierarchy3"/>
    <dgm:cxn modelId="{5CDD2CC8-4C1E-3646-8BBD-1DA78383C7D6}" type="presOf" srcId="{C6D70CDA-734B-4045-B4F8-C4B813975EA9}" destId="{81D54C8D-4ACA-B944-82D1-6436B037E86B}" srcOrd="0" destOrd="0" presId="urn:microsoft.com/office/officeart/2005/8/layout/hierarchy3"/>
    <dgm:cxn modelId="{C1387253-2707-B34C-B591-8CF47C7B19CB}" type="presOf" srcId="{C062F25A-FE3D-2E4C-A95F-C94834F86814}" destId="{F9122648-5BED-4642-BA90-9B85D3D3DF7C}" srcOrd="1" destOrd="0" presId="urn:microsoft.com/office/officeart/2005/8/layout/hierarchy3"/>
    <dgm:cxn modelId="{0C244262-9BF2-5C4A-8A41-741CC9F9FD30}" type="presOf" srcId="{F09E3E4A-1F37-D54F-BD5A-ABD1FD0F66DC}" destId="{960922C1-7007-184E-B674-DB9CB3343BD9}" srcOrd="0" destOrd="0" presId="urn:microsoft.com/office/officeart/2005/8/layout/hierarchy3"/>
    <dgm:cxn modelId="{352F7FB7-65D8-F448-BD6C-0D5A4389C2C9}" type="presOf" srcId="{68845A3E-0117-2348-90D9-234B7DEAD762}" destId="{B4536F07-6348-AB46-910B-40D5DD4A9C3C}" srcOrd="0" destOrd="0" presId="urn:microsoft.com/office/officeart/2005/8/layout/hierarchy3"/>
    <dgm:cxn modelId="{6BDD50C6-BA3D-2346-97A9-6898F0B36533}" srcId="{F09E3E4A-1F37-D54F-BD5A-ABD1FD0F66DC}" destId="{15AF96BD-4C57-AD4F-A574-1B3260AF2497}" srcOrd="1" destOrd="0" parTransId="{D052BAFE-23FE-A04F-8ABD-3855A276A923}" sibTransId="{D0566768-F9DB-B74D-8E3A-B52E08CF8797}"/>
    <dgm:cxn modelId="{31452832-29B7-8040-91A2-5882065EF135}" srcId="{C062F25A-FE3D-2E4C-A95F-C94834F86814}" destId="{289D24F9-E353-7F4C-A599-C4E214CE84BC}" srcOrd="3" destOrd="0" parTransId="{FAF04482-F68C-B14B-8217-1032F1E9C7E4}" sibTransId="{66E62194-CE39-6848-BCA9-92D4C0C44934}"/>
    <dgm:cxn modelId="{AF7D61B9-C9A8-974A-A977-C110D1D78A91}" type="presOf" srcId="{1AEFD2D8-D966-344D-BFA8-8389AF76789D}" destId="{82D21BA2-F120-D14E-99A9-735DED673386}" srcOrd="0" destOrd="0" presId="urn:microsoft.com/office/officeart/2005/8/layout/hierarchy3"/>
    <dgm:cxn modelId="{E8EE6AF8-C155-E74D-9B07-59DF11ECF768}" type="presOf" srcId="{6E9C4EED-1259-9549-921E-2FDAE9457DAB}" destId="{9D0291B0-6538-A745-8618-FF5DE9345FDA}" srcOrd="0" destOrd="0" presId="urn:microsoft.com/office/officeart/2005/8/layout/hierarchy3"/>
    <dgm:cxn modelId="{B48F9B5A-FD2C-1846-BF9F-26D615138941}" type="presOf" srcId="{F09E3E4A-1F37-D54F-BD5A-ABD1FD0F66DC}" destId="{EA9D6A1B-7DF9-BD47-83B5-65C04C242C9D}" srcOrd="1" destOrd="0" presId="urn:microsoft.com/office/officeart/2005/8/layout/hierarchy3"/>
    <dgm:cxn modelId="{4DFCC9F1-DEF3-9F4C-BA7B-C8F898986618}" type="presOf" srcId="{73A843BA-A1BC-B44A-9FD9-D97FA28791C1}" destId="{8258F874-AC19-B94C-9DCA-77E4F9B3B117}" srcOrd="0" destOrd="0" presId="urn:microsoft.com/office/officeart/2005/8/layout/hierarchy3"/>
    <dgm:cxn modelId="{0CAD6544-AC87-8B44-AB72-9BB39FA2D35C}" type="presOf" srcId="{FAF04482-F68C-B14B-8217-1032F1E9C7E4}" destId="{3658FDA6-26B4-3A45-9DB1-8E21F5CE05D5}" srcOrd="0" destOrd="0" presId="urn:microsoft.com/office/officeart/2005/8/layout/hierarchy3"/>
    <dgm:cxn modelId="{3730DA94-28AC-004F-BD21-A21C03265573}" srcId="{C062F25A-FE3D-2E4C-A95F-C94834F86814}" destId="{68845A3E-0117-2348-90D9-234B7DEAD762}" srcOrd="2" destOrd="0" parTransId="{DD0B54AF-0CEA-974E-9472-5C543A273961}" sibTransId="{C6AB5FBF-CB5B-4A45-8D12-E018FB2C4A9D}"/>
    <dgm:cxn modelId="{CC3F1004-20E5-074E-839E-57B005A259F5}" type="presOf" srcId="{C062F25A-FE3D-2E4C-A95F-C94834F86814}" destId="{4DF0DC42-E215-5B48-954B-0C31B3579883}" srcOrd="0" destOrd="0" presId="urn:microsoft.com/office/officeart/2005/8/layout/hierarchy3"/>
    <dgm:cxn modelId="{B49F6989-B4B4-CE40-9DEC-6B850CCFAACA}" type="presOf" srcId="{DC2319B3-A6B5-9B42-96F9-90541EBE9801}" destId="{58B9C577-B127-AA47-9E5E-FC35632C33DD}" srcOrd="0" destOrd="0" presId="urn:microsoft.com/office/officeart/2005/8/layout/hierarchy3"/>
    <dgm:cxn modelId="{32A3FD44-A0B9-2344-9BC7-3ED70F8F421C}" srcId="{52CE8C61-2C61-5A40-8F16-E9061CA1FCD3}" destId="{F09E3E4A-1F37-D54F-BD5A-ABD1FD0F66DC}" srcOrd="1" destOrd="0" parTransId="{AC411B29-61AA-F749-A323-4F7D12FF5799}" sibTransId="{7D092550-C109-6A4B-A2B8-C45CBFEEEAC8}"/>
    <dgm:cxn modelId="{73608DA6-485A-3546-B992-90B4797D9D41}" type="presOf" srcId="{D052BAFE-23FE-A04F-8ABD-3855A276A923}" destId="{94E8798B-4F15-C84C-A586-2EB85BC8AB26}" srcOrd="0" destOrd="0" presId="urn:microsoft.com/office/officeart/2005/8/layout/hierarchy3"/>
    <dgm:cxn modelId="{B328AA9F-1139-EF43-AD17-9030C8ADA9DC}" srcId="{C062F25A-FE3D-2E4C-A95F-C94834F86814}" destId="{DC2319B3-A6B5-9B42-96F9-90541EBE9801}" srcOrd="0" destOrd="0" parTransId="{C6D70CDA-734B-4045-B4F8-C4B813975EA9}" sibTransId="{7733A387-CFC3-7D4E-9FDB-2F79CB5189C4}"/>
    <dgm:cxn modelId="{115381BF-57AF-BD40-A91F-9009C0E64352}" srcId="{52CE8C61-2C61-5A40-8F16-E9061CA1FCD3}" destId="{C062F25A-FE3D-2E4C-A95F-C94834F86814}" srcOrd="0" destOrd="0" parTransId="{817D7E04-68AD-C14D-88FB-D6D203D31DE5}" sibTransId="{6BDC598D-ED43-934C-B27B-3C0F697EADCB}"/>
    <dgm:cxn modelId="{1D319AF9-2567-0A40-97B6-87646D444AE9}" srcId="{C062F25A-FE3D-2E4C-A95F-C94834F86814}" destId="{D09DF47A-1C52-9B46-928B-0D35E8B0DB8C}" srcOrd="1" destOrd="0" parTransId="{73A843BA-A1BC-B44A-9FD9-D97FA28791C1}" sibTransId="{157759D3-B338-DB4D-9569-48D2610219D3}"/>
    <dgm:cxn modelId="{3A70B7B5-0360-304C-B25C-F5A2AACA037E}" srcId="{F09E3E4A-1F37-D54F-BD5A-ABD1FD0F66DC}" destId="{0AEB450F-6662-424C-A9F7-92B70DE1371D}" srcOrd="2" destOrd="0" parTransId="{2129CDC1-7D5A-3A4E-A2C4-5A758B88F60B}" sibTransId="{00B17343-BBDE-114C-AA7C-0CD774075A82}"/>
    <dgm:cxn modelId="{77B5ABC2-07A2-B849-A07D-C0590CBA4BA2}" type="presOf" srcId="{2129CDC1-7D5A-3A4E-A2C4-5A758B88F60B}" destId="{A35C7494-4D99-D047-8393-539867A7D1CB}" srcOrd="0" destOrd="0" presId="urn:microsoft.com/office/officeart/2005/8/layout/hierarchy3"/>
    <dgm:cxn modelId="{D3AA3E18-9155-034C-8DCB-B191A9C12E01}" type="presParOf" srcId="{05C64F7F-C66B-0F42-A2AD-9E658A58EFE8}" destId="{2ABA7BF6-8C5F-2F4D-9325-DEC5929AE14B}" srcOrd="0" destOrd="0" presId="urn:microsoft.com/office/officeart/2005/8/layout/hierarchy3"/>
    <dgm:cxn modelId="{921C9603-22A0-9041-A299-429540538140}" type="presParOf" srcId="{2ABA7BF6-8C5F-2F4D-9325-DEC5929AE14B}" destId="{E620D28E-05A5-094E-9947-C329B08B71D1}" srcOrd="0" destOrd="0" presId="urn:microsoft.com/office/officeart/2005/8/layout/hierarchy3"/>
    <dgm:cxn modelId="{94CA1E83-9B53-844B-95B4-2F4055C1DD70}" type="presParOf" srcId="{E620D28E-05A5-094E-9947-C329B08B71D1}" destId="{4DF0DC42-E215-5B48-954B-0C31B3579883}" srcOrd="0" destOrd="0" presId="urn:microsoft.com/office/officeart/2005/8/layout/hierarchy3"/>
    <dgm:cxn modelId="{CE152502-83D0-134F-BA7C-665E5001B9BE}" type="presParOf" srcId="{E620D28E-05A5-094E-9947-C329B08B71D1}" destId="{F9122648-5BED-4642-BA90-9B85D3D3DF7C}" srcOrd="1" destOrd="0" presId="urn:microsoft.com/office/officeart/2005/8/layout/hierarchy3"/>
    <dgm:cxn modelId="{3C615A74-C6E9-7E44-91DE-BDF00E8E120D}" type="presParOf" srcId="{2ABA7BF6-8C5F-2F4D-9325-DEC5929AE14B}" destId="{2C7C692B-50E6-8544-93AC-63C270A18F08}" srcOrd="1" destOrd="0" presId="urn:microsoft.com/office/officeart/2005/8/layout/hierarchy3"/>
    <dgm:cxn modelId="{4EAEECBF-B952-8A4B-8834-E26B81FABF6A}" type="presParOf" srcId="{2C7C692B-50E6-8544-93AC-63C270A18F08}" destId="{81D54C8D-4ACA-B944-82D1-6436B037E86B}" srcOrd="0" destOrd="0" presId="urn:microsoft.com/office/officeart/2005/8/layout/hierarchy3"/>
    <dgm:cxn modelId="{D48D82B1-B740-314B-9EAC-A080128AA1DD}" type="presParOf" srcId="{2C7C692B-50E6-8544-93AC-63C270A18F08}" destId="{58B9C577-B127-AA47-9E5E-FC35632C33DD}" srcOrd="1" destOrd="0" presId="urn:microsoft.com/office/officeart/2005/8/layout/hierarchy3"/>
    <dgm:cxn modelId="{2981CBB5-624C-0F43-9F57-71BEA1E3F1F0}" type="presParOf" srcId="{2C7C692B-50E6-8544-93AC-63C270A18F08}" destId="{8258F874-AC19-B94C-9DCA-77E4F9B3B117}" srcOrd="2" destOrd="0" presId="urn:microsoft.com/office/officeart/2005/8/layout/hierarchy3"/>
    <dgm:cxn modelId="{10EEE03E-3D2B-234D-8DEC-816EA93936E9}" type="presParOf" srcId="{2C7C692B-50E6-8544-93AC-63C270A18F08}" destId="{2DBB6203-854F-534E-85BD-F23AC0DB7D4E}" srcOrd="3" destOrd="0" presId="urn:microsoft.com/office/officeart/2005/8/layout/hierarchy3"/>
    <dgm:cxn modelId="{5945A550-BCCD-F04B-B928-DC836857BDB7}" type="presParOf" srcId="{2C7C692B-50E6-8544-93AC-63C270A18F08}" destId="{CC951315-1841-FD41-AB88-F96DD325F632}" srcOrd="4" destOrd="0" presId="urn:microsoft.com/office/officeart/2005/8/layout/hierarchy3"/>
    <dgm:cxn modelId="{2792E0CF-7DE8-8E47-8043-821BE56EE2E1}" type="presParOf" srcId="{2C7C692B-50E6-8544-93AC-63C270A18F08}" destId="{B4536F07-6348-AB46-910B-40D5DD4A9C3C}" srcOrd="5" destOrd="0" presId="urn:microsoft.com/office/officeart/2005/8/layout/hierarchy3"/>
    <dgm:cxn modelId="{91D38C80-10B5-6549-8B61-90010DC48A27}" type="presParOf" srcId="{2C7C692B-50E6-8544-93AC-63C270A18F08}" destId="{3658FDA6-26B4-3A45-9DB1-8E21F5CE05D5}" srcOrd="6" destOrd="0" presId="urn:microsoft.com/office/officeart/2005/8/layout/hierarchy3"/>
    <dgm:cxn modelId="{88EDAA0D-EA0B-DA40-A192-13EA65543456}" type="presParOf" srcId="{2C7C692B-50E6-8544-93AC-63C270A18F08}" destId="{2A322656-F4A3-ED4D-8D51-6BBC333B1051}" srcOrd="7" destOrd="0" presId="urn:microsoft.com/office/officeart/2005/8/layout/hierarchy3"/>
    <dgm:cxn modelId="{6BA0A5D5-3B88-7146-B766-CD4D5B406C15}" type="presParOf" srcId="{05C64F7F-C66B-0F42-A2AD-9E658A58EFE8}" destId="{C3E25CB4-15B3-FD4F-9285-3761290F52BF}" srcOrd="1" destOrd="0" presId="urn:microsoft.com/office/officeart/2005/8/layout/hierarchy3"/>
    <dgm:cxn modelId="{3DA4F2C1-4D14-0B4C-BA34-8453238FC5B6}" type="presParOf" srcId="{C3E25CB4-15B3-FD4F-9285-3761290F52BF}" destId="{A09C8B8E-BF6E-3042-A7CD-A690CFFEAD7D}" srcOrd="0" destOrd="0" presId="urn:microsoft.com/office/officeart/2005/8/layout/hierarchy3"/>
    <dgm:cxn modelId="{1F5F4CEB-DACA-214E-B74B-CCB0E7A2A923}" type="presParOf" srcId="{A09C8B8E-BF6E-3042-A7CD-A690CFFEAD7D}" destId="{960922C1-7007-184E-B674-DB9CB3343BD9}" srcOrd="0" destOrd="0" presId="urn:microsoft.com/office/officeart/2005/8/layout/hierarchy3"/>
    <dgm:cxn modelId="{169C4CD3-AA08-954F-A1A5-1A6EA28164F7}" type="presParOf" srcId="{A09C8B8E-BF6E-3042-A7CD-A690CFFEAD7D}" destId="{EA9D6A1B-7DF9-BD47-83B5-65C04C242C9D}" srcOrd="1" destOrd="0" presId="urn:microsoft.com/office/officeart/2005/8/layout/hierarchy3"/>
    <dgm:cxn modelId="{2F30415C-CACB-FC48-B1E8-EB5BBC35D2A9}" type="presParOf" srcId="{C3E25CB4-15B3-FD4F-9285-3761290F52BF}" destId="{9C56ECC0-FE62-FF41-84E9-5C4159A9A371}" srcOrd="1" destOrd="0" presId="urn:microsoft.com/office/officeart/2005/8/layout/hierarchy3"/>
    <dgm:cxn modelId="{57DFA3E7-FA04-5C48-BB60-1437323DAF17}" type="presParOf" srcId="{9C56ECC0-FE62-FF41-84E9-5C4159A9A371}" destId="{9D0291B0-6538-A745-8618-FF5DE9345FDA}" srcOrd="0" destOrd="0" presId="urn:microsoft.com/office/officeart/2005/8/layout/hierarchy3"/>
    <dgm:cxn modelId="{4EBD03C7-D097-4546-86E5-E0E5F1BECC32}" type="presParOf" srcId="{9C56ECC0-FE62-FF41-84E9-5C4159A9A371}" destId="{82D21BA2-F120-D14E-99A9-735DED673386}" srcOrd="1" destOrd="0" presId="urn:microsoft.com/office/officeart/2005/8/layout/hierarchy3"/>
    <dgm:cxn modelId="{2488C1C5-9662-0E40-9585-1D6661075EF9}" type="presParOf" srcId="{9C56ECC0-FE62-FF41-84E9-5C4159A9A371}" destId="{94E8798B-4F15-C84C-A586-2EB85BC8AB26}" srcOrd="2" destOrd="0" presId="urn:microsoft.com/office/officeart/2005/8/layout/hierarchy3"/>
    <dgm:cxn modelId="{8AD23F36-53A6-C249-BD10-CB855CEEC560}" type="presParOf" srcId="{9C56ECC0-FE62-FF41-84E9-5C4159A9A371}" destId="{49EF7A9C-0F0D-3F4A-B74A-7F6282C39D6D}" srcOrd="3" destOrd="0" presId="urn:microsoft.com/office/officeart/2005/8/layout/hierarchy3"/>
    <dgm:cxn modelId="{CAE91299-8F8A-F04D-BDC7-A431C75FE1C7}" type="presParOf" srcId="{9C56ECC0-FE62-FF41-84E9-5C4159A9A371}" destId="{A35C7494-4D99-D047-8393-539867A7D1CB}" srcOrd="4" destOrd="0" presId="urn:microsoft.com/office/officeart/2005/8/layout/hierarchy3"/>
    <dgm:cxn modelId="{83D3A89B-B817-634C-95FC-047C25259B11}" type="presParOf" srcId="{9C56ECC0-FE62-FF41-84E9-5C4159A9A371}" destId="{FF98E9B4-A629-534B-A18A-CFA591F3C8A1}" srcOrd="5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668FE56-DA09-5848-8E8F-F1F7F3A9CD39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AF899A-7FC3-8245-BFDF-0ADB2FACDA3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Peritonitis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9E4941E-2A03-F341-B435-5384D8D28FC9}" type="parTrans" cxnId="{8A01BC0D-16ED-9A4F-9EA6-61EFCD6B0386}">
      <dgm:prSet/>
      <dgm:spPr/>
      <dgm:t>
        <a:bodyPr/>
        <a:lstStyle/>
        <a:p>
          <a:endParaRPr lang="en-US"/>
        </a:p>
      </dgm:t>
    </dgm:pt>
    <dgm:pt modelId="{C453D1D0-EB35-5541-AFD0-0FD9BE5F1CD9}" type="sibTrans" cxnId="{8A01BC0D-16ED-9A4F-9EA6-61EFCD6B0386}">
      <dgm:prSet/>
      <dgm:spPr/>
      <dgm:t>
        <a:bodyPr/>
        <a:lstStyle/>
        <a:p>
          <a:endParaRPr lang="en-US"/>
        </a:p>
      </dgm:t>
    </dgm:pt>
    <dgm:pt modelId="{87A05FF2-7CAC-7748-8630-B32F81806F89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Ab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scess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gm:t>
    </dgm:pt>
    <dgm:pt modelId="{3AC2FC79-23A8-9B45-91A7-358760534C93}" type="parTrans" cxnId="{93FEF81C-400E-EC45-B3F4-E886BE840D93}">
      <dgm:prSet/>
      <dgm:spPr/>
      <dgm:t>
        <a:bodyPr/>
        <a:lstStyle/>
        <a:p>
          <a:endParaRPr lang="en-US"/>
        </a:p>
      </dgm:t>
    </dgm:pt>
    <dgm:pt modelId="{862177B5-89A3-B54A-A055-E4EAB028B498}" type="sibTrans" cxnId="{93FEF81C-400E-EC45-B3F4-E886BE840D93}">
      <dgm:prSet/>
      <dgm:spPr/>
      <dgm:t>
        <a:bodyPr/>
        <a:lstStyle/>
        <a:p>
          <a:endParaRPr lang="en-US"/>
        </a:p>
      </dgm:t>
    </dgm:pt>
    <dgm:pt modelId="{1E5F5158-34D5-C64A-A83B-FCBAF60FDEBE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Fistu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las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gm:t>
    </dgm:pt>
    <dgm:pt modelId="{ED3A095E-196E-E540-8A59-DACD6ACCA8C4}" type="parTrans" cxnId="{573B2280-11B3-344E-86DE-64135CD76C77}">
      <dgm:prSet/>
      <dgm:spPr/>
      <dgm:t>
        <a:bodyPr/>
        <a:lstStyle/>
        <a:p>
          <a:endParaRPr lang="en-US"/>
        </a:p>
      </dgm:t>
    </dgm:pt>
    <dgm:pt modelId="{2BA3564A-B1F8-B045-9DC5-254EDC3831BE}" type="sibTrans" cxnId="{573B2280-11B3-344E-86DE-64135CD76C77}">
      <dgm:prSet/>
      <dgm:spPr/>
      <dgm:t>
        <a:bodyPr/>
        <a:lstStyle/>
        <a:p>
          <a:endParaRPr lang="en-US"/>
        </a:p>
      </dgm:t>
    </dgm:pt>
    <dgm:pt modelId="{AD94EEB1-C3E4-BE43-B70F-786637F78CE9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Pan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creatitis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gm:t>
    </dgm:pt>
    <dgm:pt modelId="{E67B0233-B4E6-7C44-86D8-3F0B6C79B83E}" type="parTrans" cxnId="{D39B444D-714F-2241-A0F5-F1C9A7615FA6}">
      <dgm:prSet/>
      <dgm:spPr/>
      <dgm:t>
        <a:bodyPr/>
        <a:lstStyle/>
        <a:p>
          <a:endParaRPr lang="en-US"/>
        </a:p>
      </dgm:t>
    </dgm:pt>
    <dgm:pt modelId="{C64552BD-A737-A146-8E63-3F7B580E2FE6}" type="sibTrans" cxnId="{D39B444D-714F-2241-A0F5-F1C9A7615FA6}">
      <dgm:prSet/>
      <dgm:spPr/>
      <dgm:t>
        <a:bodyPr/>
        <a:lstStyle/>
        <a:p>
          <a:endParaRPr lang="en-US"/>
        </a:p>
      </dgm:t>
    </dgm:pt>
    <dgm:pt modelId="{E3CDF540-7BFE-A74B-9DD6-35A4B660CE75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Trombosis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 of 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Portal ve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in, 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y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le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ph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lebit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is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gm:t>
    </dgm:pt>
    <dgm:pt modelId="{46244C9A-63AC-9245-8A82-0A09C92A291B}" type="parTrans" cxnId="{B932FCA4-BB54-8443-9715-B35593EF5160}">
      <dgm:prSet/>
      <dgm:spPr/>
      <dgm:t>
        <a:bodyPr/>
        <a:lstStyle/>
        <a:p>
          <a:endParaRPr lang="en-US"/>
        </a:p>
      </dgm:t>
    </dgm:pt>
    <dgm:pt modelId="{1476213F-1416-9044-97E9-0E14C935E058}" type="sibTrans" cxnId="{B932FCA4-BB54-8443-9715-B35593EF5160}">
      <dgm:prSet/>
      <dgm:spPr/>
      <dgm:t>
        <a:bodyPr/>
        <a:lstStyle/>
        <a:p>
          <a:endParaRPr lang="en-US"/>
        </a:p>
      </dgm:t>
    </dgm:pt>
    <dgm:pt modelId="{E5F37780-ACD7-3C4F-84A6-A64FD00315C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Mortality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 </a:t>
          </a:r>
          <a:r>
            <a:rPr lang="az-Latn-AZ" sz="2400" b="1" kern="1200" dirty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- 15% </a:t>
          </a:r>
          <a:endParaRPr lang="en-US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gm:t>
    </dgm:pt>
    <dgm:pt modelId="{F6AD1B11-CA23-0D45-819D-44C9B41878FA}" type="parTrans" cxnId="{D37B0989-311A-D744-92AA-553C6EEB9BF1}">
      <dgm:prSet/>
      <dgm:spPr/>
      <dgm:t>
        <a:bodyPr/>
        <a:lstStyle/>
        <a:p>
          <a:endParaRPr lang="en-US"/>
        </a:p>
      </dgm:t>
    </dgm:pt>
    <dgm:pt modelId="{45C6A648-7A5A-994C-BD5C-969D77DEE1E0}" type="sibTrans" cxnId="{D37B0989-311A-D744-92AA-553C6EEB9BF1}">
      <dgm:prSet/>
      <dgm:spPr/>
      <dgm:t>
        <a:bodyPr/>
        <a:lstStyle/>
        <a:p>
          <a:endParaRPr lang="en-US"/>
        </a:p>
      </dgm:t>
    </dgm:pt>
    <dgm:pt modelId="{5D203F4E-2E50-EF41-B46A-F25097AD3A69}" type="pres">
      <dgm:prSet presAssocID="{E668FE56-DA09-5848-8E8F-F1F7F3A9CD3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91BC5E-128F-EC4E-AE3D-E02326BC6A27}" type="pres">
      <dgm:prSet presAssocID="{B5AF899A-7FC3-8245-BFDF-0ADB2FACDA3A}" presName="node" presStyleLbl="node1" presStyleIdx="0" presStyleCnt="6" custScaleX="189700" custScaleY="69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514DDF-7255-9E45-8CDF-958355E030F7}" type="pres">
      <dgm:prSet presAssocID="{B5AF899A-7FC3-8245-BFDF-0ADB2FACDA3A}" presName="spNode" presStyleCnt="0"/>
      <dgm:spPr/>
    </dgm:pt>
    <dgm:pt modelId="{02552F37-A216-F345-9953-C87A6C457B64}" type="pres">
      <dgm:prSet presAssocID="{C453D1D0-EB35-5541-AFD0-0FD9BE5F1CD9}" presName="sibTrans" presStyleLbl="sibTrans1D1" presStyleIdx="0" presStyleCnt="6"/>
      <dgm:spPr/>
      <dgm:t>
        <a:bodyPr/>
        <a:lstStyle/>
        <a:p>
          <a:endParaRPr lang="ru-RU"/>
        </a:p>
      </dgm:t>
    </dgm:pt>
    <dgm:pt modelId="{A8A09907-93B7-864C-A137-281B9D2B0001}" type="pres">
      <dgm:prSet presAssocID="{87A05FF2-7CAC-7748-8630-B32F81806F89}" presName="node" presStyleLbl="node1" presStyleIdx="1" presStyleCnt="6" custScaleX="189700" custScaleY="69373" custRadScaleRad="97265" custRadScaleInc="21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553BF2-9DA3-8D4B-AD45-4C44E2EC311B}" type="pres">
      <dgm:prSet presAssocID="{87A05FF2-7CAC-7748-8630-B32F81806F89}" presName="spNode" presStyleCnt="0"/>
      <dgm:spPr/>
    </dgm:pt>
    <dgm:pt modelId="{055022F9-B4DD-CD4F-A264-EEFEB6B87D70}" type="pres">
      <dgm:prSet presAssocID="{862177B5-89A3-B54A-A055-E4EAB028B498}" presName="sibTrans" presStyleLbl="sibTrans1D1" presStyleIdx="1" presStyleCnt="6"/>
      <dgm:spPr/>
      <dgm:t>
        <a:bodyPr/>
        <a:lstStyle/>
        <a:p>
          <a:endParaRPr lang="ru-RU"/>
        </a:p>
      </dgm:t>
    </dgm:pt>
    <dgm:pt modelId="{F89F6B3B-6199-3945-9667-763AB766663F}" type="pres">
      <dgm:prSet presAssocID="{1E5F5158-34D5-C64A-A83B-FCBAF60FDEBE}" presName="node" presStyleLbl="node1" presStyleIdx="2" presStyleCnt="6" custScaleX="189700" custScaleY="69373" custRadScaleRad="94744" custRadScaleInc="-22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6F056-C461-5A40-AC4A-E956B7804047}" type="pres">
      <dgm:prSet presAssocID="{1E5F5158-34D5-C64A-A83B-FCBAF60FDEBE}" presName="spNode" presStyleCnt="0"/>
      <dgm:spPr/>
    </dgm:pt>
    <dgm:pt modelId="{37848225-E6AC-C24E-9A00-70D25E1A5B76}" type="pres">
      <dgm:prSet presAssocID="{2BA3564A-B1F8-B045-9DC5-254EDC3831BE}" presName="sibTrans" presStyleLbl="sibTrans1D1" presStyleIdx="2" presStyleCnt="6"/>
      <dgm:spPr/>
      <dgm:t>
        <a:bodyPr/>
        <a:lstStyle/>
        <a:p>
          <a:endParaRPr lang="ru-RU"/>
        </a:p>
      </dgm:t>
    </dgm:pt>
    <dgm:pt modelId="{51A2FCBC-F08F-174B-83BC-6CF82BDDFA5F}" type="pres">
      <dgm:prSet presAssocID="{AD94EEB1-C3E4-BE43-B70F-786637F78CE9}" presName="node" presStyleLbl="node1" presStyleIdx="3" presStyleCnt="6" custScaleX="189700" custScaleY="69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ADDC60-D3AB-1D4C-971E-71885EC92EFC}" type="pres">
      <dgm:prSet presAssocID="{AD94EEB1-C3E4-BE43-B70F-786637F78CE9}" presName="spNode" presStyleCnt="0"/>
      <dgm:spPr/>
    </dgm:pt>
    <dgm:pt modelId="{995AEB34-C0B9-2B4D-8570-6E7DDDEA0553}" type="pres">
      <dgm:prSet presAssocID="{C64552BD-A737-A146-8E63-3F7B580E2FE6}" presName="sibTrans" presStyleLbl="sibTrans1D1" presStyleIdx="3" presStyleCnt="6"/>
      <dgm:spPr/>
      <dgm:t>
        <a:bodyPr/>
        <a:lstStyle/>
        <a:p>
          <a:endParaRPr lang="ru-RU"/>
        </a:p>
      </dgm:t>
    </dgm:pt>
    <dgm:pt modelId="{706B9C5F-81BA-3E4D-8C74-DDD3A7198BBE}" type="pres">
      <dgm:prSet presAssocID="{E3CDF540-7BFE-A74B-9DD6-35A4B660CE75}" presName="node" presStyleLbl="node1" presStyleIdx="4" presStyleCnt="6" custScaleX="189700" custScaleY="69373" custRadScaleRad="96716" custRadScaleInc="25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AE357E-7062-B14D-80E6-D0646AB85248}" type="pres">
      <dgm:prSet presAssocID="{E3CDF540-7BFE-A74B-9DD6-35A4B660CE75}" presName="spNode" presStyleCnt="0"/>
      <dgm:spPr/>
    </dgm:pt>
    <dgm:pt modelId="{EDAEA15F-B210-194C-8F26-E7AB4227021B}" type="pres">
      <dgm:prSet presAssocID="{1476213F-1416-9044-97E9-0E14C935E058}" presName="sibTrans" presStyleLbl="sibTrans1D1" presStyleIdx="4" presStyleCnt="6"/>
      <dgm:spPr/>
      <dgm:t>
        <a:bodyPr/>
        <a:lstStyle/>
        <a:p>
          <a:endParaRPr lang="ru-RU"/>
        </a:p>
      </dgm:t>
    </dgm:pt>
    <dgm:pt modelId="{81209B82-3549-C443-9138-25DE7AB7A5CF}" type="pres">
      <dgm:prSet presAssocID="{E5F37780-ACD7-3C4F-84A6-A64FD00315C8}" presName="node" presStyleLbl="node1" presStyleIdx="5" presStyleCnt="6" custScaleX="189700" custScaleY="69373" custRadScaleRad="95303" custRadScaleInc="-190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3663AC-9CAD-0B45-A5F0-6F199E4E1AF3}" type="pres">
      <dgm:prSet presAssocID="{E5F37780-ACD7-3C4F-84A6-A64FD00315C8}" presName="spNode" presStyleCnt="0"/>
      <dgm:spPr/>
    </dgm:pt>
    <dgm:pt modelId="{20F143F5-A0B5-C140-92A4-6AA0ED40D9CB}" type="pres">
      <dgm:prSet presAssocID="{45C6A648-7A5A-994C-BD5C-969D77DEE1E0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93FEF81C-400E-EC45-B3F4-E886BE840D93}" srcId="{E668FE56-DA09-5848-8E8F-F1F7F3A9CD39}" destId="{87A05FF2-7CAC-7748-8630-B32F81806F89}" srcOrd="1" destOrd="0" parTransId="{3AC2FC79-23A8-9B45-91A7-358760534C93}" sibTransId="{862177B5-89A3-B54A-A055-E4EAB028B498}"/>
    <dgm:cxn modelId="{27124795-EA26-1F49-BED0-98CC4602CD32}" type="presOf" srcId="{B5AF899A-7FC3-8245-BFDF-0ADB2FACDA3A}" destId="{4F91BC5E-128F-EC4E-AE3D-E02326BC6A27}" srcOrd="0" destOrd="0" presId="urn:microsoft.com/office/officeart/2005/8/layout/cycle6"/>
    <dgm:cxn modelId="{53884797-B909-8744-A865-F5E98E87527C}" type="presOf" srcId="{C64552BD-A737-A146-8E63-3F7B580E2FE6}" destId="{995AEB34-C0B9-2B4D-8570-6E7DDDEA0553}" srcOrd="0" destOrd="0" presId="urn:microsoft.com/office/officeart/2005/8/layout/cycle6"/>
    <dgm:cxn modelId="{761535CE-AA38-7B4B-9E71-6316759D5585}" type="presOf" srcId="{E668FE56-DA09-5848-8E8F-F1F7F3A9CD39}" destId="{5D203F4E-2E50-EF41-B46A-F25097AD3A69}" srcOrd="0" destOrd="0" presId="urn:microsoft.com/office/officeart/2005/8/layout/cycle6"/>
    <dgm:cxn modelId="{573B2280-11B3-344E-86DE-64135CD76C77}" srcId="{E668FE56-DA09-5848-8E8F-F1F7F3A9CD39}" destId="{1E5F5158-34D5-C64A-A83B-FCBAF60FDEBE}" srcOrd="2" destOrd="0" parTransId="{ED3A095E-196E-E540-8A59-DACD6ACCA8C4}" sibTransId="{2BA3564A-B1F8-B045-9DC5-254EDC3831BE}"/>
    <dgm:cxn modelId="{4E83A88D-A8F3-AC46-A85D-653DE6E032F9}" type="presOf" srcId="{2BA3564A-B1F8-B045-9DC5-254EDC3831BE}" destId="{37848225-E6AC-C24E-9A00-70D25E1A5B76}" srcOrd="0" destOrd="0" presId="urn:microsoft.com/office/officeart/2005/8/layout/cycle6"/>
    <dgm:cxn modelId="{2CCA0F9F-3A69-3947-A1D7-F964204D8503}" type="presOf" srcId="{87A05FF2-7CAC-7748-8630-B32F81806F89}" destId="{A8A09907-93B7-864C-A137-281B9D2B0001}" srcOrd="0" destOrd="0" presId="urn:microsoft.com/office/officeart/2005/8/layout/cycle6"/>
    <dgm:cxn modelId="{1CFF5D9D-E7E2-BB4B-A713-8F5BDCA5E430}" type="presOf" srcId="{C453D1D0-EB35-5541-AFD0-0FD9BE5F1CD9}" destId="{02552F37-A216-F345-9953-C87A6C457B64}" srcOrd="0" destOrd="0" presId="urn:microsoft.com/office/officeart/2005/8/layout/cycle6"/>
    <dgm:cxn modelId="{8A01BC0D-16ED-9A4F-9EA6-61EFCD6B0386}" srcId="{E668FE56-DA09-5848-8E8F-F1F7F3A9CD39}" destId="{B5AF899A-7FC3-8245-BFDF-0ADB2FACDA3A}" srcOrd="0" destOrd="0" parTransId="{A9E4941E-2A03-F341-B435-5384D8D28FC9}" sibTransId="{C453D1D0-EB35-5541-AFD0-0FD9BE5F1CD9}"/>
    <dgm:cxn modelId="{8EEF4B4D-9E73-BD49-8188-8797C521DC79}" type="presOf" srcId="{862177B5-89A3-B54A-A055-E4EAB028B498}" destId="{055022F9-B4DD-CD4F-A264-EEFEB6B87D70}" srcOrd="0" destOrd="0" presId="urn:microsoft.com/office/officeart/2005/8/layout/cycle6"/>
    <dgm:cxn modelId="{A1771BC7-DB5E-2D4A-99C1-9069B770A81C}" type="presOf" srcId="{1E5F5158-34D5-C64A-A83B-FCBAF60FDEBE}" destId="{F89F6B3B-6199-3945-9667-763AB766663F}" srcOrd="0" destOrd="0" presId="urn:microsoft.com/office/officeart/2005/8/layout/cycle6"/>
    <dgm:cxn modelId="{ECBCF130-DB41-FA42-A0F1-50118D0E04CB}" type="presOf" srcId="{45C6A648-7A5A-994C-BD5C-969D77DEE1E0}" destId="{20F143F5-A0B5-C140-92A4-6AA0ED40D9CB}" srcOrd="0" destOrd="0" presId="urn:microsoft.com/office/officeart/2005/8/layout/cycle6"/>
    <dgm:cxn modelId="{B932FCA4-BB54-8443-9715-B35593EF5160}" srcId="{E668FE56-DA09-5848-8E8F-F1F7F3A9CD39}" destId="{E3CDF540-7BFE-A74B-9DD6-35A4B660CE75}" srcOrd="4" destOrd="0" parTransId="{46244C9A-63AC-9245-8A82-0A09C92A291B}" sibTransId="{1476213F-1416-9044-97E9-0E14C935E058}"/>
    <dgm:cxn modelId="{27F6FF5C-EE38-0A42-BE94-07FFE001288D}" type="presOf" srcId="{E5F37780-ACD7-3C4F-84A6-A64FD00315C8}" destId="{81209B82-3549-C443-9138-25DE7AB7A5CF}" srcOrd="0" destOrd="0" presId="urn:microsoft.com/office/officeart/2005/8/layout/cycle6"/>
    <dgm:cxn modelId="{F8A3F68E-45A1-424B-B613-4D9789996FE3}" type="presOf" srcId="{E3CDF540-7BFE-A74B-9DD6-35A4B660CE75}" destId="{706B9C5F-81BA-3E4D-8C74-DDD3A7198BBE}" srcOrd="0" destOrd="0" presId="urn:microsoft.com/office/officeart/2005/8/layout/cycle6"/>
    <dgm:cxn modelId="{247E50CB-8436-2C4D-9E5D-ED50F947D258}" type="presOf" srcId="{AD94EEB1-C3E4-BE43-B70F-786637F78CE9}" destId="{51A2FCBC-F08F-174B-83BC-6CF82BDDFA5F}" srcOrd="0" destOrd="0" presId="urn:microsoft.com/office/officeart/2005/8/layout/cycle6"/>
    <dgm:cxn modelId="{D39B444D-714F-2241-A0F5-F1C9A7615FA6}" srcId="{E668FE56-DA09-5848-8E8F-F1F7F3A9CD39}" destId="{AD94EEB1-C3E4-BE43-B70F-786637F78CE9}" srcOrd="3" destOrd="0" parTransId="{E67B0233-B4E6-7C44-86D8-3F0B6C79B83E}" sibTransId="{C64552BD-A737-A146-8E63-3F7B580E2FE6}"/>
    <dgm:cxn modelId="{A73E2847-9A41-3943-94C2-0505564C9E17}" type="presOf" srcId="{1476213F-1416-9044-97E9-0E14C935E058}" destId="{EDAEA15F-B210-194C-8F26-E7AB4227021B}" srcOrd="0" destOrd="0" presId="urn:microsoft.com/office/officeart/2005/8/layout/cycle6"/>
    <dgm:cxn modelId="{D37B0989-311A-D744-92AA-553C6EEB9BF1}" srcId="{E668FE56-DA09-5848-8E8F-F1F7F3A9CD39}" destId="{E5F37780-ACD7-3C4F-84A6-A64FD00315C8}" srcOrd="5" destOrd="0" parTransId="{F6AD1B11-CA23-0D45-819D-44C9B41878FA}" sibTransId="{45C6A648-7A5A-994C-BD5C-969D77DEE1E0}"/>
    <dgm:cxn modelId="{FB4D3D6A-D167-3144-9D78-8A59D0B5C89D}" type="presParOf" srcId="{5D203F4E-2E50-EF41-B46A-F25097AD3A69}" destId="{4F91BC5E-128F-EC4E-AE3D-E02326BC6A27}" srcOrd="0" destOrd="0" presId="urn:microsoft.com/office/officeart/2005/8/layout/cycle6"/>
    <dgm:cxn modelId="{240BA463-9926-314A-BD20-908A47AA80F9}" type="presParOf" srcId="{5D203F4E-2E50-EF41-B46A-F25097AD3A69}" destId="{3B514DDF-7255-9E45-8CDF-958355E030F7}" srcOrd="1" destOrd="0" presId="urn:microsoft.com/office/officeart/2005/8/layout/cycle6"/>
    <dgm:cxn modelId="{4C982CB2-560F-3649-816F-1256D14B5ECC}" type="presParOf" srcId="{5D203F4E-2E50-EF41-B46A-F25097AD3A69}" destId="{02552F37-A216-F345-9953-C87A6C457B64}" srcOrd="2" destOrd="0" presId="urn:microsoft.com/office/officeart/2005/8/layout/cycle6"/>
    <dgm:cxn modelId="{D888B720-081F-844C-821C-D77A08C715FD}" type="presParOf" srcId="{5D203F4E-2E50-EF41-B46A-F25097AD3A69}" destId="{A8A09907-93B7-864C-A137-281B9D2B0001}" srcOrd="3" destOrd="0" presId="urn:microsoft.com/office/officeart/2005/8/layout/cycle6"/>
    <dgm:cxn modelId="{850C2B92-EE30-1B4F-B96E-A80AFA91AEA0}" type="presParOf" srcId="{5D203F4E-2E50-EF41-B46A-F25097AD3A69}" destId="{CD553BF2-9DA3-8D4B-AD45-4C44E2EC311B}" srcOrd="4" destOrd="0" presId="urn:microsoft.com/office/officeart/2005/8/layout/cycle6"/>
    <dgm:cxn modelId="{9732AE8D-7BE2-A640-B9D8-D7897E0B693A}" type="presParOf" srcId="{5D203F4E-2E50-EF41-B46A-F25097AD3A69}" destId="{055022F9-B4DD-CD4F-A264-EEFEB6B87D70}" srcOrd="5" destOrd="0" presId="urn:microsoft.com/office/officeart/2005/8/layout/cycle6"/>
    <dgm:cxn modelId="{5C43F237-D5DE-B14F-9EBB-59575117748C}" type="presParOf" srcId="{5D203F4E-2E50-EF41-B46A-F25097AD3A69}" destId="{F89F6B3B-6199-3945-9667-763AB766663F}" srcOrd="6" destOrd="0" presId="urn:microsoft.com/office/officeart/2005/8/layout/cycle6"/>
    <dgm:cxn modelId="{BA04F192-4463-9442-ACC5-AEE2D418B0D2}" type="presParOf" srcId="{5D203F4E-2E50-EF41-B46A-F25097AD3A69}" destId="{1C26F056-C461-5A40-AC4A-E956B7804047}" srcOrd="7" destOrd="0" presId="urn:microsoft.com/office/officeart/2005/8/layout/cycle6"/>
    <dgm:cxn modelId="{D30279C9-C400-3E46-B5EC-53A71BEB9AFA}" type="presParOf" srcId="{5D203F4E-2E50-EF41-B46A-F25097AD3A69}" destId="{37848225-E6AC-C24E-9A00-70D25E1A5B76}" srcOrd="8" destOrd="0" presId="urn:microsoft.com/office/officeart/2005/8/layout/cycle6"/>
    <dgm:cxn modelId="{18A60A79-B4D1-A24C-B5D1-FFD83B7CB96C}" type="presParOf" srcId="{5D203F4E-2E50-EF41-B46A-F25097AD3A69}" destId="{51A2FCBC-F08F-174B-83BC-6CF82BDDFA5F}" srcOrd="9" destOrd="0" presId="urn:microsoft.com/office/officeart/2005/8/layout/cycle6"/>
    <dgm:cxn modelId="{942C888B-559F-BD46-AE94-194F6AFE2597}" type="presParOf" srcId="{5D203F4E-2E50-EF41-B46A-F25097AD3A69}" destId="{95ADDC60-D3AB-1D4C-971E-71885EC92EFC}" srcOrd="10" destOrd="0" presId="urn:microsoft.com/office/officeart/2005/8/layout/cycle6"/>
    <dgm:cxn modelId="{4838AAD8-8944-5049-B317-B1E5979D11C6}" type="presParOf" srcId="{5D203F4E-2E50-EF41-B46A-F25097AD3A69}" destId="{995AEB34-C0B9-2B4D-8570-6E7DDDEA0553}" srcOrd="11" destOrd="0" presId="urn:microsoft.com/office/officeart/2005/8/layout/cycle6"/>
    <dgm:cxn modelId="{DB82FF07-C30A-B048-8154-16C96C2CE49E}" type="presParOf" srcId="{5D203F4E-2E50-EF41-B46A-F25097AD3A69}" destId="{706B9C5F-81BA-3E4D-8C74-DDD3A7198BBE}" srcOrd="12" destOrd="0" presId="urn:microsoft.com/office/officeart/2005/8/layout/cycle6"/>
    <dgm:cxn modelId="{5A959253-CEEC-2A4A-9F08-8191A9B7DF77}" type="presParOf" srcId="{5D203F4E-2E50-EF41-B46A-F25097AD3A69}" destId="{FEAE357E-7062-B14D-80E6-D0646AB85248}" srcOrd="13" destOrd="0" presId="urn:microsoft.com/office/officeart/2005/8/layout/cycle6"/>
    <dgm:cxn modelId="{D5554117-937F-8E4E-8182-7CEAA72065F5}" type="presParOf" srcId="{5D203F4E-2E50-EF41-B46A-F25097AD3A69}" destId="{EDAEA15F-B210-194C-8F26-E7AB4227021B}" srcOrd="14" destOrd="0" presId="urn:microsoft.com/office/officeart/2005/8/layout/cycle6"/>
    <dgm:cxn modelId="{007EEC01-F685-1D49-9B41-02CD737722D6}" type="presParOf" srcId="{5D203F4E-2E50-EF41-B46A-F25097AD3A69}" destId="{81209B82-3549-C443-9138-25DE7AB7A5CF}" srcOrd="15" destOrd="0" presId="urn:microsoft.com/office/officeart/2005/8/layout/cycle6"/>
    <dgm:cxn modelId="{21D7BB81-3969-8748-B187-A36798C1DE42}" type="presParOf" srcId="{5D203F4E-2E50-EF41-B46A-F25097AD3A69}" destId="{863663AC-9CAD-0B45-A5F0-6F199E4E1AF3}" srcOrd="16" destOrd="0" presId="urn:microsoft.com/office/officeart/2005/8/layout/cycle6"/>
    <dgm:cxn modelId="{449979C1-6C35-BB4B-BC65-0A78648D8E53}" type="presParOf" srcId="{5D203F4E-2E50-EF41-B46A-F25097AD3A69}" destId="{20F143F5-A0B5-C140-92A4-6AA0ED40D9CB}" srcOrd="17" destOrd="0" presId="urn:microsoft.com/office/officeart/2005/8/layout/cycle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4A8B07F-AB31-0E45-B0CF-CFD43AB93CAE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DE2EA3D4-8D96-9C4C-BDEB-4C28DFE3F578}">
      <dgm:prSet phldrT="[Text]" custT="1"/>
      <dgm:spPr/>
      <dgm:t>
        <a:bodyPr/>
        <a:lstStyle/>
        <a:p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  fibrotic narrowing and deformation</a:t>
          </a:r>
          <a:endParaRPr lang="en-US" sz="20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EB0C086F-6DE7-AF48-9822-612775A323CA}" type="parTrans" cxnId="{7708E1B4-197F-4646-89E9-B72A041AAFDC}">
      <dgm:prSet/>
      <dgm:spPr/>
      <dgm:t>
        <a:bodyPr/>
        <a:lstStyle/>
        <a:p>
          <a:endParaRPr lang="en-US"/>
        </a:p>
      </dgm:t>
    </dgm:pt>
    <dgm:pt modelId="{C501DD6F-F5B4-4B45-9942-41F78B9A95D3}" type="sibTrans" cxnId="{7708E1B4-197F-4646-89E9-B72A041AAFDC}">
      <dgm:prSet/>
      <dgm:spPr/>
      <dgm:t>
        <a:bodyPr/>
        <a:lstStyle/>
        <a:p>
          <a:endParaRPr lang="en-US"/>
        </a:p>
      </dgm:t>
    </dgm:pt>
    <dgm:pt modelId="{AA9FFF1D-BA4A-6E4F-AD1C-C694BA03E38B}">
      <dgm:prSet phldrT="[Text]"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Inflammation around the scar or ulcer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BC7026E-08E8-2443-A17E-787492A22A11}" type="parTrans" cxnId="{3D782FD9-C77A-ED4B-9B79-F96FD30271CD}">
      <dgm:prSet/>
      <dgm:spPr/>
      <dgm:t>
        <a:bodyPr/>
        <a:lstStyle/>
        <a:p>
          <a:endParaRPr lang="en-US"/>
        </a:p>
      </dgm:t>
    </dgm:pt>
    <dgm:pt modelId="{159C9284-C753-A14E-9E61-BC7210167115}" type="sibTrans" cxnId="{3D782FD9-C77A-ED4B-9B79-F96FD30271CD}">
      <dgm:prSet/>
      <dgm:spPr/>
      <dgm:t>
        <a:bodyPr/>
        <a:lstStyle/>
        <a:p>
          <a:endParaRPr lang="en-US"/>
        </a:p>
      </dgm:t>
    </dgm:pt>
    <dgm:pt modelId="{84FE25D7-B9BA-B648-BE3F-0A9D0E04A8E3}">
      <dgm:prSet phldrT="[Text]" custT="1"/>
      <dgm:spPr/>
      <dgm:t>
        <a:bodyPr/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Gastric </a:t>
          </a:r>
          <a:r>
            <a:rPr lang="en-US" sz="2000" b="1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atony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 </a:t>
          </a:r>
        </a:p>
      </dgm:t>
    </dgm:pt>
    <dgm:pt modelId="{6859A3D4-9B88-354E-A451-0C31B0B9683C}" type="parTrans" cxnId="{BF05C1A0-2D89-C942-9A16-E92808411AE8}">
      <dgm:prSet/>
      <dgm:spPr/>
      <dgm:t>
        <a:bodyPr/>
        <a:lstStyle/>
        <a:p>
          <a:endParaRPr lang="en-US"/>
        </a:p>
      </dgm:t>
    </dgm:pt>
    <dgm:pt modelId="{F1EEAA54-DCE2-4945-8AF5-DF8DFDBE4572}" type="sibTrans" cxnId="{BF05C1A0-2D89-C942-9A16-E92808411AE8}">
      <dgm:prSet/>
      <dgm:spPr/>
      <dgm:t>
        <a:bodyPr/>
        <a:lstStyle/>
        <a:p>
          <a:endParaRPr lang="en-US"/>
        </a:p>
      </dgm:t>
    </dgm:pt>
    <dgm:pt modelId="{4E67440E-C949-B148-8A6F-A7546AA6EC29}" type="pres">
      <dgm:prSet presAssocID="{04A8B07F-AB31-0E45-B0CF-CFD43AB93CAE}" presName="arrowDiagram" presStyleCnt="0">
        <dgm:presLayoutVars>
          <dgm:chMax val="5"/>
          <dgm:dir/>
          <dgm:resizeHandles val="exact"/>
        </dgm:presLayoutVars>
      </dgm:prSet>
      <dgm:spPr/>
    </dgm:pt>
    <dgm:pt modelId="{7E3E7F34-E9A9-514E-8A14-4F53D2018EF7}" type="pres">
      <dgm:prSet presAssocID="{04A8B07F-AB31-0E45-B0CF-CFD43AB93CAE}" presName="arrow" presStyleLbl="bgShp" presStyleIdx="0" presStyleCnt="1"/>
      <dgm:spPr/>
    </dgm:pt>
    <dgm:pt modelId="{1453BBFD-2A49-7343-B647-FBDC52AD1803}" type="pres">
      <dgm:prSet presAssocID="{04A8B07F-AB31-0E45-B0CF-CFD43AB93CAE}" presName="arrowDiagram3" presStyleCnt="0"/>
      <dgm:spPr/>
    </dgm:pt>
    <dgm:pt modelId="{4E1767D9-D3D6-334B-BF90-B70AA2D2667A}" type="pres">
      <dgm:prSet presAssocID="{DE2EA3D4-8D96-9C4C-BDEB-4C28DFE3F578}" presName="bullet3a" presStyleLbl="node1" presStyleIdx="0" presStyleCnt="3"/>
      <dgm:spPr/>
    </dgm:pt>
    <dgm:pt modelId="{020C1BE2-CF89-CB46-AD02-237AB8EEB2B9}" type="pres">
      <dgm:prSet presAssocID="{DE2EA3D4-8D96-9C4C-BDEB-4C28DFE3F578}" presName="textBox3a" presStyleLbl="revTx" presStyleIdx="0" presStyleCnt="3" custScaleX="118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235B3-0BA8-FD48-810B-C62C509C4F11}" type="pres">
      <dgm:prSet presAssocID="{AA9FFF1D-BA4A-6E4F-AD1C-C694BA03E38B}" presName="bullet3b" presStyleLbl="node1" presStyleIdx="1" presStyleCnt="3"/>
      <dgm:spPr/>
    </dgm:pt>
    <dgm:pt modelId="{9E11896C-F1E2-5E49-8A90-E6A1E5DFC424}" type="pres">
      <dgm:prSet presAssocID="{AA9FFF1D-BA4A-6E4F-AD1C-C694BA03E38B}" presName="textBox3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23F8EC-4C9B-154C-9D83-A50E9E9AAACF}" type="pres">
      <dgm:prSet presAssocID="{84FE25D7-B9BA-B648-BE3F-0A9D0E04A8E3}" presName="bullet3c" presStyleLbl="node1" presStyleIdx="2" presStyleCnt="3"/>
      <dgm:spPr/>
    </dgm:pt>
    <dgm:pt modelId="{FEC7BA5D-9FBD-8840-A7C5-C89331344EBF}" type="pres">
      <dgm:prSet presAssocID="{84FE25D7-B9BA-B648-BE3F-0A9D0E04A8E3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132011-0629-4749-8AA4-F71077A1D0F5}" type="presOf" srcId="{04A8B07F-AB31-0E45-B0CF-CFD43AB93CAE}" destId="{4E67440E-C949-B148-8A6F-A7546AA6EC29}" srcOrd="0" destOrd="0" presId="urn:microsoft.com/office/officeart/2005/8/layout/arrow2"/>
    <dgm:cxn modelId="{7708E1B4-197F-4646-89E9-B72A041AAFDC}" srcId="{04A8B07F-AB31-0E45-B0CF-CFD43AB93CAE}" destId="{DE2EA3D4-8D96-9C4C-BDEB-4C28DFE3F578}" srcOrd="0" destOrd="0" parTransId="{EB0C086F-6DE7-AF48-9822-612775A323CA}" sibTransId="{C501DD6F-F5B4-4B45-9942-41F78B9A95D3}"/>
    <dgm:cxn modelId="{3D782FD9-C77A-ED4B-9B79-F96FD30271CD}" srcId="{04A8B07F-AB31-0E45-B0CF-CFD43AB93CAE}" destId="{AA9FFF1D-BA4A-6E4F-AD1C-C694BA03E38B}" srcOrd="1" destOrd="0" parTransId="{2BC7026E-08E8-2443-A17E-787492A22A11}" sibTransId="{159C9284-C753-A14E-9E61-BC7210167115}"/>
    <dgm:cxn modelId="{9E8FBAC4-C1FA-AA4D-9495-BB2AE9985211}" type="presOf" srcId="{84FE25D7-B9BA-B648-BE3F-0A9D0E04A8E3}" destId="{FEC7BA5D-9FBD-8840-A7C5-C89331344EBF}" srcOrd="0" destOrd="0" presId="urn:microsoft.com/office/officeart/2005/8/layout/arrow2"/>
    <dgm:cxn modelId="{5C0CF5C7-8B90-1A41-BD40-D7AE0088F27E}" type="presOf" srcId="{DE2EA3D4-8D96-9C4C-BDEB-4C28DFE3F578}" destId="{020C1BE2-CF89-CB46-AD02-237AB8EEB2B9}" srcOrd="0" destOrd="0" presId="urn:microsoft.com/office/officeart/2005/8/layout/arrow2"/>
    <dgm:cxn modelId="{BF05C1A0-2D89-C942-9A16-E92808411AE8}" srcId="{04A8B07F-AB31-0E45-B0CF-CFD43AB93CAE}" destId="{84FE25D7-B9BA-B648-BE3F-0A9D0E04A8E3}" srcOrd="2" destOrd="0" parTransId="{6859A3D4-9B88-354E-A451-0C31B0B9683C}" sibTransId="{F1EEAA54-DCE2-4945-8AF5-DF8DFDBE4572}"/>
    <dgm:cxn modelId="{FB6CA268-0BA2-5546-B05F-93D31763022F}" type="presOf" srcId="{AA9FFF1D-BA4A-6E4F-AD1C-C694BA03E38B}" destId="{9E11896C-F1E2-5E49-8A90-E6A1E5DFC424}" srcOrd="0" destOrd="0" presId="urn:microsoft.com/office/officeart/2005/8/layout/arrow2"/>
    <dgm:cxn modelId="{FA19196D-FBF2-8B49-9F3F-C668800BF653}" type="presParOf" srcId="{4E67440E-C949-B148-8A6F-A7546AA6EC29}" destId="{7E3E7F34-E9A9-514E-8A14-4F53D2018EF7}" srcOrd="0" destOrd="0" presId="urn:microsoft.com/office/officeart/2005/8/layout/arrow2"/>
    <dgm:cxn modelId="{57B54B7F-EA41-A041-83B1-4DD89FF2D06D}" type="presParOf" srcId="{4E67440E-C949-B148-8A6F-A7546AA6EC29}" destId="{1453BBFD-2A49-7343-B647-FBDC52AD1803}" srcOrd="1" destOrd="0" presId="urn:microsoft.com/office/officeart/2005/8/layout/arrow2"/>
    <dgm:cxn modelId="{96EC23D3-9AC9-AD49-989D-8DA9F77F96BD}" type="presParOf" srcId="{1453BBFD-2A49-7343-B647-FBDC52AD1803}" destId="{4E1767D9-D3D6-334B-BF90-B70AA2D2667A}" srcOrd="0" destOrd="0" presId="urn:microsoft.com/office/officeart/2005/8/layout/arrow2"/>
    <dgm:cxn modelId="{A6923B82-5C8C-7140-AB93-D8DB8DE20920}" type="presParOf" srcId="{1453BBFD-2A49-7343-B647-FBDC52AD1803}" destId="{020C1BE2-CF89-CB46-AD02-237AB8EEB2B9}" srcOrd="1" destOrd="0" presId="urn:microsoft.com/office/officeart/2005/8/layout/arrow2"/>
    <dgm:cxn modelId="{1E54816D-3FFF-444E-81B6-8A749B1BECAB}" type="presParOf" srcId="{1453BBFD-2A49-7343-B647-FBDC52AD1803}" destId="{C84235B3-0BA8-FD48-810B-C62C509C4F11}" srcOrd="2" destOrd="0" presId="urn:microsoft.com/office/officeart/2005/8/layout/arrow2"/>
    <dgm:cxn modelId="{D3384282-C0A5-E84B-B076-B18D00B708DE}" type="presParOf" srcId="{1453BBFD-2A49-7343-B647-FBDC52AD1803}" destId="{9E11896C-F1E2-5E49-8A90-E6A1E5DFC424}" srcOrd="3" destOrd="0" presId="urn:microsoft.com/office/officeart/2005/8/layout/arrow2"/>
    <dgm:cxn modelId="{4E8CA792-16B8-FE42-99D5-594BBB01009F}" type="presParOf" srcId="{1453BBFD-2A49-7343-B647-FBDC52AD1803}" destId="{2623F8EC-4C9B-154C-9D83-A50E9E9AAACF}" srcOrd="4" destOrd="0" presId="urn:microsoft.com/office/officeart/2005/8/layout/arrow2"/>
    <dgm:cxn modelId="{B09C14AF-B221-E840-8241-3A10923B29EF}" type="presParOf" srcId="{1453BBFD-2A49-7343-B647-FBDC52AD1803}" destId="{FEC7BA5D-9FBD-8840-A7C5-C89331344EBF}" srcOrd="5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8381D0A-AEE1-D447-9EC5-B73CEA087938}" type="doc">
      <dgm:prSet loTypeId="urn:microsoft.com/office/officeart/2005/8/layout/h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69385E-CBBF-F94C-91AC-072115517A7D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mechanism</a:t>
          </a:r>
          <a:endParaRPr lang="en-US" sz="32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0EE394E8-D1BA-8341-8B25-DB8047F1ED09}" type="parTrans" cxnId="{93EBF4D4-9CE4-6844-B340-C58A25B99AEA}">
      <dgm:prSet/>
      <dgm:spPr/>
      <dgm:t>
        <a:bodyPr/>
        <a:lstStyle/>
        <a:p>
          <a:endParaRPr lang="en-US"/>
        </a:p>
      </dgm:t>
    </dgm:pt>
    <dgm:pt modelId="{C89E5DE0-853B-0B44-85DB-B417A5060C72}" type="sibTrans" cxnId="{93EBF4D4-9CE4-6844-B340-C58A25B99AEA}">
      <dgm:prSet/>
      <dgm:spPr/>
      <dgm:t>
        <a:bodyPr/>
        <a:lstStyle/>
        <a:p>
          <a:endParaRPr lang="en-US"/>
        </a:p>
      </dgm:t>
    </dgm:pt>
    <dgm:pt modelId="{4A33223F-70CF-024B-BD25-AEC464C86D1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fibrotic narrowing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8830067-7AAA-354D-AB11-7CA1BAE92C3E}" type="parTrans" cxnId="{A1AAD861-9C4F-8F4D-99D3-37B2941ABA52}">
      <dgm:prSet/>
      <dgm:spPr/>
      <dgm:t>
        <a:bodyPr/>
        <a:lstStyle/>
        <a:p>
          <a:endParaRPr lang="en-US"/>
        </a:p>
      </dgm:t>
    </dgm:pt>
    <dgm:pt modelId="{31DE0417-AF61-CD4D-BFAA-629B77CB2AAD}" type="sibTrans" cxnId="{A1AAD861-9C4F-8F4D-99D3-37B2941ABA52}">
      <dgm:prSet/>
      <dgm:spPr/>
      <dgm:t>
        <a:bodyPr/>
        <a:lstStyle/>
        <a:p>
          <a:endParaRPr lang="en-US"/>
        </a:p>
      </dgm:t>
    </dgm:pt>
    <dgm:pt modelId="{7E8A6CC3-0C21-6C47-B993-98BCE0124C9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degree</a:t>
          </a:r>
          <a:endParaRPr lang="en-US" sz="32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B01DD55-C4C7-154A-91A2-81AEC0DE87AE}" type="parTrans" cxnId="{1AFB8EF8-C9A3-764B-B811-3A2E7E71BD20}">
      <dgm:prSet/>
      <dgm:spPr/>
      <dgm:t>
        <a:bodyPr/>
        <a:lstStyle/>
        <a:p>
          <a:endParaRPr lang="en-US"/>
        </a:p>
      </dgm:t>
    </dgm:pt>
    <dgm:pt modelId="{F3D21F33-CF76-1442-B0F5-F2CF97D7FFED}" type="sibTrans" cxnId="{1AFB8EF8-C9A3-764B-B811-3A2E7E71BD20}">
      <dgm:prSet/>
      <dgm:spPr/>
      <dgm:t>
        <a:bodyPr/>
        <a:lstStyle/>
        <a:p>
          <a:endParaRPr lang="en-US"/>
        </a:p>
      </dgm:t>
    </dgm:pt>
    <dgm:pt modelId="{14E0BFB7-A67A-4E49-AA5C-13A4D4B58A3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BA643AC-0AB0-0345-826C-50AF4D756C0C}" type="parTrans" cxnId="{AB3B3B4C-F7DA-6545-8373-7752A3DBF57C}">
      <dgm:prSet/>
      <dgm:spPr/>
      <dgm:t>
        <a:bodyPr/>
        <a:lstStyle/>
        <a:p>
          <a:endParaRPr lang="en-US"/>
        </a:p>
      </dgm:t>
    </dgm:pt>
    <dgm:pt modelId="{E80B38AD-EF44-304C-9D18-BBA5625B310E}" type="sibTrans" cxnId="{AB3B3B4C-F7DA-6545-8373-7752A3DBF57C}">
      <dgm:prSet/>
      <dgm:spPr/>
      <dgm:t>
        <a:bodyPr/>
        <a:lstStyle/>
        <a:p>
          <a:endParaRPr lang="en-US"/>
        </a:p>
      </dgm:t>
    </dgm:pt>
    <dgm:pt modelId="{A07BCFFF-4F63-5846-8364-0F8A4D6E03F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course</a:t>
          </a:r>
          <a:endParaRPr lang="en-US" sz="32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932CBED-0F02-AF44-982D-E8594ED9B724}" type="parTrans" cxnId="{1BC70A41-BA06-3E46-AF9F-43A7C77EB748}">
      <dgm:prSet/>
      <dgm:spPr/>
      <dgm:t>
        <a:bodyPr/>
        <a:lstStyle/>
        <a:p>
          <a:endParaRPr lang="en-US"/>
        </a:p>
      </dgm:t>
    </dgm:pt>
    <dgm:pt modelId="{3F9A4195-B502-DE44-88A3-46CBED21ACA1}" type="sibTrans" cxnId="{1BC70A41-BA06-3E46-AF9F-43A7C77EB748}">
      <dgm:prSet/>
      <dgm:spPr/>
      <dgm:t>
        <a:bodyPr/>
        <a:lstStyle/>
        <a:p>
          <a:endParaRPr lang="en-US"/>
        </a:p>
      </dgm:t>
    </dgm:pt>
    <dgm:pt modelId="{7F01E26D-E790-0245-B579-3F4501C43A2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ro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gressive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3A6CB6E-C07D-644C-B2EF-6024A39BCF09}" type="parTrans" cxnId="{7FF01A4F-A318-5A4F-840B-C4D5193BFA22}">
      <dgm:prSet/>
      <dgm:spPr/>
      <dgm:t>
        <a:bodyPr/>
        <a:lstStyle/>
        <a:p>
          <a:endParaRPr lang="en-US"/>
        </a:p>
      </dgm:t>
    </dgm:pt>
    <dgm:pt modelId="{BC88B48A-5C85-0D40-9DD6-215992408CCE}" type="sibTrans" cxnId="{7FF01A4F-A318-5A4F-840B-C4D5193BFA22}">
      <dgm:prSet/>
      <dgm:spPr/>
      <dgm:t>
        <a:bodyPr/>
        <a:lstStyle/>
        <a:p>
          <a:endParaRPr lang="en-US"/>
        </a:p>
      </dgm:t>
    </dgm:pt>
    <dgm:pt modelId="{A43B86F2-F9BF-434D-A40E-F146D26A697E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inflammatory infiltration in the background of fibrosis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7D0FA34-D9A8-A744-BB17-F5BA3A09A785}" type="parTrans" cxnId="{331BA011-958A-5940-A06C-EEEB988FEC22}">
      <dgm:prSet/>
      <dgm:spPr/>
      <dgm:t>
        <a:bodyPr/>
        <a:lstStyle/>
        <a:p>
          <a:endParaRPr lang="en-US"/>
        </a:p>
      </dgm:t>
    </dgm:pt>
    <dgm:pt modelId="{71FD2439-6A0B-D642-B3CD-7B793A7A6A8F}" type="sibTrans" cxnId="{331BA011-958A-5940-A06C-EEEB988FEC22}">
      <dgm:prSet/>
      <dgm:spPr/>
      <dgm:t>
        <a:bodyPr/>
        <a:lstStyle/>
        <a:p>
          <a:endParaRPr lang="en-US"/>
        </a:p>
      </dgm:t>
    </dgm:pt>
    <dgm:pt modelId="{CD5B7F05-F324-9940-9FAA-4E0941D2FA07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ub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613CA1E-36FF-9748-A0AA-1A25E1459B4D}" type="parTrans" cxnId="{7D3937B5-442C-C740-A372-5BE6D489C287}">
      <dgm:prSet/>
      <dgm:spPr/>
      <dgm:t>
        <a:bodyPr/>
        <a:lstStyle/>
        <a:p>
          <a:endParaRPr lang="en-US"/>
        </a:p>
      </dgm:t>
    </dgm:pt>
    <dgm:pt modelId="{0B6D9E79-A025-284E-89F9-2D305C79E379}" type="sibTrans" cxnId="{7D3937B5-442C-C740-A372-5BE6D489C287}">
      <dgm:prSet/>
      <dgm:spPr/>
      <dgm:t>
        <a:bodyPr/>
        <a:lstStyle/>
        <a:p>
          <a:endParaRPr lang="en-US"/>
        </a:p>
      </dgm:t>
    </dgm:pt>
    <dgm:pt modelId="{4C53578A-79EE-824A-A490-878ABE59A6CD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ü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5C1834A-6980-2A4F-97CD-F2F2287BA387}" type="parTrans" cxnId="{8737504A-B285-6141-8D30-F93673572366}">
      <dgm:prSet/>
      <dgm:spPr/>
      <dgm:t>
        <a:bodyPr/>
        <a:lstStyle/>
        <a:p>
          <a:endParaRPr lang="en-US"/>
        </a:p>
      </dgm:t>
    </dgm:pt>
    <dgm:pt modelId="{96040B77-0EC4-364C-9E3F-374BC24F1247}" type="sibTrans" cxnId="{8737504A-B285-6141-8D30-F93673572366}">
      <dgm:prSet/>
      <dgm:spPr/>
      <dgm:t>
        <a:bodyPr/>
        <a:lstStyle/>
        <a:p>
          <a:endParaRPr lang="en-US"/>
        </a:p>
      </dgm:t>
    </dgm:pt>
    <dgm:pt modelId="{140E804B-1142-5040-870D-39BEE9EF328E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recurrence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EF25D1C-A91B-8943-AB8E-8BCDB5A83197}" type="parTrans" cxnId="{A00203D3-A9D2-C542-95D5-6CB6DBDF8180}">
      <dgm:prSet/>
      <dgm:spPr/>
      <dgm:t>
        <a:bodyPr/>
        <a:lstStyle/>
        <a:p>
          <a:endParaRPr lang="en-US"/>
        </a:p>
      </dgm:t>
    </dgm:pt>
    <dgm:pt modelId="{37E261A5-E976-C54F-BA3B-F692065FD9EA}" type="sibTrans" cxnId="{A00203D3-A9D2-C542-95D5-6CB6DBDF8180}">
      <dgm:prSet/>
      <dgm:spPr/>
      <dgm:t>
        <a:bodyPr/>
        <a:lstStyle/>
        <a:p>
          <a:endParaRPr lang="en-US"/>
        </a:p>
      </dgm:t>
    </dgm:pt>
    <dgm:pt modelId="{B590A29C-8982-A448-8E41-94E95BE10BA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</a:t>
          </a: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able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7C2815C-C885-8149-829E-6F77500C330F}" type="parTrans" cxnId="{9FA73E0F-9848-2E49-92BE-ED39826CCF3B}">
      <dgm:prSet/>
      <dgm:spPr/>
      <dgm:t>
        <a:bodyPr/>
        <a:lstStyle/>
        <a:p>
          <a:endParaRPr lang="en-US"/>
        </a:p>
      </dgm:t>
    </dgm:pt>
    <dgm:pt modelId="{9E06C6F5-41C8-754B-BC26-A9DB0D008532}" type="sibTrans" cxnId="{9FA73E0F-9848-2E49-92BE-ED39826CCF3B}">
      <dgm:prSet/>
      <dgm:spPr/>
      <dgm:t>
        <a:bodyPr/>
        <a:lstStyle/>
        <a:p>
          <a:endParaRPr lang="en-US"/>
        </a:p>
      </dgm:t>
    </dgm:pt>
    <dgm:pt modelId="{201F7F19-12F0-6248-B4E5-E294B1E6C33B}" type="pres">
      <dgm:prSet presAssocID="{A8381D0A-AEE1-D447-9EC5-B73CEA08793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13FB6C-EC2A-3F40-95F9-3A86895D9450}" type="pres">
      <dgm:prSet presAssocID="{A769385E-CBBF-F94C-91AC-072115517A7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B8B278-DD40-024A-A678-8EA082C3F2ED}" type="pres">
      <dgm:prSet presAssocID="{C89E5DE0-853B-0B44-85DB-B417A5060C72}" presName="sibTrans" presStyleCnt="0"/>
      <dgm:spPr/>
    </dgm:pt>
    <dgm:pt modelId="{E5F59B98-4D85-0243-8BB5-A7408475EEE1}" type="pres">
      <dgm:prSet presAssocID="{7E8A6CC3-0C21-6C47-B993-98BCE0124C9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3C4604-E000-4444-8060-B6AC2FC81946}" type="pres">
      <dgm:prSet presAssocID="{F3D21F33-CF76-1442-B0F5-F2CF97D7FFED}" presName="sibTrans" presStyleCnt="0"/>
      <dgm:spPr/>
    </dgm:pt>
    <dgm:pt modelId="{07EAF861-67FA-4C41-AE68-E02F6A2E7097}" type="pres">
      <dgm:prSet presAssocID="{A07BCFFF-4F63-5846-8364-0F8A4D6E03F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AFB8EF8-C9A3-764B-B811-3A2E7E71BD20}" srcId="{A8381D0A-AEE1-D447-9EC5-B73CEA087938}" destId="{7E8A6CC3-0C21-6C47-B993-98BCE0124C95}" srcOrd="1" destOrd="0" parTransId="{FB01DD55-C4C7-154A-91A2-81AEC0DE87AE}" sibTransId="{F3D21F33-CF76-1442-B0F5-F2CF97D7FFED}"/>
    <dgm:cxn modelId="{057BEED0-442A-1B4F-8F77-8FF54F553AB3}" type="presOf" srcId="{7E8A6CC3-0C21-6C47-B993-98BCE0124C95}" destId="{E5F59B98-4D85-0243-8BB5-A7408475EEE1}" srcOrd="0" destOrd="0" presId="urn:microsoft.com/office/officeart/2005/8/layout/hList6"/>
    <dgm:cxn modelId="{8737504A-B285-6141-8D30-F93673572366}" srcId="{7E8A6CC3-0C21-6C47-B993-98BCE0124C95}" destId="{4C53578A-79EE-824A-A490-878ABE59A6CD}" srcOrd="2" destOrd="0" parTransId="{95C1834A-6980-2A4F-97CD-F2F2287BA387}" sibTransId="{96040B77-0EC4-364C-9E3F-374BC24F1247}"/>
    <dgm:cxn modelId="{331BA011-958A-5940-A06C-EEEB988FEC22}" srcId="{A769385E-CBBF-F94C-91AC-072115517A7D}" destId="{A43B86F2-F9BF-434D-A40E-F146D26A697E}" srcOrd="1" destOrd="0" parTransId="{C7D0FA34-D9A8-A744-BB17-F5BA3A09A785}" sibTransId="{71FD2439-6A0B-D642-B3CD-7B793A7A6A8F}"/>
    <dgm:cxn modelId="{7FF01A4F-A318-5A4F-840B-C4D5193BFA22}" srcId="{A07BCFFF-4F63-5846-8364-0F8A4D6E03F6}" destId="{7F01E26D-E790-0245-B579-3F4501C43A2C}" srcOrd="0" destOrd="0" parTransId="{E3A6CB6E-C07D-644C-B2EF-6024A39BCF09}" sibTransId="{BC88B48A-5C85-0D40-9DD6-215992408CCE}"/>
    <dgm:cxn modelId="{A00203D3-A9D2-C542-95D5-6CB6DBDF8180}" srcId="{A07BCFFF-4F63-5846-8364-0F8A4D6E03F6}" destId="{140E804B-1142-5040-870D-39BEE9EF328E}" srcOrd="1" destOrd="0" parTransId="{1EF25D1C-A91B-8943-AB8E-8BCDB5A83197}" sibTransId="{37E261A5-E976-C54F-BA3B-F692065FD9EA}"/>
    <dgm:cxn modelId="{F8872DD5-7C30-C048-AF31-2718534E4FB3}" type="presOf" srcId="{A8381D0A-AEE1-D447-9EC5-B73CEA087938}" destId="{201F7F19-12F0-6248-B4E5-E294B1E6C33B}" srcOrd="0" destOrd="0" presId="urn:microsoft.com/office/officeart/2005/8/layout/hList6"/>
    <dgm:cxn modelId="{93EBF4D4-9CE4-6844-B340-C58A25B99AEA}" srcId="{A8381D0A-AEE1-D447-9EC5-B73CEA087938}" destId="{A769385E-CBBF-F94C-91AC-072115517A7D}" srcOrd="0" destOrd="0" parTransId="{0EE394E8-D1BA-8341-8B25-DB8047F1ED09}" sibTransId="{C89E5DE0-853B-0B44-85DB-B417A5060C72}"/>
    <dgm:cxn modelId="{18D0A0BD-AB98-CF4A-B286-D471FBA4EB04}" type="presOf" srcId="{CD5B7F05-F324-9940-9FAA-4E0941D2FA07}" destId="{E5F59B98-4D85-0243-8BB5-A7408475EEE1}" srcOrd="0" destOrd="2" presId="urn:microsoft.com/office/officeart/2005/8/layout/hList6"/>
    <dgm:cxn modelId="{59991D3B-B6DE-6F4D-85BD-4951B59B603E}" type="presOf" srcId="{140E804B-1142-5040-870D-39BEE9EF328E}" destId="{07EAF861-67FA-4C41-AE68-E02F6A2E7097}" srcOrd="0" destOrd="2" presId="urn:microsoft.com/office/officeart/2005/8/layout/hList6"/>
    <dgm:cxn modelId="{30765A52-563B-7C4F-ADFE-8ED4C4D63D7A}" type="presOf" srcId="{7F01E26D-E790-0245-B579-3F4501C43A2C}" destId="{07EAF861-67FA-4C41-AE68-E02F6A2E7097}" srcOrd="0" destOrd="1" presId="urn:microsoft.com/office/officeart/2005/8/layout/hList6"/>
    <dgm:cxn modelId="{86D9E36A-BDD8-2E4B-A943-009BC63C2075}" type="presOf" srcId="{A43B86F2-F9BF-434D-A40E-F146D26A697E}" destId="{B513FB6C-EC2A-3F40-95F9-3A86895D9450}" srcOrd="0" destOrd="2" presId="urn:microsoft.com/office/officeart/2005/8/layout/hList6"/>
    <dgm:cxn modelId="{A1AAD861-9C4F-8F4D-99D3-37B2941ABA52}" srcId="{A769385E-CBBF-F94C-91AC-072115517A7D}" destId="{4A33223F-70CF-024B-BD25-AEC464C86D15}" srcOrd="0" destOrd="0" parTransId="{08830067-7AAA-354D-AB11-7CA1BAE92C3E}" sibTransId="{31DE0417-AF61-CD4D-BFAA-629B77CB2AAD}"/>
    <dgm:cxn modelId="{7D3937B5-442C-C740-A372-5BE6D489C287}" srcId="{7E8A6CC3-0C21-6C47-B993-98BCE0124C95}" destId="{CD5B7F05-F324-9940-9FAA-4E0941D2FA07}" srcOrd="1" destOrd="0" parTransId="{6613CA1E-36FF-9748-A0AA-1A25E1459B4D}" sibTransId="{0B6D9E79-A025-284E-89F9-2D305C79E379}"/>
    <dgm:cxn modelId="{3C4563C4-D70C-4046-A365-B70680377473}" type="presOf" srcId="{A769385E-CBBF-F94C-91AC-072115517A7D}" destId="{B513FB6C-EC2A-3F40-95F9-3A86895D9450}" srcOrd="0" destOrd="0" presId="urn:microsoft.com/office/officeart/2005/8/layout/hList6"/>
    <dgm:cxn modelId="{A0C925CC-EBCE-234B-9748-18AF410D777D}" type="presOf" srcId="{14E0BFB7-A67A-4E49-AA5C-13A4D4B58A39}" destId="{E5F59B98-4D85-0243-8BB5-A7408475EEE1}" srcOrd="0" destOrd="1" presId="urn:microsoft.com/office/officeart/2005/8/layout/hList6"/>
    <dgm:cxn modelId="{BE76199B-CB38-704C-A746-11A8F3C1E82D}" type="presOf" srcId="{A07BCFFF-4F63-5846-8364-0F8A4D6E03F6}" destId="{07EAF861-67FA-4C41-AE68-E02F6A2E7097}" srcOrd="0" destOrd="0" presId="urn:microsoft.com/office/officeart/2005/8/layout/hList6"/>
    <dgm:cxn modelId="{9FA73E0F-9848-2E49-92BE-ED39826CCF3B}" srcId="{A07BCFFF-4F63-5846-8364-0F8A4D6E03F6}" destId="{B590A29C-8982-A448-8E41-94E95BE10BA1}" srcOrd="2" destOrd="0" parTransId="{D7C2815C-C885-8149-829E-6F77500C330F}" sibTransId="{9E06C6F5-41C8-754B-BC26-A9DB0D008532}"/>
    <dgm:cxn modelId="{AB3B3B4C-F7DA-6545-8373-7752A3DBF57C}" srcId="{7E8A6CC3-0C21-6C47-B993-98BCE0124C95}" destId="{14E0BFB7-A67A-4E49-AA5C-13A4D4B58A39}" srcOrd="0" destOrd="0" parTransId="{EBA643AC-0AB0-0345-826C-50AF4D756C0C}" sibTransId="{E80B38AD-EF44-304C-9D18-BBA5625B310E}"/>
    <dgm:cxn modelId="{E75F5F4D-9191-374D-94C4-E0E9C8E1EB68}" type="presOf" srcId="{4C53578A-79EE-824A-A490-878ABE59A6CD}" destId="{E5F59B98-4D85-0243-8BB5-A7408475EEE1}" srcOrd="0" destOrd="3" presId="urn:microsoft.com/office/officeart/2005/8/layout/hList6"/>
    <dgm:cxn modelId="{812254AA-DC75-004F-A86C-4EB2BA197CF8}" type="presOf" srcId="{B590A29C-8982-A448-8E41-94E95BE10BA1}" destId="{07EAF861-67FA-4C41-AE68-E02F6A2E7097}" srcOrd="0" destOrd="3" presId="urn:microsoft.com/office/officeart/2005/8/layout/hList6"/>
    <dgm:cxn modelId="{6805462C-2545-034C-8B28-F325FC0F17C0}" type="presOf" srcId="{4A33223F-70CF-024B-BD25-AEC464C86D15}" destId="{B513FB6C-EC2A-3F40-95F9-3A86895D9450}" srcOrd="0" destOrd="1" presId="urn:microsoft.com/office/officeart/2005/8/layout/hList6"/>
    <dgm:cxn modelId="{1BC70A41-BA06-3E46-AF9F-43A7C77EB748}" srcId="{A8381D0A-AEE1-D447-9EC5-B73CEA087938}" destId="{A07BCFFF-4F63-5846-8364-0F8A4D6E03F6}" srcOrd="2" destOrd="0" parTransId="{1932CBED-0F02-AF44-982D-E8594ED9B724}" sibTransId="{3F9A4195-B502-DE44-88A3-46CBED21ACA1}"/>
    <dgm:cxn modelId="{84A3E67A-0F2C-B340-9573-57FEC04B4D11}" type="presParOf" srcId="{201F7F19-12F0-6248-B4E5-E294B1E6C33B}" destId="{B513FB6C-EC2A-3F40-95F9-3A86895D9450}" srcOrd="0" destOrd="0" presId="urn:microsoft.com/office/officeart/2005/8/layout/hList6"/>
    <dgm:cxn modelId="{3B41BBEC-B79A-AD4A-8F05-95F95B85BDB4}" type="presParOf" srcId="{201F7F19-12F0-6248-B4E5-E294B1E6C33B}" destId="{E0B8B278-DD40-024A-A678-8EA082C3F2ED}" srcOrd="1" destOrd="0" presId="urn:microsoft.com/office/officeart/2005/8/layout/hList6"/>
    <dgm:cxn modelId="{4C16FCFF-20AF-424A-BCED-CA7EAFB035CF}" type="presParOf" srcId="{201F7F19-12F0-6248-B4E5-E294B1E6C33B}" destId="{E5F59B98-4D85-0243-8BB5-A7408475EEE1}" srcOrd="2" destOrd="0" presId="urn:microsoft.com/office/officeart/2005/8/layout/hList6"/>
    <dgm:cxn modelId="{189B5E99-9BEF-4043-A81D-A6D503AC54D7}" type="presParOf" srcId="{201F7F19-12F0-6248-B4E5-E294B1E6C33B}" destId="{F93C4604-E000-4444-8060-B6AC2FC81946}" srcOrd="3" destOrd="0" presId="urn:microsoft.com/office/officeart/2005/8/layout/hList6"/>
    <dgm:cxn modelId="{84CA5D5D-A720-0843-AC84-F1E847BC5A51}" type="presParOf" srcId="{201F7F19-12F0-6248-B4E5-E294B1E6C33B}" destId="{07EAF861-67FA-4C41-AE68-E02F6A2E7097}" srcOrd="4" destOrd="0" presId="urn:microsoft.com/office/officeart/2005/8/layout/hList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DF735CF-DB2C-8F43-946F-CEB966DAB5BC}" type="doc">
      <dgm:prSet loTypeId="urn:microsoft.com/office/officeart/2005/8/layout/cycle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E4CF08A-296B-2649-84B7-995A02D21F1D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progressive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DE61EB3-4068-804A-A31B-905485BA4FDE}" type="parTrans" cxnId="{FF6A3682-DB2B-3A4E-AFC7-B5EEAC860EDD}">
      <dgm:prSet/>
      <dgm:spPr/>
      <dgm:t>
        <a:bodyPr/>
        <a:lstStyle/>
        <a:p>
          <a:endParaRPr lang="en-US"/>
        </a:p>
      </dgm:t>
    </dgm:pt>
    <dgm:pt modelId="{675E2612-5063-6C41-B05A-EAD696782144}" type="sibTrans" cxnId="{FF6A3682-DB2B-3A4E-AFC7-B5EEAC860EDD}">
      <dgm:prSet/>
      <dgm:spPr/>
      <dgm:t>
        <a:bodyPr/>
        <a:lstStyle/>
        <a:p>
          <a:endParaRPr lang="en-US"/>
        </a:p>
      </dgm:t>
    </dgm:pt>
    <dgm:pt modelId="{8869BFF0-EEE7-0247-BCBF-0201FDA3C96A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recurrence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D63DAE1-52BA-BE46-8EF9-3AFD1BF66E99}" type="parTrans" cxnId="{C1CD6570-3FF5-FE4A-913A-3CD27DAFA91D}">
      <dgm:prSet/>
      <dgm:spPr/>
      <dgm:t>
        <a:bodyPr/>
        <a:lstStyle/>
        <a:p>
          <a:endParaRPr lang="en-US"/>
        </a:p>
      </dgm:t>
    </dgm:pt>
    <dgm:pt modelId="{84FEB71B-0A05-024D-9987-4C92C2EE5BA8}" type="sibTrans" cxnId="{C1CD6570-3FF5-FE4A-913A-3CD27DAFA91D}">
      <dgm:prSet/>
      <dgm:spPr/>
      <dgm:t>
        <a:bodyPr/>
        <a:lstStyle/>
        <a:p>
          <a:endParaRPr lang="en-US"/>
        </a:p>
      </dgm:t>
    </dgm:pt>
    <dgm:pt modelId="{96990EF7-DFC8-9548-BD61-44A0496677F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stable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8D2D734-B3A1-374E-9FF0-8635BD2332EB}" type="parTrans" cxnId="{F8595C99-6268-894D-B7C8-204BEB2C29A9}">
      <dgm:prSet/>
      <dgm:spPr/>
      <dgm:t>
        <a:bodyPr/>
        <a:lstStyle/>
        <a:p>
          <a:endParaRPr lang="en-US"/>
        </a:p>
      </dgm:t>
    </dgm:pt>
    <dgm:pt modelId="{4CEA431F-297E-C249-A7FD-F77CC4737231}" type="sibTrans" cxnId="{F8595C99-6268-894D-B7C8-204BEB2C29A9}">
      <dgm:prSet/>
      <dgm:spPr/>
      <dgm:t>
        <a:bodyPr/>
        <a:lstStyle/>
        <a:p>
          <a:endParaRPr lang="en-US"/>
        </a:p>
      </dgm:t>
    </dgm:pt>
    <dgm:pt modelId="{F27665CE-715E-AD40-95A7-988AA46D5C32}" type="pres">
      <dgm:prSet presAssocID="{5DF735CF-DB2C-8F43-946F-CEB966DAB5B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7BD617-2662-6D48-AC4D-E67D0C858EAD}" type="pres">
      <dgm:prSet presAssocID="{7E4CF08A-296B-2649-84B7-995A02D21F1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762C66-1BF3-CD46-B083-6DD2F41DA49B}" type="pres">
      <dgm:prSet presAssocID="{675E2612-5063-6C41-B05A-EAD696782144}" presName="sibTrans" presStyleLbl="sibTrans2D1" presStyleIdx="0" presStyleCnt="3"/>
      <dgm:spPr/>
      <dgm:t>
        <a:bodyPr/>
        <a:lstStyle/>
        <a:p>
          <a:endParaRPr lang="ru-RU"/>
        </a:p>
      </dgm:t>
    </dgm:pt>
    <dgm:pt modelId="{1AFE0122-0B4D-B84B-AA70-A8B358D71394}" type="pres">
      <dgm:prSet presAssocID="{675E2612-5063-6C41-B05A-EAD696782144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9BA3870A-34D7-0A42-B742-2E3A4105A144}" type="pres">
      <dgm:prSet presAssocID="{8869BFF0-EEE7-0247-BCBF-0201FDA3C96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4E3F2-FC70-764E-B17B-76D58576332B}" type="pres">
      <dgm:prSet presAssocID="{84FEB71B-0A05-024D-9987-4C92C2EE5BA8}" presName="sibTrans" presStyleLbl="sibTrans2D1" presStyleIdx="1" presStyleCnt="3"/>
      <dgm:spPr/>
      <dgm:t>
        <a:bodyPr/>
        <a:lstStyle/>
        <a:p>
          <a:endParaRPr lang="ru-RU"/>
        </a:p>
      </dgm:t>
    </dgm:pt>
    <dgm:pt modelId="{817B8EAD-3CF0-114C-BDA1-0C49C0293A7A}" type="pres">
      <dgm:prSet presAssocID="{84FEB71B-0A05-024D-9987-4C92C2EE5BA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CC9B9C10-E2FC-0E4A-8F40-6C8F18AC987C}" type="pres">
      <dgm:prSet presAssocID="{96990EF7-DFC8-9548-BD61-44A0496677F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8FE38-336F-984D-A9F2-2B25683A343A}" type="pres">
      <dgm:prSet presAssocID="{4CEA431F-297E-C249-A7FD-F77CC4737231}" presName="sibTrans" presStyleLbl="sibTrans2D1" presStyleIdx="2" presStyleCnt="3"/>
      <dgm:spPr/>
      <dgm:t>
        <a:bodyPr/>
        <a:lstStyle/>
        <a:p>
          <a:endParaRPr lang="ru-RU"/>
        </a:p>
      </dgm:t>
    </dgm:pt>
    <dgm:pt modelId="{837F112F-0CDF-8E49-8954-C822287EA71E}" type="pres">
      <dgm:prSet presAssocID="{4CEA431F-297E-C249-A7FD-F77CC4737231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B06438CF-F6D6-2F44-A9FD-E5CACBFF0D8C}" type="presOf" srcId="{5DF735CF-DB2C-8F43-946F-CEB966DAB5BC}" destId="{F27665CE-715E-AD40-95A7-988AA46D5C32}" srcOrd="0" destOrd="0" presId="urn:microsoft.com/office/officeart/2005/8/layout/cycle2"/>
    <dgm:cxn modelId="{BFE19A9A-2C3D-0848-AA52-EF0F5A4A8173}" type="presOf" srcId="{4CEA431F-297E-C249-A7FD-F77CC4737231}" destId="{837F112F-0CDF-8E49-8954-C822287EA71E}" srcOrd="1" destOrd="0" presId="urn:microsoft.com/office/officeart/2005/8/layout/cycle2"/>
    <dgm:cxn modelId="{D5057868-ED6D-8242-A26D-074E6A4EF971}" type="presOf" srcId="{675E2612-5063-6C41-B05A-EAD696782144}" destId="{F1762C66-1BF3-CD46-B083-6DD2F41DA49B}" srcOrd="0" destOrd="0" presId="urn:microsoft.com/office/officeart/2005/8/layout/cycle2"/>
    <dgm:cxn modelId="{D43D56A8-DC2F-8E48-A6E5-15F975F90F6D}" type="presOf" srcId="{84FEB71B-0A05-024D-9987-4C92C2EE5BA8}" destId="{96F4E3F2-FC70-764E-B17B-76D58576332B}" srcOrd="0" destOrd="0" presId="urn:microsoft.com/office/officeart/2005/8/layout/cycle2"/>
    <dgm:cxn modelId="{415ECFD4-A11D-3D4C-B1A2-122499F4B7F7}" type="presOf" srcId="{96990EF7-DFC8-9548-BD61-44A0496677FB}" destId="{CC9B9C10-E2FC-0E4A-8F40-6C8F18AC987C}" srcOrd="0" destOrd="0" presId="urn:microsoft.com/office/officeart/2005/8/layout/cycle2"/>
    <dgm:cxn modelId="{BA79DB8C-2735-8641-9683-3CC99F782333}" type="presOf" srcId="{675E2612-5063-6C41-B05A-EAD696782144}" destId="{1AFE0122-0B4D-B84B-AA70-A8B358D71394}" srcOrd="1" destOrd="0" presId="urn:microsoft.com/office/officeart/2005/8/layout/cycle2"/>
    <dgm:cxn modelId="{9562F44B-8986-9549-9AA7-1CA9964BA285}" type="presOf" srcId="{7E4CF08A-296B-2649-84B7-995A02D21F1D}" destId="{E47BD617-2662-6D48-AC4D-E67D0C858EAD}" srcOrd="0" destOrd="0" presId="urn:microsoft.com/office/officeart/2005/8/layout/cycle2"/>
    <dgm:cxn modelId="{FF6A3682-DB2B-3A4E-AFC7-B5EEAC860EDD}" srcId="{5DF735CF-DB2C-8F43-946F-CEB966DAB5BC}" destId="{7E4CF08A-296B-2649-84B7-995A02D21F1D}" srcOrd="0" destOrd="0" parTransId="{9DE61EB3-4068-804A-A31B-905485BA4FDE}" sibTransId="{675E2612-5063-6C41-B05A-EAD696782144}"/>
    <dgm:cxn modelId="{F8595C99-6268-894D-B7C8-204BEB2C29A9}" srcId="{5DF735CF-DB2C-8F43-946F-CEB966DAB5BC}" destId="{96990EF7-DFC8-9548-BD61-44A0496677FB}" srcOrd="2" destOrd="0" parTransId="{98D2D734-B3A1-374E-9FF0-8635BD2332EB}" sibTransId="{4CEA431F-297E-C249-A7FD-F77CC4737231}"/>
    <dgm:cxn modelId="{908C3431-F5DC-464C-971F-A5040594460D}" type="presOf" srcId="{8869BFF0-EEE7-0247-BCBF-0201FDA3C96A}" destId="{9BA3870A-34D7-0A42-B742-2E3A4105A144}" srcOrd="0" destOrd="0" presId="urn:microsoft.com/office/officeart/2005/8/layout/cycle2"/>
    <dgm:cxn modelId="{C1CD6570-3FF5-FE4A-913A-3CD27DAFA91D}" srcId="{5DF735CF-DB2C-8F43-946F-CEB966DAB5BC}" destId="{8869BFF0-EEE7-0247-BCBF-0201FDA3C96A}" srcOrd="1" destOrd="0" parTransId="{0D63DAE1-52BA-BE46-8EF9-3AFD1BF66E99}" sibTransId="{84FEB71B-0A05-024D-9987-4C92C2EE5BA8}"/>
    <dgm:cxn modelId="{12D93234-68DC-474B-A007-C3D5C4AF3902}" type="presOf" srcId="{4CEA431F-297E-C249-A7FD-F77CC4737231}" destId="{D438FE38-336F-984D-A9F2-2B25683A343A}" srcOrd="0" destOrd="0" presId="urn:microsoft.com/office/officeart/2005/8/layout/cycle2"/>
    <dgm:cxn modelId="{5EBD3BB5-CE62-2A4B-B142-110F918134D4}" type="presOf" srcId="{84FEB71B-0A05-024D-9987-4C92C2EE5BA8}" destId="{817B8EAD-3CF0-114C-BDA1-0C49C0293A7A}" srcOrd="1" destOrd="0" presId="urn:microsoft.com/office/officeart/2005/8/layout/cycle2"/>
    <dgm:cxn modelId="{A4A6A54A-C89E-724B-B231-E00357892E28}" type="presParOf" srcId="{F27665CE-715E-AD40-95A7-988AA46D5C32}" destId="{E47BD617-2662-6D48-AC4D-E67D0C858EAD}" srcOrd="0" destOrd="0" presId="urn:microsoft.com/office/officeart/2005/8/layout/cycle2"/>
    <dgm:cxn modelId="{9BB5377A-124F-9941-9C8C-477D3C5B0078}" type="presParOf" srcId="{F27665CE-715E-AD40-95A7-988AA46D5C32}" destId="{F1762C66-1BF3-CD46-B083-6DD2F41DA49B}" srcOrd="1" destOrd="0" presId="urn:microsoft.com/office/officeart/2005/8/layout/cycle2"/>
    <dgm:cxn modelId="{DE9EFB0E-712A-2C44-8AE0-4BEDB517B7AE}" type="presParOf" srcId="{F1762C66-1BF3-CD46-B083-6DD2F41DA49B}" destId="{1AFE0122-0B4D-B84B-AA70-A8B358D71394}" srcOrd="0" destOrd="0" presId="urn:microsoft.com/office/officeart/2005/8/layout/cycle2"/>
    <dgm:cxn modelId="{62CA3CDF-F97F-254E-A04D-C25AB683BFEE}" type="presParOf" srcId="{F27665CE-715E-AD40-95A7-988AA46D5C32}" destId="{9BA3870A-34D7-0A42-B742-2E3A4105A144}" srcOrd="2" destOrd="0" presId="urn:microsoft.com/office/officeart/2005/8/layout/cycle2"/>
    <dgm:cxn modelId="{44E8E06E-9FCE-384A-A41D-CC95DEB82F5C}" type="presParOf" srcId="{F27665CE-715E-AD40-95A7-988AA46D5C32}" destId="{96F4E3F2-FC70-764E-B17B-76D58576332B}" srcOrd="3" destOrd="0" presId="urn:microsoft.com/office/officeart/2005/8/layout/cycle2"/>
    <dgm:cxn modelId="{D0DACF00-46B5-9C48-94FE-7DC976CCAC34}" type="presParOf" srcId="{96F4E3F2-FC70-764E-B17B-76D58576332B}" destId="{817B8EAD-3CF0-114C-BDA1-0C49C0293A7A}" srcOrd="0" destOrd="0" presId="urn:microsoft.com/office/officeart/2005/8/layout/cycle2"/>
    <dgm:cxn modelId="{452AC86B-4E4A-994F-9F70-B7337BA286C0}" type="presParOf" srcId="{F27665CE-715E-AD40-95A7-988AA46D5C32}" destId="{CC9B9C10-E2FC-0E4A-8F40-6C8F18AC987C}" srcOrd="4" destOrd="0" presId="urn:microsoft.com/office/officeart/2005/8/layout/cycle2"/>
    <dgm:cxn modelId="{1BDE08BE-FB1A-2642-9A73-531D23C45D54}" type="presParOf" srcId="{F27665CE-715E-AD40-95A7-988AA46D5C32}" destId="{D438FE38-336F-984D-A9F2-2B25683A343A}" srcOrd="5" destOrd="0" presId="urn:microsoft.com/office/officeart/2005/8/layout/cycle2"/>
    <dgm:cxn modelId="{DB4C253E-16B7-4C45-94B9-77B979CF3177}" type="presParOf" srcId="{D438FE38-336F-984D-A9F2-2B25683A343A}" destId="{837F112F-0CDF-8E49-8954-C822287EA71E}" srcOrd="0" destOrd="0" presId="urn:microsoft.com/office/officeart/2005/8/layout/cycle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D98AF5F-70CF-324C-8D95-683D053FF853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E7E675-F83F-6442-976C-B010C2BCF1E9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ClrTx/>
            <a:buSzTx/>
            <a:buFontTx/>
            <a:buChar char="•"/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After big operations </a:t>
          </a:r>
          <a:r>
            <a:rPr lang="az-Latn-AZ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(abdominal</a:t>
          </a:r>
          <a:r>
            <a:rPr lang="az-Latn-AZ" sz="24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4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cardiovascul-ar</a:t>
          </a: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and ..</a:t>
          </a:r>
          <a:r>
            <a:rPr lang="az-Latn-AZ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BEA38860-2DCD-7E44-94C0-31C09600ED20}" type="parTrans" cxnId="{54ACD832-7D5A-954B-93C1-4D69B9287567}">
      <dgm:prSet/>
      <dgm:spPr/>
      <dgm:t>
        <a:bodyPr/>
        <a:lstStyle/>
        <a:p>
          <a:endParaRPr lang="en-US"/>
        </a:p>
      </dgm:t>
    </dgm:pt>
    <dgm:pt modelId="{741007FF-19F6-5E4C-9D88-E106D96BF243}" type="sibTrans" cxnId="{54ACD832-7D5A-954B-93C1-4D69B9287567}">
      <dgm:prSet/>
      <dgm:spPr/>
      <dgm:t>
        <a:bodyPr/>
        <a:lstStyle/>
        <a:p>
          <a:endParaRPr lang="en-US"/>
        </a:p>
      </dgm:t>
    </dgm:pt>
    <dgm:pt modelId="{D935550C-5D18-F54C-B99D-9B7618FDB7E9}">
      <dgm:prSet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Shock and severe trauma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72AA2655-29D8-DC40-857C-C0383796D684}" type="parTrans" cxnId="{F15B5E47-3E95-A84C-B885-1632FCD7028F}">
      <dgm:prSet/>
      <dgm:spPr/>
      <dgm:t>
        <a:bodyPr/>
        <a:lstStyle/>
        <a:p>
          <a:endParaRPr lang="en-US"/>
        </a:p>
      </dgm:t>
    </dgm:pt>
    <dgm:pt modelId="{33160E7C-6706-C042-84ED-759D79C5C3F6}" type="sibTrans" cxnId="{F15B5E47-3E95-A84C-B885-1632FCD7028F}">
      <dgm:prSet/>
      <dgm:spPr/>
      <dgm:t>
        <a:bodyPr/>
        <a:lstStyle/>
        <a:p>
          <a:endParaRPr lang="en-US"/>
        </a:p>
      </dgm:t>
    </dgm:pt>
    <dgm:pt modelId="{B3C14796-91D6-B74C-A70F-9002B90F37DD}">
      <dgm:prSet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az-Latn-AZ" sz="24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sepsis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4438CCC1-D9B7-714E-A913-49B1E3962FBF}" type="parTrans" cxnId="{A29E668E-088E-4A4C-BBEB-78EFE8E5162C}">
      <dgm:prSet/>
      <dgm:spPr/>
      <dgm:t>
        <a:bodyPr/>
        <a:lstStyle/>
        <a:p>
          <a:endParaRPr lang="en-US"/>
        </a:p>
      </dgm:t>
    </dgm:pt>
    <dgm:pt modelId="{8F5B847B-E65E-4249-AD3A-E845BBDB9ADC}" type="sibTrans" cxnId="{A29E668E-088E-4A4C-BBEB-78EFE8E5162C}">
      <dgm:prSet/>
      <dgm:spPr/>
      <dgm:t>
        <a:bodyPr/>
        <a:lstStyle/>
        <a:p>
          <a:endParaRPr lang="en-US"/>
        </a:p>
      </dgm:t>
    </dgm:pt>
    <dgm:pt modelId="{9F6E66C6-F510-F544-AC6C-F95DE09F7D95}">
      <dgm:prSet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burns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3DABB5AB-533A-2441-8923-F94D7776136C}" type="parTrans" cxnId="{CC10546F-6820-1347-B2EF-CDB66B2488AD}">
      <dgm:prSet/>
      <dgm:spPr/>
      <dgm:t>
        <a:bodyPr/>
        <a:lstStyle/>
        <a:p>
          <a:endParaRPr lang="en-US"/>
        </a:p>
      </dgm:t>
    </dgm:pt>
    <dgm:pt modelId="{352CD0BC-36ED-014D-9C87-CF7210085210}" type="sibTrans" cxnId="{CC10546F-6820-1347-B2EF-CDB66B2488AD}">
      <dgm:prSet/>
      <dgm:spPr/>
      <dgm:t>
        <a:bodyPr/>
        <a:lstStyle/>
        <a:p>
          <a:endParaRPr lang="en-US"/>
        </a:p>
      </dgm:t>
    </dgm:pt>
    <dgm:pt modelId="{68FCA5C7-04D5-AE42-9165-CB090FF1794C}">
      <dgm:prSet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Brain injuries and tumors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A9519C8-9A7B-3A4E-9409-7D3B6DD269C1}" type="parTrans" cxnId="{127CA7F7-8CE6-8741-912D-1755DC76AE0C}">
      <dgm:prSet/>
      <dgm:spPr/>
      <dgm:t>
        <a:bodyPr/>
        <a:lstStyle/>
        <a:p>
          <a:endParaRPr lang="en-US"/>
        </a:p>
      </dgm:t>
    </dgm:pt>
    <dgm:pt modelId="{51C6AC6D-3E42-2844-ADF2-B6AD103CCE84}" type="sibTrans" cxnId="{127CA7F7-8CE6-8741-912D-1755DC76AE0C}">
      <dgm:prSet/>
      <dgm:spPr/>
      <dgm:t>
        <a:bodyPr/>
        <a:lstStyle/>
        <a:p>
          <a:endParaRPr lang="en-US"/>
        </a:p>
      </dgm:t>
    </dgm:pt>
    <dgm:pt modelId="{7FBC0833-7A87-134F-9D6D-6DF0222CF117}" type="pres">
      <dgm:prSet presAssocID="{6D98AF5F-70CF-324C-8D95-683D053FF85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88D5A-5224-8E40-9D30-E11203303387}" type="pres">
      <dgm:prSet presAssocID="{B1E7E675-F83F-6442-976C-B010C2BCF1E9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6A9D20-7C00-1B45-92A9-1F6EDF4BA9CB}" type="pres">
      <dgm:prSet presAssocID="{741007FF-19F6-5E4C-9D88-E106D96BF243}" presName="space" presStyleCnt="0"/>
      <dgm:spPr/>
    </dgm:pt>
    <dgm:pt modelId="{C7525A43-3EA3-6642-98EE-70EA14C9569B}" type="pres">
      <dgm:prSet presAssocID="{D935550C-5D18-F54C-B99D-9B7618FDB7E9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8244A0-763F-B44E-A03D-9E9CB286ACA0}" type="pres">
      <dgm:prSet presAssocID="{33160E7C-6706-C042-84ED-759D79C5C3F6}" presName="space" presStyleCnt="0"/>
      <dgm:spPr/>
    </dgm:pt>
    <dgm:pt modelId="{A6AA1E3D-DC95-E748-B769-FD0D13F6A8D5}" type="pres">
      <dgm:prSet presAssocID="{B3C14796-91D6-B74C-A70F-9002B90F37DD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6E361-FC06-C645-BDAF-1A7D261E2582}" type="pres">
      <dgm:prSet presAssocID="{8F5B847B-E65E-4249-AD3A-E845BBDB9ADC}" presName="space" presStyleCnt="0"/>
      <dgm:spPr/>
    </dgm:pt>
    <dgm:pt modelId="{BA5434B0-18D3-7247-ADC0-CCD45025B06E}" type="pres">
      <dgm:prSet presAssocID="{9F6E66C6-F510-F544-AC6C-F95DE09F7D95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8E9BDE-A008-1946-9720-BA9511D27EB2}" type="pres">
      <dgm:prSet presAssocID="{352CD0BC-36ED-014D-9C87-CF7210085210}" presName="space" presStyleCnt="0"/>
      <dgm:spPr/>
    </dgm:pt>
    <dgm:pt modelId="{B3A8C32E-DD20-9D45-B9B0-38BA02C74715}" type="pres">
      <dgm:prSet presAssocID="{68FCA5C7-04D5-AE42-9165-CB090FF1794C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7CA7F7-8CE6-8741-912D-1755DC76AE0C}" srcId="{6D98AF5F-70CF-324C-8D95-683D053FF853}" destId="{68FCA5C7-04D5-AE42-9165-CB090FF1794C}" srcOrd="4" destOrd="0" parTransId="{8A9519C8-9A7B-3A4E-9409-7D3B6DD269C1}" sibTransId="{51C6AC6D-3E42-2844-ADF2-B6AD103CCE84}"/>
    <dgm:cxn modelId="{A065DEB7-36D1-A343-BD15-8530DEEAECB0}" type="presOf" srcId="{6D98AF5F-70CF-324C-8D95-683D053FF853}" destId="{7FBC0833-7A87-134F-9D6D-6DF0222CF117}" srcOrd="0" destOrd="0" presId="urn:microsoft.com/office/officeart/2005/8/layout/venn3"/>
    <dgm:cxn modelId="{54ACD832-7D5A-954B-93C1-4D69B9287567}" srcId="{6D98AF5F-70CF-324C-8D95-683D053FF853}" destId="{B1E7E675-F83F-6442-976C-B010C2BCF1E9}" srcOrd="0" destOrd="0" parTransId="{BEA38860-2DCD-7E44-94C0-31C09600ED20}" sibTransId="{741007FF-19F6-5E4C-9D88-E106D96BF243}"/>
    <dgm:cxn modelId="{CA112697-F3A3-3648-B7C6-3B17C45B435B}" type="presOf" srcId="{B3C14796-91D6-B74C-A70F-9002B90F37DD}" destId="{A6AA1E3D-DC95-E748-B769-FD0D13F6A8D5}" srcOrd="0" destOrd="0" presId="urn:microsoft.com/office/officeart/2005/8/layout/venn3"/>
    <dgm:cxn modelId="{1FC04E81-62B1-B849-A2B6-4BF2F61FC5FB}" type="presOf" srcId="{D935550C-5D18-F54C-B99D-9B7618FDB7E9}" destId="{C7525A43-3EA3-6642-98EE-70EA14C9569B}" srcOrd="0" destOrd="0" presId="urn:microsoft.com/office/officeart/2005/8/layout/venn3"/>
    <dgm:cxn modelId="{9DF3552B-DC76-AE4A-ADCF-33A1FCCF6D54}" type="presOf" srcId="{9F6E66C6-F510-F544-AC6C-F95DE09F7D95}" destId="{BA5434B0-18D3-7247-ADC0-CCD45025B06E}" srcOrd="0" destOrd="0" presId="urn:microsoft.com/office/officeart/2005/8/layout/venn3"/>
    <dgm:cxn modelId="{A29E668E-088E-4A4C-BBEB-78EFE8E5162C}" srcId="{6D98AF5F-70CF-324C-8D95-683D053FF853}" destId="{B3C14796-91D6-B74C-A70F-9002B90F37DD}" srcOrd="2" destOrd="0" parTransId="{4438CCC1-D9B7-714E-A913-49B1E3962FBF}" sibTransId="{8F5B847B-E65E-4249-AD3A-E845BBDB9ADC}"/>
    <dgm:cxn modelId="{CC10546F-6820-1347-B2EF-CDB66B2488AD}" srcId="{6D98AF5F-70CF-324C-8D95-683D053FF853}" destId="{9F6E66C6-F510-F544-AC6C-F95DE09F7D95}" srcOrd="3" destOrd="0" parTransId="{3DABB5AB-533A-2441-8923-F94D7776136C}" sibTransId="{352CD0BC-36ED-014D-9C87-CF7210085210}"/>
    <dgm:cxn modelId="{D7ABCE97-6B2F-A043-BA40-8C4B57159DE7}" type="presOf" srcId="{B1E7E675-F83F-6442-976C-B010C2BCF1E9}" destId="{99588D5A-5224-8E40-9D30-E11203303387}" srcOrd="0" destOrd="0" presId="urn:microsoft.com/office/officeart/2005/8/layout/venn3"/>
    <dgm:cxn modelId="{F15B5E47-3E95-A84C-B885-1632FCD7028F}" srcId="{6D98AF5F-70CF-324C-8D95-683D053FF853}" destId="{D935550C-5D18-F54C-B99D-9B7618FDB7E9}" srcOrd="1" destOrd="0" parTransId="{72AA2655-29D8-DC40-857C-C0383796D684}" sibTransId="{33160E7C-6706-C042-84ED-759D79C5C3F6}"/>
    <dgm:cxn modelId="{644D9FDE-0A77-6A49-87DE-BA2591EB6A30}" type="presOf" srcId="{68FCA5C7-04D5-AE42-9165-CB090FF1794C}" destId="{B3A8C32E-DD20-9D45-B9B0-38BA02C74715}" srcOrd="0" destOrd="0" presId="urn:microsoft.com/office/officeart/2005/8/layout/venn3"/>
    <dgm:cxn modelId="{B27EFA1A-2E50-584E-AE85-C5267FC2A659}" type="presParOf" srcId="{7FBC0833-7A87-134F-9D6D-6DF0222CF117}" destId="{99588D5A-5224-8E40-9D30-E11203303387}" srcOrd="0" destOrd="0" presId="urn:microsoft.com/office/officeart/2005/8/layout/venn3"/>
    <dgm:cxn modelId="{5DA771B7-5A65-3842-B197-75333B79E173}" type="presParOf" srcId="{7FBC0833-7A87-134F-9D6D-6DF0222CF117}" destId="{286A9D20-7C00-1B45-92A9-1F6EDF4BA9CB}" srcOrd="1" destOrd="0" presId="urn:microsoft.com/office/officeart/2005/8/layout/venn3"/>
    <dgm:cxn modelId="{B832F0A9-D1AD-504A-A346-7F680CFF95E3}" type="presParOf" srcId="{7FBC0833-7A87-134F-9D6D-6DF0222CF117}" destId="{C7525A43-3EA3-6642-98EE-70EA14C9569B}" srcOrd="2" destOrd="0" presId="urn:microsoft.com/office/officeart/2005/8/layout/venn3"/>
    <dgm:cxn modelId="{580144EA-72EE-B942-B18D-D7B1B50CD04F}" type="presParOf" srcId="{7FBC0833-7A87-134F-9D6D-6DF0222CF117}" destId="{608244A0-763F-B44E-A03D-9E9CB286ACA0}" srcOrd="3" destOrd="0" presId="urn:microsoft.com/office/officeart/2005/8/layout/venn3"/>
    <dgm:cxn modelId="{2623E5CD-0C2F-5D4B-9EBF-17EE15ED96DC}" type="presParOf" srcId="{7FBC0833-7A87-134F-9D6D-6DF0222CF117}" destId="{A6AA1E3D-DC95-E748-B769-FD0D13F6A8D5}" srcOrd="4" destOrd="0" presId="urn:microsoft.com/office/officeart/2005/8/layout/venn3"/>
    <dgm:cxn modelId="{3F55CA23-1C21-2D41-88CB-D3AA83F81846}" type="presParOf" srcId="{7FBC0833-7A87-134F-9D6D-6DF0222CF117}" destId="{8506E361-FC06-C645-BDAF-1A7D261E2582}" srcOrd="5" destOrd="0" presId="urn:microsoft.com/office/officeart/2005/8/layout/venn3"/>
    <dgm:cxn modelId="{9DA0AE79-B44B-C54B-A6EF-37E472D904F3}" type="presParOf" srcId="{7FBC0833-7A87-134F-9D6D-6DF0222CF117}" destId="{BA5434B0-18D3-7247-ADC0-CCD45025B06E}" srcOrd="6" destOrd="0" presId="urn:microsoft.com/office/officeart/2005/8/layout/venn3"/>
    <dgm:cxn modelId="{DBB4DAA9-DD8E-194D-B0DE-3E76ECE4C9E4}" type="presParOf" srcId="{7FBC0833-7A87-134F-9D6D-6DF0222CF117}" destId="{818E9BDE-A008-1946-9720-BA9511D27EB2}" srcOrd="7" destOrd="0" presId="urn:microsoft.com/office/officeart/2005/8/layout/venn3"/>
    <dgm:cxn modelId="{F38137F9-1ADC-8648-A122-80A2A247E7E9}" type="presParOf" srcId="{7FBC0833-7A87-134F-9D6D-6DF0222CF117}" destId="{B3A8C32E-DD20-9D45-B9B0-38BA02C74715}" srcOrd="8" destOrd="0" presId="urn:microsoft.com/office/officeart/2005/8/layout/venn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C21DB30-C388-B14A-BD6C-7683D6071AD5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F072363-403D-A741-9FF2-05377B79C76C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Mucosal ulcer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5BBE2B9-7799-3F42-ACB2-DD9C8D0F0F08}" type="parTrans" cxnId="{DF909ECB-8452-5240-BB47-AA5BDCE9BA1E}">
      <dgm:prSet/>
      <dgm:spPr/>
      <dgm:t>
        <a:bodyPr/>
        <a:lstStyle/>
        <a:p>
          <a:endParaRPr lang="en-US"/>
        </a:p>
      </dgm:t>
    </dgm:pt>
    <dgm:pt modelId="{EED0DBA5-3B7E-4A46-9A01-C73A83C552BB}" type="sibTrans" cxnId="{DF909ECB-8452-5240-BB47-AA5BDCE9BA1E}">
      <dgm:prSet/>
      <dgm:spPr/>
      <dgm:t>
        <a:bodyPr/>
        <a:lstStyle/>
        <a:p>
          <a:endParaRPr lang="en-US"/>
        </a:p>
      </dgm:t>
    </dgm:pt>
    <dgm:pt modelId="{D4430294-94C2-9D4A-B849-606F18B69A6B}">
      <dgm:prSet phldrT="[Text]" custT="1"/>
      <dgm:spPr/>
      <dgm:t>
        <a:bodyPr/>
        <a:lstStyle/>
        <a:p>
          <a:r>
            <a:rPr lang="en-US" sz="18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72 hour after stress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F71B7F3-C55E-F54B-846F-67A6E19E560B}" type="parTrans" cxnId="{90B3D863-CC37-9843-AD38-511E0ACDE116}">
      <dgm:prSet/>
      <dgm:spPr/>
      <dgm:t>
        <a:bodyPr/>
        <a:lstStyle/>
        <a:p>
          <a:endParaRPr lang="en-US"/>
        </a:p>
      </dgm:t>
    </dgm:pt>
    <dgm:pt modelId="{3F8D6B28-05B6-A641-948C-BD17DDEECCD2}" type="sibTrans" cxnId="{90B3D863-CC37-9843-AD38-511E0ACDE116}">
      <dgm:prSet/>
      <dgm:spPr/>
      <dgm:t>
        <a:bodyPr/>
        <a:lstStyle/>
        <a:p>
          <a:endParaRPr lang="en-US"/>
        </a:p>
      </dgm:t>
    </dgm:pt>
    <dgm:pt modelId="{EFA3AEA6-EFEC-1E46-B967-644E108504B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Bleeding 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3FFA55FD-2691-6543-B9A4-8E23B246EEE2}" type="parTrans" cxnId="{DD67B264-BBF0-1945-9CFE-5AA601C29430}">
      <dgm:prSet/>
      <dgm:spPr/>
      <dgm:t>
        <a:bodyPr/>
        <a:lstStyle/>
        <a:p>
          <a:endParaRPr lang="en-US"/>
        </a:p>
      </dgm:t>
    </dgm:pt>
    <dgm:pt modelId="{114546C3-BC54-0D4E-9994-BACBBDF25776}" type="sibTrans" cxnId="{DD67B264-BBF0-1945-9CFE-5AA601C29430}">
      <dgm:prSet/>
      <dgm:spPr/>
      <dgm:t>
        <a:bodyPr/>
        <a:lstStyle/>
        <a:p>
          <a:endParaRPr lang="en-US"/>
        </a:p>
      </dgm:t>
    </dgm:pt>
    <dgm:pt modelId="{8353D37C-45BB-8948-B6B4-3C9EDE7CF625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20%</a:t>
          </a:r>
        </a:p>
      </dgm:t>
    </dgm:pt>
    <dgm:pt modelId="{EDBE5A81-27A8-0D4D-BF20-A5936D6C41F4}" type="parTrans" cxnId="{643806FE-D120-5544-B7B9-605C91C8D87B}">
      <dgm:prSet/>
      <dgm:spPr/>
      <dgm:t>
        <a:bodyPr/>
        <a:lstStyle/>
        <a:p>
          <a:endParaRPr lang="en-US"/>
        </a:p>
      </dgm:t>
    </dgm:pt>
    <dgm:pt modelId="{786B2662-3229-A945-B9CE-405C04F59123}" type="sibTrans" cxnId="{643806FE-D120-5544-B7B9-605C91C8D87B}">
      <dgm:prSet/>
      <dgm:spPr/>
      <dgm:t>
        <a:bodyPr/>
        <a:lstStyle/>
        <a:p>
          <a:endParaRPr lang="en-US"/>
        </a:p>
      </dgm:t>
    </dgm:pt>
    <dgm:pt modelId="{1C7BB04E-A294-594F-9EED-0D6E4338E665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Perforation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AEB62D9B-C613-0B4E-B715-544470E27AE7}" type="parTrans" cxnId="{CDEE84B0-4E3D-0F45-9CBD-3417385EA3BA}">
      <dgm:prSet/>
      <dgm:spPr/>
      <dgm:t>
        <a:bodyPr/>
        <a:lstStyle/>
        <a:p>
          <a:endParaRPr lang="en-US"/>
        </a:p>
      </dgm:t>
    </dgm:pt>
    <dgm:pt modelId="{001B0276-2651-E743-8F9A-172ADC6F61F0}" type="sibTrans" cxnId="{CDEE84B0-4E3D-0F45-9CBD-3417385EA3BA}">
      <dgm:prSet/>
      <dgm:spPr/>
      <dgm:t>
        <a:bodyPr/>
        <a:lstStyle/>
        <a:p>
          <a:endParaRPr lang="en-US"/>
        </a:p>
      </dgm:t>
    </dgm:pt>
    <dgm:pt modelId="{7F2182C1-C7A9-074F-B61B-6BA2A4C16356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10%</a:t>
          </a:r>
        </a:p>
      </dgm:t>
    </dgm:pt>
    <dgm:pt modelId="{2A1C95D4-10B8-6642-9C3F-37BC8A006DEC}" type="parTrans" cxnId="{CF51D247-C5B3-2544-9794-D6596C83CC83}">
      <dgm:prSet/>
      <dgm:spPr/>
      <dgm:t>
        <a:bodyPr/>
        <a:lstStyle/>
        <a:p>
          <a:endParaRPr lang="en-US"/>
        </a:p>
      </dgm:t>
    </dgm:pt>
    <dgm:pt modelId="{75E945ED-5F2A-C74C-9641-512407B7AECA}" type="sibTrans" cxnId="{CF51D247-C5B3-2544-9794-D6596C83CC83}">
      <dgm:prSet/>
      <dgm:spPr/>
      <dgm:t>
        <a:bodyPr/>
        <a:lstStyle/>
        <a:p>
          <a:endParaRPr lang="en-US"/>
        </a:p>
      </dgm:t>
    </dgm:pt>
    <dgm:pt modelId="{CC003B2A-F692-2A4D-9A6D-61C68D1E85C7}" type="pres">
      <dgm:prSet presAssocID="{7C21DB30-C388-B14A-BD6C-7683D6071AD5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A75144F-585A-FA4D-B612-EF557480A4BE}" type="pres">
      <dgm:prSet presAssocID="{FF072363-403D-A741-9FF2-05377B79C76C}" presName="composite" presStyleCnt="0"/>
      <dgm:spPr/>
    </dgm:pt>
    <dgm:pt modelId="{D490103F-F357-B843-99DC-5B17EB2BF1BB}" type="pres">
      <dgm:prSet presAssocID="{FF072363-403D-A741-9FF2-05377B79C76C}" presName="bentUpArrow1" presStyleLbl="alignImgPlace1" presStyleIdx="0" presStyleCnt="2"/>
      <dgm:spPr/>
    </dgm:pt>
    <dgm:pt modelId="{ED5D1859-1279-6042-A810-EA7FCAF0CCA4}" type="pres">
      <dgm:prSet presAssocID="{FF072363-403D-A741-9FF2-05377B79C76C}" presName="ParentText" presStyleLbl="node1" presStyleIdx="0" presStyleCnt="3" custScaleY="759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05A9B9-0D1B-B74C-8418-4A52E5B5ED3A}" type="pres">
      <dgm:prSet presAssocID="{FF072363-403D-A741-9FF2-05377B79C76C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CDAC1E-75FB-7144-965C-435C82CDE302}" type="pres">
      <dgm:prSet presAssocID="{EED0DBA5-3B7E-4A46-9A01-C73A83C552BB}" presName="sibTrans" presStyleCnt="0"/>
      <dgm:spPr/>
    </dgm:pt>
    <dgm:pt modelId="{AA08F0D6-913B-5C41-BAF9-CA7AD2C1288D}" type="pres">
      <dgm:prSet presAssocID="{EFA3AEA6-EFEC-1E46-B967-644E108504B0}" presName="composite" presStyleCnt="0"/>
      <dgm:spPr/>
    </dgm:pt>
    <dgm:pt modelId="{77B70C31-8DD6-2F43-A9CE-5AC3563919A3}" type="pres">
      <dgm:prSet presAssocID="{EFA3AEA6-EFEC-1E46-B967-644E108504B0}" presName="bentUpArrow1" presStyleLbl="alignImgPlace1" presStyleIdx="1" presStyleCnt="2"/>
      <dgm:spPr/>
    </dgm:pt>
    <dgm:pt modelId="{120B4BE5-0C8D-2C47-BDF4-D56F2C664E90}" type="pres">
      <dgm:prSet presAssocID="{EFA3AEA6-EFEC-1E46-B967-644E108504B0}" presName="ParentText" presStyleLbl="node1" presStyleIdx="1" presStyleCnt="3" custScaleY="759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2DD0B1-06A8-0D41-B7AC-E42B88903837}" type="pres">
      <dgm:prSet presAssocID="{EFA3AEA6-EFEC-1E46-B967-644E108504B0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30716-F20C-9F47-9CAC-FC78EBDAED4E}" type="pres">
      <dgm:prSet presAssocID="{114546C3-BC54-0D4E-9994-BACBBDF25776}" presName="sibTrans" presStyleCnt="0"/>
      <dgm:spPr/>
    </dgm:pt>
    <dgm:pt modelId="{DD1161A5-FBA1-4D47-AED3-91F92DF92DEC}" type="pres">
      <dgm:prSet presAssocID="{1C7BB04E-A294-594F-9EED-0D6E4338E665}" presName="composite" presStyleCnt="0"/>
      <dgm:spPr/>
    </dgm:pt>
    <dgm:pt modelId="{B2E458F3-FE1C-BD43-A048-B9C1E326749F}" type="pres">
      <dgm:prSet presAssocID="{1C7BB04E-A294-594F-9EED-0D6E4338E665}" presName="ParentText" presStyleLbl="node1" presStyleIdx="2" presStyleCnt="3" custScaleY="7593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8D6451-3AAA-1148-91E2-B802604596CC}" type="pres">
      <dgm:prSet presAssocID="{1C7BB04E-A294-594F-9EED-0D6E4338E665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09781A-BADD-0D4A-94AE-C5E7D1DF9E06}" type="presOf" srcId="{7F2182C1-C7A9-074F-B61B-6BA2A4C16356}" destId="{DF8D6451-3AAA-1148-91E2-B802604596CC}" srcOrd="0" destOrd="0" presId="urn:microsoft.com/office/officeart/2005/8/layout/StepDownProcess"/>
    <dgm:cxn modelId="{643806FE-D120-5544-B7B9-605C91C8D87B}" srcId="{EFA3AEA6-EFEC-1E46-B967-644E108504B0}" destId="{8353D37C-45BB-8948-B6B4-3C9EDE7CF625}" srcOrd="0" destOrd="0" parTransId="{EDBE5A81-27A8-0D4D-BF20-A5936D6C41F4}" sibTransId="{786B2662-3229-A945-B9CE-405C04F59123}"/>
    <dgm:cxn modelId="{6842E633-BDAE-4243-982F-C5DA34162EB6}" type="presOf" srcId="{EFA3AEA6-EFEC-1E46-B967-644E108504B0}" destId="{120B4BE5-0C8D-2C47-BDF4-D56F2C664E90}" srcOrd="0" destOrd="0" presId="urn:microsoft.com/office/officeart/2005/8/layout/StepDownProcess"/>
    <dgm:cxn modelId="{CF51D247-C5B3-2544-9794-D6596C83CC83}" srcId="{1C7BB04E-A294-594F-9EED-0D6E4338E665}" destId="{7F2182C1-C7A9-074F-B61B-6BA2A4C16356}" srcOrd="0" destOrd="0" parTransId="{2A1C95D4-10B8-6642-9C3F-37BC8A006DEC}" sibTransId="{75E945ED-5F2A-C74C-9641-512407B7AECA}"/>
    <dgm:cxn modelId="{DD67B264-BBF0-1945-9CFE-5AA601C29430}" srcId="{7C21DB30-C388-B14A-BD6C-7683D6071AD5}" destId="{EFA3AEA6-EFEC-1E46-B967-644E108504B0}" srcOrd="1" destOrd="0" parTransId="{3FFA55FD-2691-6543-B9A4-8E23B246EEE2}" sibTransId="{114546C3-BC54-0D4E-9994-BACBBDF25776}"/>
    <dgm:cxn modelId="{7F1F9CFA-4A48-1244-BDAB-C6F2389BC34E}" type="presOf" srcId="{7C21DB30-C388-B14A-BD6C-7683D6071AD5}" destId="{CC003B2A-F692-2A4D-9A6D-61C68D1E85C7}" srcOrd="0" destOrd="0" presId="urn:microsoft.com/office/officeart/2005/8/layout/StepDownProcess"/>
    <dgm:cxn modelId="{108C6F67-1372-E84F-9096-D12667F34FEC}" type="presOf" srcId="{D4430294-94C2-9D4A-B849-606F18B69A6B}" destId="{C805A9B9-0D1B-B74C-8418-4A52E5B5ED3A}" srcOrd="0" destOrd="0" presId="urn:microsoft.com/office/officeart/2005/8/layout/StepDownProcess"/>
    <dgm:cxn modelId="{67FB4E4A-F084-5D45-A8E1-C2E797724FF6}" type="presOf" srcId="{8353D37C-45BB-8948-B6B4-3C9EDE7CF625}" destId="{6E2DD0B1-06A8-0D41-B7AC-E42B88903837}" srcOrd="0" destOrd="0" presId="urn:microsoft.com/office/officeart/2005/8/layout/StepDownProcess"/>
    <dgm:cxn modelId="{90B3D863-CC37-9843-AD38-511E0ACDE116}" srcId="{FF072363-403D-A741-9FF2-05377B79C76C}" destId="{D4430294-94C2-9D4A-B849-606F18B69A6B}" srcOrd="0" destOrd="0" parTransId="{AF71B7F3-C55E-F54B-846F-67A6E19E560B}" sibTransId="{3F8D6B28-05B6-A641-948C-BD17DDEECCD2}"/>
    <dgm:cxn modelId="{DF909ECB-8452-5240-BB47-AA5BDCE9BA1E}" srcId="{7C21DB30-C388-B14A-BD6C-7683D6071AD5}" destId="{FF072363-403D-A741-9FF2-05377B79C76C}" srcOrd="0" destOrd="0" parTransId="{85BBE2B9-7799-3F42-ACB2-DD9C8D0F0F08}" sibTransId="{EED0DBA5-3B7E-4A46-9A01-C73A83C552BB}"/>
    <dgm:cxn modelId="{9E95A57A-C752-EB4E-8145-FE8FEA134CA1}" type="presOf" srcId="{1C7BB04E-A294-594F-9EED-0D6E4338E665}" destId="{B2E458F3-FE1C-BD43-A048-B9C1E326749F}" srcOrd="0" destOrd="0" presId="urn:microsoft.com/office/officeart/2005/8/layout/StepDownProcess"/>
    <dgm:cxn modelId="{CDEE84B0-4E3D-0F45-9CBD-3417385EA3BA}" srcId="{7C21DB30-C388-B14A-BD6C-7683D6071AD5}" destId="{1C7BB04E-A294-594F-9EED-0D6E4338E665}" srcOrd="2" destOrd="0" parTransId="{AEB62D9B-C613-0B4E-B715-544470E27AE7}" sibTransId="{001B0276-2651-E743-8F9A-172ADC6F61F0}"/>
    <dgm:cxn modelId="{1841CD38-184C-FD4A-9505-FAAE485C2CCC}" type="presOf" srcId="{FF072363-403D-A741-9FF2-05377B79C76C}" destId="{ED5D1859-1279-6042-A810-EA7FCAF0CCA4}" srcOrd="0" destOrd="0" presId="urn:microsoft.com/office/officeart/2005/8/layout/StepDownProcess"/>
    <dgm:cxn modelId="{9E73EF3E-63FD-CB4A-9822-51990D5A4522}" type="presParOf" srcId="{CC003B2A-F692-2A4D-9A6D-61C68D1E85C7}" destId="{9A75144F-585A-FA4D-B612-EF557480A4BE}" srcOrd="0" destOrd="0" presId="urn:microsoft.com/office/officeart/2005/8/layout/StepDownProcess"/>
    <dgm:cxn modelId="{01B0CBD7-4F97-0548-AA25-87656A19EB37}" type="presParOf" srcId="{9A75144F-585A-FA4D-B612-EF557480A4BE}" destId="{D490103F-F357-B843-99DC-5B17EB2BF1BB}" srcOrd="0" destOrd="0" presId="urn:microsoft.com/office/officeart/2005/8/layout/StepDownProcess"/>
    <dgm:cxn modelId="{8AF396A3-6937-154D-A930-FA1C7E74130A}" type="presParOf" srcId="{9A75144F-585A-FA4D-B612-EF557480A4BE}" destId="{ED5D1859-1279-6042-A810-EA7FCAF0CCA4}" srcOrd="1" destOrd="0" presId="urn:microsoft.com/office/officeart/2005/8/layout/StepDownProcess"/>
    <dgm:cxn modelId="{B340A168-4ECB-094E-BE7C-034173CE74AE}" type="presParOf" srcId="{9A75144F-585A-FA4D-B612-EF557480A4BE}" destId="{C805A9B9-0D1B-B74C-8418-4A52E5B5ED3A}" srcOrd="2" destOrd="0" presId="urn:microsoft.com/office/officeart/2005/8/layout/StepDownProcess"/>
    <dgm:cxn modelId="{FD2C6215-83DD-A14C-8916-15F161A9B514}" type="presParOf" srcId="{CC003B2A-F692-2A4D-9A6D-61C68D1E85C7}" destId="{F7CDAC1E-75FB-7144-965C-435C82CDE302}" srcOrd="1" destOrd="0" presId="urn:microsoft.com/office/officeart/2005/8/layout/StepDownProcess"/>
    <dgm:cxn modelId="{30BBF223-62BD-7F4D-BF91-C55210CE98A3}" type="presParOf" srcId="{CC003B2A-F692-2A4D-9A6D-61C68D1E85C7}" destId="{AA08F0D6-913B-5C41-BAF9-CA7AD2C1288D}" srcOrd="2" destOrd="0" presId="urn:microsoft.com/office/officeart/2005/8/layout/StepDownProcess"/>
    <dgm:cxn modelId="{CF7519C4-0A54-A74F-A9A3-4049D9116B29}" type="presParOf" srcId="{AA08F0D6-913B-5C41-BAF9-CA7AD2C1288D}" destId="{77B70C31-8DD6-2F43-A9CE-5AC3563919A3}" srcOrd="0" destOrd="0" presId="urn:microsoft.com/office/officeart/2005/8/layout/StepDownProcess"/>
    <dgm:cxn modelId="{292F9679-8CA1-1948-BFA2-F3C802342705}" type="presParOf" srcId="{AA08F0D6-913B-5C41-BAF9-CA7AD2C1288D}" destId="{120B4BE5-0C8D-2C47-BDF4-D56F2C664E90}" srcOrd="1" destOrd="0" presId="urn:microsoft.com/office/officeart/2005/8/layout/StepDownProcess"/>
    <dgm:cxn modelId="{C89CD3AD-A4B4-0647-B599-F53EAF995056}" type="presParOf" srcId="{AA08F0D6-913B-5C41-BAF9-CA7AD2C1288D}" destId="{6E2DD0B1-06A8-0D41-B7AC-E42B88903837}" srcOrd="2" destOrd="0" presId="urn:microsoft.com/office/officeart/2005/8/layout/StepDownProcess"/>
    <dgm:cxn modelId="{066EEEFA-8986-6146-81CB-83A551A60C54}" type="presParOf" srcId="{CC003B2A-F692-2A4D-9A6D-61C68D1E85C7}" destId="{AE630716-F20C-9F47-9CAC-FC78EBDAED4E}" srcOrd="3" destOrd="0" presId="urn:microsoft.com/office/officeart/2005/8/layout/StepDownProcess"/>
    <dgm:cxn modelId="{9CEFEEE2-F763-2E4D-9B50-76C23E2B36AE}" type="presParOf" srcId="{CC003B2A-F692-2A4D-9A6D-61C68D1E85C7}" destId="{DD1161A5-FBA1-4D47-AED3-91F92DF92DEC}" srcOrd="4" destOrd="0" presId="urn:microsoft.com/office/officeart/2005/8/layout/StepDownProcess"/>
    <dgm:cxn modelId="{0E41233D-A270-FE46-B404-92BBCA17C08B}" type="presParOf" srcId="{DD1161A5-FBA1-4D47-AED3-91F92DF92DEC}" destId="{B2E458F3-FE1C-BD43-A048-B9C1E326749F}" srcOrd="0" destOrd="0" presId="urn:microsoft.com/office/officeart/2005/8/layout/StepDownProcess"/>
    <dgm:cxn modelId="{83E01800-8F9E-8B4E-94F0-CAF3816E60D5}" type="presParOf" srcId="{DD1161A5-FBA1-4D47-AED3-91F92DF92DEC}" destId="{DF8D6451-3AAA-1148-91E2-B802604596CC}" srcOrd="1" destOrd="0" presId="urn:microsoft.com/office/officeart/2005/8/layout/StepDownProcess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388B8-19DC-6041-B50D-8B3938288AB0}">
      <dsp:nvSpPr>
        <dsp:cNvPr id="0" name=""/>
        <dsp:cNvSpPr/>
      </dsp:nvSpPr>
      <dsp:spPr>
        <a:xfrm>
          <a:off x="1086560" y="369"/>
          <a:ext cx="3008479" cy="120943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suspicion</a:t>
          </a:r>
          <a:endParaRPr lang="en-US" sz="3200" b="1" i="1" kern="1200" dirty="0">
            <a:solidFill>
              <a:schemeClr val="accent1">
                <a:lumMod val="50000"/>
              </a:schemeClr>
            </a:solidFill>
            <a:latin typeface="+mn-lt"/>
            <a:ea typeface="+mn-ea"/>
            <a:cs typeface="+mn-cs"/>
          </a:endParaRPr>
        </a:p>
      </dsp:txBody>
      <dsp:txXfrm>
        <a:off x="1121983" y="35792"/>
        <a:ext cx="2937633" cy="1138593"/>
      </dsp:txXfrm>
    </dsp:sp>
    <dsp:sp modelId="{1AD22D36-492F-AB43-B349-CC7A4CB940FD}">
      <dsp:nvSpPr>
        <dsp:cNvPr id="0" name=""/>
        <dsp:cNvSpPr/>
      </dsp:nvSpPr>
      <dsp:spPr>
        <a:xfrm rot="5400000">
          <a:off x="2364030" y="1240044"/>
          <a:ext cx="453539" cy="544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-5400000">
        <a:off x="2427525" y="1285398"/>
        <a:ext cx="326549" cy="317477"/>
      </dsp:txXfrm>
    </dsp:sp>
    <dsp:sp modelId="{144727E5-DF50-8C48-9FCA-AA27986E4D5D}">
      <dsp:nvSpPr>
        <dsp:cNvPr id="0" name=""/>
        <dsp:cNvSpPr/>
      </dsp:nvSpPr>
      <dsp:spPr>
        <a:xfrm>
          <a:off x="1086560" y="1814527"/>
          <a:ext cx="3008479" cy="120943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presentation of clinic symptoms</a:t>
          </a:r>
          <a:endParaRPr lang="en-US" sz="320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1121983" y="1849950"/>
        <a:ext cx="2937633" cy="11385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FFF5B3-70AF-564D-9755-470BCE6D765D}">
      <dsp:nvSpPr>
        <dsp:cNvPr id="0" name=""/>
        <dsp:cNvSpPr/>
      </dsp:nvSpPr>
      <dsp:spPr>
        <a:xfrm>
          <a:off x="1336006" y="369"/>
          <a:ext cx="2509586" cy="120943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confirmation</a:t>
          </a:r>
          <a:endParaRPr lang="en-US" sz="3600" b="1" i="1" kern="1200" dirty="0"/>
        </a:p>
      </dsp:txBody>
      <dsp:txXfrm>
        <a:off x="1371429" y="35792"/>
        <a:ext cx="2438740" cy="1138593"/>
      </dsp:txXfrm>
    </dsp:sp>
    <dsp:sp modelId="{7EADBCAF-96EF-3F45-9E71-BD01701CC3ED}">
      <dsp:nvSpPr>
        <dsp:cNvPr id="0" name=""/>
        <dsp:cNvSpPr/>
      </dsp:nvSpPr>
      <dsp:spPr>
        <a:xfrm rot="5400000">
          <a:off x="2364030" y="1240044"/>
          <a:ext cx="453539" cy="5442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-5400000">
        <a:off x="2427525" y="1285398"/>
        <a:ext cx="326549" cy="317477"/>
      </dsp:txXfrm>
    </dsp:sp>
    <dsp:sp modelId="{14BB2783-9A63-6F45-BB35-2992CE03A1CA}">
      <dsp:nvSpPr>
        <dsp:cNvPr id="0" name=""/>
        <dsp:cNvSpPr/>
      </dsp:nvSpPr>
      <dsp:spPr>
        <a:xfrm>
          <a:off x="1336006" y="1814527"/>
          <a:ext cx="2509586" cy="120943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4472C4">
                  <a:lumMod val="50000"/>
                </a:srgbClr>
              </a:solidFill>
              <a:latin typeface="Calibri"/>
              <a:ea typeface="+mn-ea"/>
              <a:cs typeface="+mn-cs"/>
            </a:rPr>
            <a:t>endoscopy</a:t>
          </a:r>
          <a:endParaRPr lang="en-US" sz="3200" kern="1200" dirty="0">
            <a:solidFill>
              <a:srgbClr val="4472C4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1371429" y="1849950"/>
        <a:ext cx="2438740" cy="11385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FDD9F-096B-ED41-9A8E-CA3BA5929B68}">
      <dsp:nvSpPr>
        <dsp:cNvPr id="0" name=""/>
        <dsp:cNvSpPr/>
      </dsp:nvSpPr>
      <dsp:spPr>
        <a:xfrm>
          <a:off x="1599951" y="1238712"/>
          <a:ext cx="875569" cy="303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958"/>
              </a:lnTo>
              <a:lnTo>
                <a:pt x="875569" y="151958"/>
              </a:lnTo>
              <a:lnTo>
                <a:pt x="875569" y="3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60187-E65F-E34E-B9FD-BC79FB6E8609}">
      <dsp:nvSpPr>
        <dsp:cNvPr id="0" name=""/>
        <dsp:cNvSpPr/>
      </dsp:nvSpPr>
      <dsp:spPr>
        <a:xfrm>
          <a:off x="724382" y="1238712"/>
          <a:ext cx="875569" cy="303916"/>
        </a:xfrm>
        <a:custGeom>
          <a:avLst/>
          <a:gdLst/>
          <a:ahLst/>
          <a:cxnLst/>
          <a:rect l="0" t="0" r="0" b="0"/>
          <a:pathLst>
            <a:path>
              <a:moveTo>
                <a:pt x="875569" y="0"/>
              </a:moveTo>
              <a:lnTo>
                <a:pt x="875569" y="151958"/>
              </a:lnTo>
              <a:lnTo>
                <a:pt x="0" y="151958"/>
              </a:lnTo>
              <a:lnTo>
                <a:pt x="0" y="3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5290-B65E-7D4B-8236-F1813A9C6530}">
      <dsp:nvSpPr>
        <dsp:cNvPr id="0" name=""/>
        <dsp:cNvSpPr/>
      </dsp:nvSpPr>
      <dsp:spPr>
        <a:xfrm>
          <a:off x="662028" y="515101"/>
          <a:ext cx="1875846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u="sng" kern="1200" dirty="0" err="1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localisation</a:t>
          </a:r>
          <a:endParaRPr lang="en-US" sz="2400" i="1" u="sng" kern="1200" dirty="0"/>
        </a:p>
      </dsp:txBody>
      <dsp:txXfrm>
        <a:off x="662028" y="515101"/>
        <a:ext cx="1875846" cy="723611"/>
      </dsp:txXfrm>
    </dsp:sp>
    <dsp:sp modelId="{60ADF545-F0E6-C74B-BA15-E512F62A267D}">
      <dsp:nvSpPr>
        <dsp:cNvPr id="0" name=""/>
        <dsp:cNvSpPr/>
      </dsp:nvSpPr>
      <dsp:spPr>
        <a:xfrm>
          <a:off x="771" y="1542628"/>
          <a:ext cx="1447222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Stomach ulcer</a:t>
          </a:r>
          <a:endParaRPr lang="en-US" sz="2000" kern="1200" dirty="0"/>
        </a:p>
      </dsp:txBody>
      <dsp:txXfrm>
        <a:off x="771" y="1542628"/>
        <a:ext cx="1447222" cy="723611"/>
      </dsp:txXfrm>
    </dsp:sp>
    <dsp:sp modelId="{E7E0E043-E45E-954A-BD26-F0C489943107}">
      <dsp:nvSpPr>
        <dsp:cNvPr id="0" name=""/>
        <dsp:cNvSpPr/>
      </dsp:nvSpPr>
      <dsp:spPr>
        <a:xfrm>
          <a:off x="1751910" y="1542628"/>
          <a:ext cx="1447222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None/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Duodenal ulcer</a:t>
          </a:r>
          <a:endParaRPr lang="en-US" sz="2000" kern="1200" dirty="0"/>
        </a:p>
      </dsp:txBody>
      <dsp:txXfrm>
        <a:off x="1751910" y="1542628"/>
        <a:ext cx="1447222" cy="7236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A8C6C2-E664-8646-B282-3E7A4BA62A56}">
      <dsp:nvSpPr>
        <dsp:cNvPr id="0" name=""/>
        <dsp:cNvSpPr/>
      </dsp:nvSpPr>
      <dsp:spPr>
        <a:xfrm>
          <a:off x="2792895" y="1585355"/>
          <a:ext cx="2020283" cy="324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163"/>
              </a:lnTo>
              <a:lnTo>
                <a:pt x="2020283" y="162163"/>
              </a:lnTo>
              <a:lnTo>
                <a:pt x="2020283" y="3243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2FDD9F-096B-ED41-9A8E-CA3BA5929B68}">
      <dsp:nvSpPr>
        <dsp:cNvPr id="0" name=""/>
        <dsp:cNvSpPr/>
      </dsp:nvSpPr>
      <dsp:spPr>
        <a:xfrm>
          <a:off x="2792895" y="1585355"/>
          <a:ext cx="151545" cy="3243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2163"/>
              </a:lnTo>
              <a:lnTo>
                <a:pt x="151545" y="162163"/>
              </a:lnTo>
              <a:lnTo>
                <a:pt x="151545" y="3243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60187-E65F-E34E-B9FD-BC79FB6E8609}">
      <dsp:nvSpPr>
        <dsp:cNvPr id="0" name=""/>
        <dsp:cNvSpPr/>
      </dsp:nvSpPr>
      <dsp:spPr>
        <a:xfrm>
          <a:off x="924158" y="1585355"/>
          <a:ext cx="1868737" cy="324326"/>
        </a:xfrm>
        <a:custGeom>
          <a:avLst/>
          <a:gdLst/>
          <a:ahLst/>
          <a:cxnLst/>
          <a:rect l="0" t="0" r="0" b="0"/>
          <a:pathLst>
            <a:path>
              <a:moveTo>
                <a:pt x="1868737" y="0"/>
              </a:moveTo>
              <a:lnTo>
                <a:pt x="1868737" y="162163"/>
              </a:lnTo>
              <a:lnTo>
                <a:pt x="0" y="162163"/>
              </a:lnTo>
              <a:lnTo>
                <a:pt x="0" y="3243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5290-B65E-7D4B-8236-F1813A9C6530}">
      <dsp:nvSpPr>
        <dsp:cNvPr id="0" name=""/>
        <dsp:cNvSpPr/>
      </dsp:nvSpPr>
      <dsp:spPr>
        <a:xfrm>
          <a:off x="1791986" y="813149"/>
          <a:ext cx="2001819" cy="77220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u="sng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severity</a:t>
          </a:r>
          <a:endParaRPr lang="en-US" sz="2400" i="1" u="sng" kern="1200" dirty="0">
            <a:solidFill>
              <a:schemeClr val="accent1"/>
            </a:solidFill>
          </a:endParaRPr>
        </a:p>
      </dsp:txBody>
      <dsp:txXfrm>
        <a:off x="1791986" y="813149"/>
        <a:ext cx="2001819" cy="772205"/>
      </dsp:txXfrm>
    </dsp:sp>
    <dsp:sp modelId="{60ADF545-F0E6-C74B-BA15-E512F62A267D}">
      <dsp:nvSpPr>
        <dsp:cNvPr id="0" name=""/>
        <dsp:cNvSpPr/>
      </dsp:nvSpPr>
      <dsp:spPr>
        <a:xfrm>
          <a:off x="406" y="1909681"/>
          <a:ext cx="1847502" cy="77220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mild 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no anemia and shock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kern="1200" dirty="0"/>
        </a:p>
      </dsp:txBody>
      <dsp:txXfrm>
        <a:off x="406" y="1909681"/>
        <a:ext cx="1847502" cy="772205"/>
      </dsp:txXfrm>
    </dsp:sp>
    <dsp:sp modelId="{E7E0E043-E45E-954A-BD26-F0C489943107}">
      <dsp:nvSpPr>
        <dsp:cNvPr id="0" name=""/>
        <dsp:cNvSpPr/>
      </dsp:nvSpPr>
      <dsp:spPr>
        <a:xfrm>
          <a:off x="2172235" y="1909681"/>
          <a:ext cx="1544411" cy="77220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None/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moderate 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with anemia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kern="1200" dirty="0"/>
        </a:p>
      </dsp:txBody>
      <dsp:txXfrm>
        <a:off x="2172235" y="1909681"/>
        <a:ext cx="1544411" cy="772205"/>
      </dsp:txXfrm>
    </dsp:sp>
    <dsp:sp modelId="{6CFF8438-CCE1-684E-BC21-017136CEE35E}">
      <dsp:nvSpPr>
        <dsp:cNvPr id="0" name=""/>
        <dsp:cNvSpPr/>
      </dsp:nvSpPr>
      <dsp:spPr>
        <a:xfrm>
          <a:off x="4040973" y="1909681"/>
          <a:ext cx="1544411" cy="77220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None/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massive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 (</a:t>
          </a: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with shock</a:t>
          </a:r>
          <a:r>
            <a:rPr lang="az-Latn-AZ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)</a:t>
          </a:r>
          <a:endParaRPr lang="en-US" sz="2000" kern="1200" dirty="0"/>
        </a:p>
      </dsp:txBody>
      <dsp:txXfrm>
        <a:off x="4040973" y="1909681"/>
        <a:ext cx="1544411" cy="7722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FDD9F-096B-ED41-9A8E-CA3BA5929B68}">
      <dsp:nvSpPr>
        <dsp:cNvPr id="0" name=""/>
        <dsp:cNvSpPr/>
      </dsp:nvSpPr>
      <dsp:spPr>
        <a:xfrm>
          <a:off x="1599951" y="1238712"/>
          <a:ext cx="875569" cy="303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1958"/>
              </a:lnTo>
              <a:lnTo>
                <a:pt x="875569" y="151958"/>
              </a:lnTo>
              <a:lnTo>
                <a:pt x="875569" y="3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260187-E65F-E34E-B9FD-BC79FB6E8609}">
      <dsp:nvSpPr>
        <dsp:cNvPr id="0" name=""/>
        <dsp:cNvSpPr/>
      </dsp:nvSpPr>
      <dsp:spPr>
        <a:xfrm>
          <a:off x="724382" y="1238712"/>
          <a:ext cx="875569" cy="303916"/>
        </a:xfrm>
        <a:custGeom>
          <a:avLst/>
          <a:gdLst/>
          <a:ahLst/>
          <a:cxnLst/>
          <a:rect l="0" t="0" r="0" b="0"/>
          <a:pathLst>
            <a:path>
              <a:moveTo>
                <a:pt x="875569" y="0"/>
              </a:moveTo>
              <a:lnTo>
                <a:pt x="875569" y="151958"/>
              </a:lnTo>
              <a:lnTo>
                <a:pt x="0" y="151958"/>
              </a:lnTo>
              <a:lnTo>
                <a:pt x="0" y="3039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525290-B65E-7D4B-8236-F1813A9C6530}">
      <dsp:nvSpPr>
        <dsp:cNvPr id="0" name=""/>
        <dsp:cNvSpPr/>
      </dsp:nvSpPr>
      <dsp:spPr>
        <a:xfrm>
          <a:off x="662028" y="515101"/>
          <a:ext cx="1875846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u="sng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clinical presentation</a:t>
          </a:r>
          <a:endParaRPr lang="en-US" sz="2400" i="1" u="sng" kern="1200" dirty="0"/>
        </a:p>
      </dsp:txBody>
      <dsp:txXfrm>
        <a:off x="662028" y="515101"/>
        <a:ext cx="1875846" cy="723611"/>
      </dsp:txXfrm>
    </dsp:sp>
    <dsp:sp modelId="{60ADF545-F0E6-C74B-BA15-E512F62A267D}">
      <dsp:nvSpPr>
        <dsp:cNvPr id="0" name=""/>
        <dsp:cNvSpPr/>
      </dsp:nvSpPr>
      <dsp:spPr>
        <a:xfrm>
          <a:off x="771" y="1542628"/>
          <a:ext cx="1447222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Chronic (occult)</a:t>
          </a:r>
          <a:endParaRPr lang="en-US" sz="2000" kern="1200" dirty="0"/>
        </a:p>
      </dsp:txBody>
      <dsp:txXfrm>
        <a:off x="771" y="1542628"/>
        <a:ext cx="1447222" cy="723611"/>
      </dsp:txXfrm>
    </dsp:sp>
    <dsp:sp modelId="{E7E0E043-E45E-954A-BD26-F0C489943107}">
      <dsp:nvSpPr>
        <dsp:cNvPr id="0" name=""/>
        <dsp:cNvSpPr/>
      </dsp:nvSpPr>
      <dsp:spPr>
        <a:xfrm>
          <a:off x="1751910" y="1542628"/>
          <a:ext cx="1447222" cy="723611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None/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Acute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Symbol"/>
            <a:buNone/>
          </a:pPr>
          <a:r>
            <a:rPr lang="en-US" sz="2000" kern="1200" dirty="0" smtClean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rPr>
            <a:t>(overt)</a:t>
          </a:r>
          <a:endParaRPr lang="en-US" sz="2000" kern="1200" dirty="0"/>
        </a:p>
      </dsp:txBody>
      <dsp:txXfrm>
        <a:off x="1751910" y="1542628"/>
        <a:ext cx="1447222" cy="7236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A31395-8897-0E43-B904-072C11D1BE7C}">
      <dsp:nvSpPr>
        <dsp:cNvPr id="0" name=""/>
        <dsp:cNvSpPr/>
      </dsp:nvSpPr>
      <dsp:spPr>
        <a:xfrm>
          <a:off x="1285398" y="54391"/>
          <a:ext cx="2610802" cy="261080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anemia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1633505" y="511282"/>
        <a:ext cx="1914588" cy="1174861"/>
      </dsp:txXfrm>
    </dsp:sp>
    <dsp:sp modelId="{0A9B4BFB-F61A-684B-9EEB-22EDC0990BB9}">
      <dsp:nvSpPr>
        <dsp:cNvPr id="0" name=""/>
        <dsp:cNvSpPr/>
      </dsp:nvSpPr>
      <dsp:spPr>
        <a:xfrm>
          <a:off x="2227463" y="1686143"/>
          <a:ext cx="2610802" cy="261080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death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3025933" y="2360600"/>
        <a:ext cx="1566481" cy="1435941"/>
      </dsp:txXfrm>
    </dsp:sp>
    <dsp:sp modelId="{AFE0841D-5147-7549-9FF2-22D96A1791AD}">
      <dsp:nvSpPr>
        <dsp:cNvPr id="0" name=""/>
        <dsp:cNvSpPr/>
      </dsp:nvSpPr>
      <dsp:spPr>
        <a:xfrm>
          <a:off x="343333" y="1686143"/>
          <a:ext cx="2610802" cy="261080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shock</a:t>
          </a:r>
          <a:endParaRPr lang="en-US" sz="32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589184" y="2360600"/>
        <a:ext cx="1566481" cy="143594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2A0138-343D-4749-BBD7-9BCAF3965282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0E0505-A63F-2242-A025-772BF0F58015}">
      <dsp:nvSpPr>
        <dsp:cNvPr id="0" name=""/>
        <dsp:cNvSpPr/>
      </dsp:nvSpPr>
      <dsp:spPr>
        <a:xfrm>
          <a:off x="1261872" y="80864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2456" rIns="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</a:pPr>
          <a:r>
            <a:rPr lang="en-US" sz="2600" b="1" i="1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Local symptoms</a:t>
          </a:r>
          <a:r>
            <a:rPr lang="az-Latn-AZ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– </a:t>
          </a:r>
          <a:r>
            <a:rPr lang="en-US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painful or painless bleeding, melena, bloody defecation, positive blood test in stool</a:t>
          </a:r>
          <a:endParaRPr lang="en-US" sz="2600" kern="1200" dirty="0"/>
        </a:p>
      </dsp:txBody>
      <dsp:txXfrm>
        <a:off x="1261872" y="808640"/>
        <a:ext cx="3470148" cy="2061057"/>
      </dsp:txXfrm>
    </dsp:sp>
    <dsp:sp modelId="{8CC016DB-8C08-714A-91BA-7C97EC8204C8}">
      <dsp:nvSpPr>
        <dsp:cNvPr id="0" name=""/>
        <dsp:cNvSpPr/>
      </dsp:nvSpPr>
      <dsp:spPr>
        <a:xfrm>
          <a:off x="5257800" y="1481639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92456" rIns="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</a:pPr>
          <a:r>
            <a:rPr lang="en-US" sz="2600" b="1" i="1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Symptoms of bleeding</a:t>
          </a:r>
          <a:r>
            <a:rPr lang="az-Latn-AZ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– anemia</a:t>
          </a:r>
          <a:r>
            <a:rPr lang="az-Latn-AZ" sz="2600" kern="1200" dirty="0">
              <a:solidFill>
                <a:srgbClr val="4472C4">
                  <a:lumMod val="50000"/>
                </a:srgbClr>
              </a:solidFill>
              <a:latin typeface="Calibri"/>
            </a:rPr>
            <a:t>, </a:t>
          </a:r>
          <a:r>
            <a:rPr lang="en-US" sz="2600" kern="1200" dirty="0" err="1" smtClean="0">
              <a:solidFill>
                <a:srgbClr val="4472C4">
                  <a:lumMod val="50000"/>
                </a:srgbClr>
              </a:solidFill>
              <a:latin typeface="Calibri"/>
            </a:rPr>
            <a:t>sh</a:t>
          </a:r>
          <a:r>
            <a:rPr lang="az-Latn-AZ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o</a:t>
          </a:r>
          <a:r>
            <a:rPr lang="en-US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c</a:t>
          </a:r>
          <a:r>
            <a:rPr lang="az-Latn-AZ" sz="2600" kern="1200" dirty="0" smtClean="0">
              <a:solidFill>
                <a:srgbClr val="4472C4">
                  <a:lumMod val="50000"/>
                </a:srgbClr>
              </a:solidFill>
              <a:latin typeface="Calibri"/>
            </a:rPr>
            <a:t>k</a:t>
          </a:r>
          <a:endParaRPr lang="en-US" sz="2600" kern="1200" dirty="0"/>
        </a:p>
      </dsp:txBody>
      <dsp:txXfrm>
        <a:off x="5257800" y="1481639"/>
        <a:ext cx="4101084" cy="206105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9A4A8F-80C5-4D44-ACBB-569F4317009E}">
      <dsp:nvSpPr>
        <dsp:cNvPr id="0" name=""/>
        <dsp:cNvSpPr/>
      </dsp:nvSpPr>
      <dsp:spPr>
        <a:xfrm rot="4396374">
          <a:off x="496066" y="948035"/>
          <a:ext cx="4112728" cy="2868115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69CA7-2C1E-7F44-8B4B-94B375FCDAD8}">
      <dsp:nvSpPr>
        <dsp:cNvPr id="0" name=""/>
        <dsp:cNvSpPr/>
      </dsp:nvSpPr>
      <dsp:spPr>
        <a:xfrm>
          <a:off x="1897831" y="1231065"/>
          <a:ext cx="103859" cy="103859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207FC3-24D3-534C-8CFF-86602ADCBE87}">
      <dsp:nvSpPr>
        <dsp:cNvPr id="0" name=""/>
        <dsp:cNvSpPr/>
      </dsp:nvSpPr>
      <dsp:spPr>
        <a:xfrm>
          <a:off x="2395689" y="1579327"/>
          <a:ext cx="103859" cy="103859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0682DE-005D-9E4A-80F9-9109C047C987}">
      <dsp:nvSpPr>
        <dsp:cNvPr id="0" name=""/>
        <dsp:cNvSpPr/>
      </dsp:nvSpPr>
      <dsp:spPr>
        <a:xfrm>
          <a:off x="2814937" y="1985236"/>
          <a:ext cx="103859" cy="103859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259361-F7A8-DA43-A3F5-5B742112E1F9}">
      <dsp:nvSpPr>
        <dsp:cNvPr id="0" name=""/>
        <dsp:cNvSpPr/>
      </dsp:nvSpPr>
      <dsp:spPr>
        <a:xfrm>
          <a:off x="220361" y="0"/>
          <a:ext cx="1939024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History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20361" y="0"/>
        <a:ext cx="1939024" cy="762269"/>
      </dsp:txXfrm>
    </dsp:sp>
    <dsp:sp modelId="{686CE36B-2B4C-5B4B-9829-D2EFB7F631CE}">
      <dsp:nvSpPr>
        <dsp:cNvPr id="0" name=""/>
        <dsp:cNvSpPr/>
      </dsp:nvSpPr>
      <dsp:spPr>
        <a:xfrm>
          <a:off x="2526227" y="901860"/>
          <a:ext cx="2934739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Melena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526227" y="901860"/>
        <a:ext cx="2934739" cy="762269"/>
      </dsp:txXfrm>
    </dsp:sp>
    <dsp:sp modelId="{BE10C6B6-0C94-A840-8945-60211735D6DB}">
      <dsp:nvSpPr>
        <dsp:cNvPr id="0" name=""/>
        <dsp:cNvSpPr/>
      </dsp:nvSpPr>
      <dsp:spPr>
        <a:xfrm>
          <a:off x="104232" y="1250122"/>
          <a:ext cx="1961658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Hematemesis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04232" y="1250122"/>
        <a:ext cx="1961658" cy="762269"/>
      </dsp:txXfrm>
    </dsp:sp>
    <dsp:sp modelId="{16FB5E34-4C6C-B040-B087-34A23DA4E027}">
      <dsp:nvSpPr>
        <dsp:cNvPr id="0" name=""/>
        <dsp:cNvSpPr/>
      </dsp:nvSpPr>
      <dsp:spPr>
        <a:xfrm>
          <a:off x="3177587" y="2434023"/>
          <a:ext cx="103859" cy="103859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A079C2-EACA-5B44-804B-FF014E3FE5CA}">
      <dsp:nvSpPr>
        <dsp:cNvPr id="0" name=""/>
        <dsp:cNvSpPr/>
      </dsp:nvSpPr>
      <dsp:spPr>
        <a:xfrm>
          <a:off x="3417130" y="1656031"/>
          <a:ext cx="2043836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Char char="•"/>
          </a:pP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em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atochezia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417130" y="1656031"/>
        <a:ext cx="2043836" cy="762269"/>
      </dsp:txXfrm>
    </dsp:sp>
    <dsp:sp modelId="{1FDE33AD-DE4C-9C41-821C-AD1AEF351D1F}">
      <dsp:nvSpPr>
        <dsp:cNvPr id="0" name=""/>
        <dsp:cNvSpPr/>
      </dsp:nvSpPr>
      <dsp:spPr>
        <a:xfrm>
          <a:off x="220361" y="2104817"/>
          <a:ext cx="2620302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Obscure blood test in feces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20361" y="2104817"/>
        <a:ext cx="2620302" cy="762269"/>
      </dsp:txXfrm>
    </dsp:sp>
    <dsp:sp modelId="{14C12B0B-8EC5-B74A-B3FF-ADFCB2E19C1F}">
      <dsp:nvSpPr>
        <dsp:cNvPr id="0" name=""/>
        <dsp:cNvSpPr/>
      </dsp:nvSpPr>
      <dsp:spPr>
        <a:xfrm>
          <a:off x="3470013" y="2891861"/>
          <a:ext cx="103859" cy="103859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B7C521-E721-0F41-9F7A-BDDD153D388F}">
      <dsp:nvSpPr>
        <dsp:cNvPr id="0" name=""/>
        <dsp:cNvSpPr/>
      </dsp:nvSpPr>
      <dsp:spPr>
        <a:xfrm>
          <a:off x="3749942" y="2562656"/>
          <a:ext cx="1902272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nemia</a:t>
          </a:r>
          <a:r>
            <a:rPr lang="az-Latn-AZ" sz="24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sh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</a:t>
          </a: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</a:t>
          </a:r>
          <a:r>
            <a:rPr lang="ru-RU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k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749942" y="2562656"/>
        <a:ext cx="1902272" cy="762269"/>
      </dsp:txXfrm>
    </dsp:sp>
    <dsp:sp modelId="{DAFDF20F-18F8-8447-91CC-E87CEF299C04}">
      <dsp:nvSpPr>
        <dsp:cNvPr id="0" name=""/>
        <dsp:cNvSpPr/>
      </dsp:nvSpPr>
      <dsp:spPr>
        <a:xfrm>
          <a:off x="2840664" y="4001917"/>
          <a:ext cx="2620302" cy="762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Suspicion</a:t>
          </a:r>
          <a:endParaRPr lang="en-US" sz="24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840664" y="4001917"/>
        <a:ext cx="2620302" cy="76226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F0DC42-E215-5B48-954B-0C31B3579883}">
      <dsp:nvSpPr>
        <dsp:cNvPr id="0" name=""/>
        <dsp:cNvSpPr/>
      </dsp:nvSpPr>
      <dsp:spPr>
        <a:xfrm>
          <a:off x="3698" y="713054"/>
          <a:ext cx="2367192" cy="70330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By Course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4297" y="733653"/>
        <a:ext cx="2325994" cy="662106"/>
      </dsp:txXfrm>
    </dsp:sp>
    <dsp:sp modelId="{81D54C8D-4ACA-B944-82D1-6436B037E86B}">
      <dsp:nvSpPr>
        <dsp:cNvPr id="0" name=""/>
        <dsp:cNvSpPr/>
      </dsp:nvSpPr>
      <dsp:spPr>
        <a:xfrm>
          <a:off x="240418" y="1416358"/>
          <a:ext cx="236719" cy="5878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7856"/>
              </a:lnTo>
              <a:lnTo>
                <a:pt x="236719" y="5878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B9C577-B127-AA47-9E5E-FC35632C33DD}">
      <dsp:nvSpPr>
        <dsp:cNvPr id="0" name=""/>
        <dsp:cNvSpPr/>
      </dsp:nvSpPr>
      <dsp:spPr>
        <a:xfrm>
          <a:off x="477137" y="1712257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Perforation to peritoneum</a:t>
          </a:r>
          <a:r>
            <a:rPr lang="az-Latn-AZ" sz="180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–periton</a:t>
          </a:r>
          <a:r>
            <a:rPr lang="en-US" sz="180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itis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494239" y="1729359"/>
        <a:ext cx="2957870" cy="549711"/>
      </dsp:txXfrm>
    </dsp:sp>
    <dsp:sp modelId="{8258F874-AC19-B94C-9DCA-77E4F9B3B117}">
      <dsp:nvSpPr>
        <dsp:cNvPr id="0" name=""/>
        <dsp:cNvSpPr/>
      </dsp:nvSpPr>
      <dsp:spPr>
        <a:xfrm>
          <a:off x="240418" y="1416358"/>
          <a:ext cx="236719" cy="1467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7671"/>
              </a:lnTo>
              <a:lnTo>
                <a:pt x="236719" y="14676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BB6203-854F-534E-85BD-F23AC0DB7D4E}">
      <dsp:nvSpPr>
        <dsp:cNvPr id="0" name=""/>
        <dsp:cNvSpPr/>
      </dsp:nvSpPr>
      <dsp:spPr>
        <a:xfrm>
          <a:off x="477137" y="2592072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Limited perforation 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(abs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cess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94239" y="2609174"/>
        <a:ext cx="2957870" cy="549711"/>
      </dsp:txXfrm>
    </dsp:sp>
    <dsp:sp modelId="{CC951315-1841-FD41-AB88-F96DD325F632}">
      <dsp:nvSpPr>
        <dsp:cNvPr id="0" name=""/>
        <dsp:cNvSpPr/>
      </dsp:nvSpPr>
      <dsp:spPr>
        <a:xfrm>
          <a:off x="240418" y="1416358"/>
          <a:ext cx="236719" cy="23474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7485"/>
              </a:lnTo>
              <a:lnTo>
                <a:pt x="236719" y="23474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536F07-6348-AB46-910B-40D5DD4A9C3C}">
      <dsp:nvSpPr>
        <dsp:cNvPr id="0" name=""/>
        <dsp:cNvSpPr/>
      </dsp:nvSpPr>
      <dsp:spPr>
        <a:xfrm>
          <a:off x="477137" y="3471886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Perforation to organs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az-Latn-AZ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penetra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tion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 </a:t>
          </a:r>
          <a:r>
            <a:rPr lang="az-Latn-AZ" sz="18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- 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fistul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as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94239" y="3488988"/>
        <a:ext cx="2957870" cy="549711"/>
      </dsp:txXfrm>
    </dsp:sp>
    <dsp:sp modelId="{3658FDA6-26B4-3A45-9DB1-8E21F5CE05D5}">
      <dsp:nvSpPr>
        <dsp:cNvPr id="0" name=""/>
        <dsp:cNvSpPr/>
      </dsp:nvSpPr>
      <dsp:spPr>
        <a:xfrm>
          <a:off x="240418" y="1416358"/>
          <a:ext cx="236719" cy="32273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7300"/>
              </a:lnTo>
              <a:lnTo>
                <a:pt x="236719" y="322730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22656-F4A3-ED4D-8D51-6BBC333B1051}">
      <dsp:nvSpPr>
        <dsp:cNvPr id="0" name=""/>
        <dsp:cNvSpPr/>
      </dsp:nvSpPr>
      <dsp:spPr>
        <a:xfrm>
          <a:off x="477137" y="4351701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Covered perforation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94239" y="4368803"/>
        <a:ext cx="2957870" cy="549711"/>
      </dsp:txXfrm>
    </dsp:sp>
    <dsp:sp modelId="{960922C1-7007-184E-B674-DB9CB3343BD9}">
      <dsp:nvSpPr>
        <dsp:cNvPr id="0" name=""/>
        <dsp:cNvSpPr/>
      </dsp:nvSpPr>
      <dsp:spPr>
        <a:xfrm>
          <a:off x="3587571" y="713054"/>
          <a:ext cx="2367192" cy="70330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Clinical stages </a:t>
          </a:r>
          <a:endParaRPr lang="en-US" sz="24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608170" y="733653"/>
        <a:ext cx="2325994" cy="662106"/>
      </dsp:txXfrm>
    </dsp:sp>
    <dsp:sp modelId="{9D0291B0-6538-A745-8618-FF5DE9345FDA}">
      <dsp:nvSpPr>
        <dsp:cNvPr id="0" name=""/>
        <dsp:cNvSpPr/>
      </dsp:nvSpPr>
      <dsp:spPr>
        <a:xfrm>
          <a:off x="3824291" y="1416358"/>
          <a:ext cx="236719" cy="5878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7856"/>
              </a:lnTo>
              <a:lnTo>
                <a:pt x="236719" y="5878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D21BA2-F120-D14E-99A9-735DED673386}">
      <dsp:nvSpPr>
        <dsp:cNvPr id="0" name=""/>
        <dsp:cNvSpPr/>
      </dsp:nvSpPr>
      <dsp:spPr>
        <a:xfrm>
          <a:off x="4061010" y="1712257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Stage of shock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chemical </a:t>
          </a:r>
          <a:r>
            <a:rPr lang="en-US" sz="18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peri-tonitis</a:t>
          </a: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or severe pain-shock</a:t>
          </a:r>
          <a:r>
            <a:rPr lang="az-Latn-AZ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78112" y="1729359"/>
        <a:ext cx="2957870" cy="549711"/>
      </dsp:txXfrm>
    </dsp:sp>
    <dsp:sp modelId="{94E8798B-4F15-C84C-A586-2EB85BC8AB26}">
      <dsp:nvSpPr>
        <dsp:cNvPr id="0" name=""/>
        <dsp:cNvSpPr/>
      </dsp:nvSpPr>
      <dsp:spPr>
        <a:xfrm>
          <a:off x="3824291" y="1416358"/>
          <a:ext cx="236719" cy="1467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7671"/>
              </a:lnTo>
              <a:lnTo>
                <a:pt x="236719" y="14676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EF7A9C-0F0D-3F4A-B74A-7F6282C39D6D}">
      <dsp:nvSpPr>
        <dsp:cNvPr id="0" name=""/>
        <dsp:cNvSpPr/>
      </dsp:nvSpPr>
      <dsp:spPr>
        <a:xfrm>
          <a:off x="4061010" y="2592072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Poor pain phase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78112" y="2609174"/>
        <a:ext cx="2957870" cy="549711"/>
      </dsp:txXfrm>
    </dsp:sp>
    <dsp:sp modelId="{A35C7494-4D99-D047-8393-539867A7D1CB}">
      <dsp:nvSpPr>
        <dsp:cNvPr id="0" name=""/>
        <dsp:cNvSpPr/>
      </dsp:nvSpPr>
      <dsp:spPr>
        <a:xfrm>
          <a:off x="3824291" y="1416358"/>
          <a:ext cx="236719" cy="23474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7485"/>
              </a:lnTo>
              <a:lnTo>
                <a:pt x="236719" y="23474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98E9B4-A629-534B-A18A-CFA591F3C8A1}">
      <dsp:nvSpPr>
        <dsp:cNvPr id="0" name=""/>
        <dsp:cNvSpPr/>
      </dsp:nvSpPr>
      <dsp:spPr>
        <a:xfrm>
          <a:off x="4061010" y="3471886"/>
          <a:ext cx="2992074" cy="5839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Purulent peritonitis stage</a:t>
          </a:r>
          <a:endParaRPr lang="ru-RU" sz="18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78112" y="3488988"/>
        <a:ext cx="2957870" cy="5497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91BC5E-128F-EC4E-AE3D-E02326BC6A27}">
      <dsp:nvSpPr>
        <dsp:cNvPr id="0" name=""/>
        <dsp:cNvSpPr/>
      </dsp:nvSpPr>
      <dsp:spPr>
        <a:xfrm>
          <a:off x="3806498" y="153191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Peritonitis</a:t>
          </a:r>
          <a:endParaRPr lang="en-US" sz="24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3840179" y="186872"/>
        <a:ext cx="2835241" cy="622598"/>
      </dsp:txXfrm>
    </dsp:sp>
    <dsp:sp modelId="{02552F37-A216-F345-9953-C87A6C457B64}">
      <dsp:nvSpPr>
        <dsp:cNvPr id="0" name=""/>
        <dsp:cNvSpPr/>
      </dsp:nvSpPr>
      <dsp:spPr>
        <a:xfrm>
          <a:off x="2691298" y="722515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3100284" y="124508"/>
              </a:moveTo>
              <a:arcTo wR="2346144" hR="2346144" stAng="17324995" swAng="1763523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A09907-93B7-864C-A137-281B9D2B0001}">
      <dsp:nvSpPr>
        <dsp:cNvPr id="0" name=""/>
        <dsp:cNvSpPr/>
      </dsp:nvSpPr>
      <dsp:spPr>
        <a:xfrm>
          <a:off x="5863905" y="1512169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Ab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scess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sp:txBody>
      <dsp:txXfrm>
        <a:off x="5897586" y="1545850"/>
        <a:ext cx="2835241" cy="622598"/>
      </dsp:txXfrm>
    </dsp:sp>
    <dsp:sp modelId="{055022F9-B4DD-CD4F-A264-EEFEB6B87D70}">
      <dsp:nvSpPr>
        <dsp:cNvPr id="0" name=""/>
        <dsp:cNvSpPr/>
      </dsp:nvSpPr>
      <dsp:spPr>
        <a:xfrm>
          <a:off x="2816366" y="387940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4634000" y="1826423"/>
              </a:moveTo>
              <a:arcTo wR="2346144" hR="2346144" stAng="20832096" swAng="182535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F6B3B-6199-3945-9667-763AB766663F}">
      <dsp:nvSpPr>
        <dsp:cNvPr id="0" name=""/>
        <dsp:cNvSpPr/>
      </dsp:nvSpPr>
      <dsp:spPr>
        <a:xfrm>
          <a:off x="5812746" y="3456387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Fistu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las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sp:txBody>
      <dsp:txXfrm>
        <a:off x="5846427" y="3490068"/>
        <a:ext cx="2835241" cy="622598"/>
      </dsp:txXfrm>
    </dsp:sp>
    <dsp:sp modelId="{37848225-E6AC-C24E-9A00-70D25E1A5B76}">
      <dsp:nvSpPr>
        <dsp:cNvPr id="0" name=""/>
        <dsp:cNvSpPr/>
      </dsp:nvSpPr>
      <dsp:spPr>
        <a:xfrm>
          <a:off x="2625791" y="288101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4132066" y="3867616"/>
              </a:moveTo>
              <a:arcTo wR="2346144" hR="2346144" stAng="2425711" swAng="1784808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A2FCBC-F08F-174B-83BC-6CF82BDDFA5F}">
      <dsp:nvSpPr>
        <dsp:cNvPr id="0" name=""/>
        <dsp:cNvSpPr/>
      </dsp:nvSpPr>
      <dsp:spPr>
        <a:xfrm>
          <a:off x="3806498" y="4845480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Pan</a:t>
          </a: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creatitis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sp:txBody>
      <dsp:txXfrm>
        <a:off x="3840179" y="4879161"/>
        <a:ext cx="2835241" cy="622598"/>
      </dsp:txXfrm>
    </dsp:sp>
    <dsp:sp modelId="{995AEB34-C0B9-2B4D-8570-6E7DDDEA0553}">
      <dsp:nvSpPr>
        <dsp:cNvPr id="0" name=""/>
        <dsp:cNvSpPr/>
      </dsp:nvSpPr>
      <dsp:spPr>
        <a:xfrm>
          <a:off x="3148400" y="275522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1586617" y="4565944"/>
              </a:moveTo>
              <a:arcTo wR="2346144" hR="2346144" stAng="6533334" swAng="181647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B9C5F-81BA-3E4D-8C74-DDD3A7198BBE}">
      <dsp:nvSpPr>
        <dsp:cNvPr id="0" name=""/>
        <dsp:cNvSpPr/>
      </dsp:nvSpPr>
      <dsp:spPr>
        <a:xfrm>
          <a:off x="1749105" y="3456380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Trombosis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 of 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Portal ve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in, 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y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le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ph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lebit</a:t>
          </a: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is</a:t>
          </a:r>
          <a:endParaRPr lang="ru-RU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sp:txBody>
      <dsp:txXfrm>
        <a:off x="1782786" y="3490061"/>
        <a:ext cx="2835241" cy="622598"/>
      </dsp:txXfrm>
    </dsp:sp>
    <dsp:sp modelId="{EDAEA15F-B210-194C-8F26-E7AB4227021B}">
      <dsp:nvSpPr>
        <dsp:cNvPr id="0" name=""/>
        <dsp:cNvSpPr/>
      </dsp:nvSpPr>
      <dsp:spPr>
        <a:xfrm>
          <a:off x="3007620" y="561016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62285" y="2883154"/>
              </a:moveTo>
              <a:arcTo wR="2346144" hR="2346144" stAng="10006095" swAng="1824792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209B82-3549-C443-9138-25DE7AB7A5CF}">
      <dsp:nvSpPr>
        <dsp:cNvPr id="0" name=""/>
        <dsp:cNvSpPr/>
      </dsp:nvSpPr>
      <dsp:spPr>
        <a:xfrm>
          <a:off x="1800266" y="1512173"/>
          <a:ext cx="2902603" cy="68996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Mortality</a:t>
          </a:r>
          <a:r>
            <a:rPr lang="az-Latn-AZ" sz="2400" b="1" kern="1200" dirty="0" smtClean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 </a:t>
          </a:r>
          <a:r>
            <a:rPr lang="az-Latn-AZ" sz="2400" b="1" kern="1200" dirty="0">
              <a:solidFill>
                <a:srgbClr val="4472C4">
                  <a:lumMod val="75000"/>
                </a:srgbClr>
              </a:solidFill>
              <a:latin typeface="+mn-lt"/>
              <a:ea typeface="+mn-ea"/>
              <a:cs typeface="+mn-cs"/>
            </a:rPr>
            <a:t>- 15% </a:t>
          </a:r>
          <a:endParaRPr lang="en-US" sz="2400" b="1" kern="1200" dirty="0">
            <a:solidFill>
              <a:srgbClr val="4472C4">
                <a:lumMod val="75000"/>
              </a:srgbClr>
            </a:solidFill>
            <a:latin typeface="+mn-lt"/>
            <a:ea typeface="+mn-ea"/>
            <a:cs typeface="+mn-cs"/>
          </a:endParaRPr>
        </a:p>
      </dsp:txBody>
      <dsp:txXfrm>
        <a:off x="1833947" y="1545854"/>
        <a:ext cx="2835241" cy="622598"/>
      </dsp:txXfrm>
    </dsp:sp>
    <dsp:sp modelId="{20F143F5-A0B5-C140-92A4-6AA0ED40D9CB}">
      <dsp:nvSpPr>
        <dsp:cNvPr id="0" name=""/>
        <dsp:cNvSpPr/>
      </dsp:nvSpPr>
      <dsp:spPr>
        <a:xfrm>
          <a:off x="3181087" y="710148"/>
          <a:ext cx="4692289" cy="4692289"/>
        </a:xfrm>
        <a:custGeom>
          <a:avLst/>
          <a:gdLst/>
          <a:ahLst/>
          <a:cxnLst/>
          <a:rect l="0" t="0" r="0" b="0"/>
          <a:pathLst>
            <a:path>
              <a:moveTo>
                <a:pt x="587640" y="793063"/>
              </a:moveTo>
              <a:arcTo wR="2346144" hR="2346144" stAng="13287024" swAng="173239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E7F34-E9A9-514E-8A14-4F53D2018EF7}">
      <dsp:nvSpPr>
        <dsp:cNvPr id="0" name=""/>
        <dsp:cNvSpPr/>
      </dsp:nvSpPr>
      <dsp:spPr>
        <a:xfrm>
          <a:off x="732005" y="0"/>
          <a:ext cx="6962140" cy="435133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1767D9-D3D6-334B-BF90-B70AA2D2667A}">
      <dsp:nvSpPr>
        <dsp:cNvPr id="0" name=""/>
        <dsp:cNvSpPr/>
      </dsp:nvSpPr>
      <dsp:spPr>
        <a:xfrm>
          <a:off x="1616197" y="3003293"/>
          <a:ext cx="181015" cy="1810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0C1BE2-CF89-CB46-AD02-237AB8EEB2B9}">
      <dsp:nvSpPr>
        <dsp:cNvPr id="0" name=""/>
        <dsp:cNvSpPr/>
      </dsp:nvSpPr>
      <dsp:spPr>
        <a:xfrm>
          <a:off x="1555566" y="3093801"/>
          <a:ext cx="1924455" cy="12575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91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  </a:t>
          </a:r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fibrotic narrowing and deformation</a:t>
          </a:r>
          <a:endParaRPr lang="en-US" sz="20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1555566" y="3093801"/>
        <a:ext cx="1924455" cy="1257536"/>
      </dsp:txXfrm>
    </dsp:sp>
    <dsp:sp modelId="{C84235B3-0BA8-FD48-810B-C62C509C4F11}">
      <dsp:nvSpPr>
        <dsp:cNvPr id="0" name=""/>
        <dsp:cNvSpPr/>
      </dsp:nvSpPr>
      <dsp:spPr>
        <a:xfrm>
          <a:off x="3214008" y="1820599"/>
          <a:ext cx="327220" cy="3272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11896C-F1E2-5E49-8A90-E6A1E5DFC424}">
      <dsp:nvSpPr>
        <dsp:cNvPr id="0" name=""/>
        <dsp:cNvSpPr/>
      </dsp:nvSpPr>
      <dsp:spPr>
        <a:xfrm>
          <a:off x="3377619" y="1984210"/>
          <a:ext cx="1670913" cy="23671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387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Calibri"/>
              <a:ea typeface="+mn-ea"/>
              <a:cs typeface="+mn-cs"/>
            </a:rPr>
            <a:t>Inflammation around the scar or ulcer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377619" y="1984210"/>
        <a:ext cx="1670913" cy="2367127"/>
      </dsp:txXfrm>
    </dsp:sp>
    <dsp:sp modelId="{2623F8EC-4C9B-154C-9D83-A50E9E9AAACF}">
      <dsp:nvSpPr>
        <dsp:cNvPr id="0" name=""/>
        <dsp:cNvSpPr/>
      </dsp:nvSpPr>
      <dsp:spPr>
        <a:xfrm>
          <a:off x="5135559" y="1100888"/>
          <a:ext cx="452539" cy="4525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7BA5D-9FBD-8840-A7C5-C89331344EBF}">
      <dsp:nvSpPr>
        <dsp:cNvPr id="0" name=""/>
        <dsp:cNvSpPr/>
      </dsp:nvSpPr>
      <dsp:spPr>
        <a:xfrm>
          <a:off x="5361829" y="1327158"/>
          <a:ext cx="1670913" cy="30241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979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Gastric </a:t>
          </a:r>
          <a:r>
            <a:rPr lang="en-US" sz="2000" b="1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atony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 </a:t>
          </a:r>
        </a:p>
      </dsp:txBody>
      <dsp:txXfrm>
        <a:off x="5361829" y="1327158"/>
        <a:ext cx="1670913" cy="302417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3FB6C-EC2A-3F40-95F9-3A86895D9450}">
      <dsp:nvSpPr>
        <dsp:cNvPr id="0" name=""/>
        <dsp:cNvSpPr/>
      </dsp:nvSpPr>
      <dsp:spPr>
        <a:xfrm rot="16200000">
          <a:off x="-505650" y="506933"/>
          <a:ext cx="4351338" cy="3337470"/>
        </a:xfrm>
        <a:prstGeom prst="flowChartManualOperati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mechanism</a:t>
          </a:r>
          <a:endParaRPr lang="en-US" sz="32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fibrotic narrowing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inflammatory infiltration in the background of fibrosis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 rot="5400000">
        <a:off x="1284" y="870267"/>
        <a:ext cx="3337470" cy="2610802"/>
      </dsp:txXfrm>
    </dsp:sp>
    <dsp:sp modelId="{E5F59B98-4D85-0243-8BB5-A7408475EEE1}">
      <dsp:nvSpPr>
        <dsp:cNvPr id="0" name=""/>
        <dsp:cNvSpPr/>
      </dsp:nvSpPr>
      <dsp:spPr>
        <a:xfrm rot="16200000">
          <a:off x="3082131" y="506933"/>
          <a:ext cx="4351338" cy="3337470"/>
        </a:xfrm>
        <a:prstGeom prst="flowChartManualOperati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degree</a:t>
          </a:r>
          <a:endParaRPr lang="en-US" sz="32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••"/>
          </a:pP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ub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e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compensasion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 rot="5400000">
        <a:off x="3589065" y="870267"/>
        <a:ext cx="3337470" cy="2610802"/>
      </dsp:txXfrm>
    </dsp:sp>
    <dsp:sp modelId="{07EAF861-67FA-4C41-AE68-E02F6A2E7097}">
      <dsp:nvSpPr>
        <dsp:cNvPr id="0" name=""/>
        <dsp:cNvSpPr/>
      </dsp:nvSpPr>
      <dsp:spPr>
        <a:xfrm rot="16200000">
          <a:off x="6669912" y="506933"/>
          <a:ext cx="4351338" cy="3337470"/>
        </a:xfrm>
        <a:prstGeom prst="flowChartManualOperati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By course</a:t>
          </a:r>
          <a:endParaRPr lang="en-US" sz="32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ro</a:t>
          </a:r>
          <a:r>
            <a:rPr lang="en-US" sz="24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gressive</a:t>
          </a:r>
          <a:endParaRPr lang="en-US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recurrence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285750" lvl="1" indent="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</a:t>
          </a:r>
          <a:r>
            <a:rPr lang="az-Latn-AZ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</a:t>
          </a:r>
          <a:r>
            <a:rPr lang="en-US" sz="24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able</a:t>
          </a:r>
          <a:endParaRPr lang="ru-RU" sz="24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 rot="5400000">
        <a:off x="7176846" y="870267"/>
        <a:ext cx="3337470" cy="261080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BD617-2662-6D48-AC4D-E67D0C858EAD}">
      <dsp:nvSpPr>
        <dsp:cNvPr id="0" name=""/>
        <dsp:cNvSpPr/>
      </dsp:nvSpPr>
      <dsp:spPr>
        <a:xfrm>
          <a:off x="1645815" y="1128"/>
          <a:ext cx="1889968" cy="1889968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progressive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922594" y="277907"/>
        <a:ext cx="1336410" cy="1336410"/>
      </dsp:txXfrm>
    </dsp:sp>
    <dsp:sp modelId="{F1762C66-1BF3-CD46-B083-6DD2F41DA49B}">
      <dsp:nvSpPr>
        <dsp:cNvPr id="0" name=""/>
        <dsp:cNvSpPr/>
      </dsp:nvSpPr>
      <dsp:spPr>
        <a:xfrm rot="3600000">
          <a:off x="3041926" y="1844401"/>
          <a:ext cx="503272" cy="63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>
        <a:off x="3079672" y="1906597"/>
        <a:ext cx="352290" cy="382718"/>
      </dsp:txXfrm>
    </dsp:sp>
    <dsp:sp modelId="{9BA3870A-34D7-0A42-B742-2E3A4105A144}">
      <dsp:nvSpPr>
        <dsp:cNvPr id="0" name=""/>
        <dsp:cNvSpPr/>
      </dsp:nvSpPr>
      <dsp:spPr>
        <a:xfrm>
          <a:off x="3065585" y="2460241"/>
          <a:ext cx="1889968" cy="1889968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recurrence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342364" y="2737020"/>
        <a:ext cx="1336410" cy="1336410"/>
      </dsp:txXfrm>
    </dsp:sp>
    <dsp:sp modelId="{96F4E3F2-FC70-764E-B17B-76D58576332B}">
      <dsp:nvSpPr>
        <dsp:cNvPr id="0" name=""/>
        <dsp:cNvSpPr/>
      </dsp:nvSpPr>
      <dsp:spPr>
        <a:xfrm rot="10800000">
          <a:off x="2353407" y="3086293"/>
          <a:ext cx="503272" cy="63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10800000">
        <a:off x="2504389" y="3213866"/>
        <a:ext cx="352290" cy="382718"/>
      </dsp:txXfrm>
    </dsp:sp>
    <dsp:sp modelId="{CC9B9C10-E2FC-0E4A-8F40-6C8F18AC987C}">
      <dsp:nvSpPr>
        <dsp:cNvPr id="0" name=""/>
        <dsp:cNvSpPr/>
      </dsp:nvSpPr>
      <dsp:spPr>
        <a:xfrm>
          <a:off x="226046" y="2460241"/>
          <a:ext cx="1889968" cy="1889968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stable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02825" y="2737020"/>
        <a:ext cx="1336410" cy="1336410"/>
      </dsp:txXfrm>
    </dsp:sp>
    <dsp:sp modelId="{D438FE38-336F-984D-A9F2-2B25683A343A}">
      <dsp:nvSpPr>
        <dsp:cNvPr id="0" name=""/>
        <dsp:cNvSpPr/>
      </dsp:nvSpPr>
      <dsp:spPr>
        <a:xfrm rot="18000000">
          <a:off x="1622157" y="1869072"/>
          <a:ext cx="503272" cy="6378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>
        <a:off x="1659903" y="2062022"/>
        <a:ext cx="352290" cy="3827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88D5A-5224-8E40-9D30-E11203303387}">
      <dsp:nvSpPr>
        <dsp:cNvPr id="0" name=""/>
        <dsp:cNvSpPr/>
      </dsp:nvSpPr>
      <dsp:spPr>
        <a:xfrm>
          <a:off x="1415" y="1176467"/>
          <a:ext cx="2759632" cy="275963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1872" tIns="30480" rIns="151872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Char char="•"/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After big operations </a:t>
          </a:r>
          <a:r>
            <a:rPr lang="az-Latn-AZ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(abdominal</a:t>
          </a:r>
          <a:r>
            <a:rPr lang="az-Latn-AZ" sz="24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4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cardiovascul-ar</a:t>
          </a: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and ..</a:t>
          </a:r>
          <a:r>
            <a:rPr lang="az-Latn-AZ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5554" y="1580606"/>
        <a:ext cx="1951354" cy="1951354"/>
      </dsp:txXfrm>
    </dsp:sp>
    <dsp:sp modelId="{C7525A43-3EA3-6642-98EE-70EA14C9569B}">
      <dsp:nvSpPr>
        <dsp:cNvPr id="0" name=""/>
        <dsp:cNvSpPr/>
      </dsp:nvSpPr>
      <dsp:spPr>
        <a:xfrm>
          <a:off x="2209121" y="1176467"/>
          <a:ext cx="2759632" cy="275963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1872" tIns="30480" rIns="151872" bIns="304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Shock and severe trauma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613260" y="1580606"/>
        <a:ext cx="1951354" cy="1951354"/>
      </dsp:txXfrm>
    </dsp:sp>
    <dsp:sp modelId="{A6AA1E3D-DC95-E748-B769-FD0D13F6A8D5}">
      <dsp:nvSpPr>
        <dsp:cNvPr id="0" name=""/>
        <dsp:cNvSpPr/>
      </dsp:nvSpPr>
      <dsp:spPr>
        <a:xfrm>
          <a:off x="4416827" y="1176467"/>
          <a:ext cx="2759632" cy="275963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1872" tIns="30480" rIns="151872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24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sepsis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820966" y="1580606"/>
        <a:ext cx="1951354" cy="1951354"/>
      </dsp:txXfrm>
    </dsp:sp>
    <dsp:sp modelId="{BA5434B0-18D3-7247-ADC0-CCD45025B06E}">
      <dsp:nvSpPr>
        <dsp:cNvPr id="0" name=""/>
        <dsp:cNvSpPr/>
      </dsp:nvSpPr>
      <dsp:spPr>
        <a:xfrm>
          <a:off x="6624533" y="1176467"/>
          <a:ext cx="2759632" cy="275963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1872" tIns="30480" rIns="151872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burns</a:t>
          </a:r>
          <a:endParaRPr lang="ru-RU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028672" y="1580606"/>
        <a:ext cx="1951354" cy="1951354"/>
      </dsp:txXfrm>
    </dsp:sp>
    <dsp:sp modelId="{B3A8C32E-DD20-9D45-B9B0-38BA02C74715}">
      <dsp:nvSpPr>
        <dsp:cNvPr id="0" name=""/>
        <dsp:cNvSpPr/>
      </dsp:nvSpPr>
      <dsp:spPr>
        <a:xfrm>
          <a:off x="8832240" y="1176467"/>
          <a:ext cx="2759632" cy="2759632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1872" tIns="30480" rIns="151872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Brain injuries and tumors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9236379" y="1580606"/>
        <a:ext cx="1951354" cy="195135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0103F-F357-B843-99DC-5B17EB2BF1BB}">
      <dsp:nvSpPr>
        <dsp:cNvPr id="0" name=""/>
        <dsp:cNvSpPr/>
      </dsp:nvSpPr>
      <dsp:spPr>
        <a:xfrm rot="5400000">
          <a:off x="551607" y="1639989"/>
          <a:ext cx="1625557" cy="185063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D1859-1279-6042-A810-EA7FCAF0CCA4}">
      <dsp:nvSpPr>
        <dsp:cNvPr id="0" name=""/>
        <dsp:cNvSpPr/>
      </dsp:nvSpPr>
      <dsp:spPr>
        <a:xfrm>
          <a:off x="120933" y="68522"/>
          <a:ext cx="2736481" cy="1454457"/>
        </a:xfrm>
        <a:prstGeom prst="roundRect">
          <a:avLst>
            <a:gd name="adj" fmla="val 1667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Mucosal ulcer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191947" y="139536"/>
        <a:ext cx="2594453" cy="1312429"/>
      </dsp:txXfrm>
    </dsp:sp>
    <dsp:sp modelId="{C805A9B9-0D1B-B74C-8418-4A52E5B5ED3A}">
      <dsp:nvSpPr>
        <dsp:cNvPr id="0" name=""/>
        <dsp:cNvSpPr/>
      </dsp:nvSpPr>
      <dsp:spPr>
        <a:xfrm>
          <a:off x="2857414" y="20708"/>
          <a:ext cx="1990255" cy="1548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72 hour after stress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857414" y="20708"/>
        <a:ext cx="1990255" cy="1548149"/>
      </dsp:txXfrm>
    </dsp:sp>
    <dsp:sp modelId="{77B70C31-8DD6-2F43-A9CE-5AC3563919A3}">
      <dsp:nvSpPr>
        <dsp:cNvPr id="0" name=""/>
        <dsp:cNvSpPr/>
      </dsp:nvSpPr>
      <dsp:spPr>
        <a:xfrm rot="5400000">
          <a:off x="2820441" y="3608988"/>
          <a:ext cx="1625557" cy="185063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B4BE5-0C8D-2C47-BDF4-D56F2C664E90}">
      <dsp:nvSpPr>
        <dsp:cNvPr id="0" name=""/>
        <dsp:cNvSpPr/>
      </dsp:nvSpPr>
      <dsp:spPr>
        <a:xfrm>
          <a:off x="2389767" y="2037520"/>
          <a:ext cx="2736481" cy="1454457"/>
        </a:xfrm>
        <a:prstGeom prst="roundRect">
          <a:avLst>
            <a:gd name="adj" fmla="val 1667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Bleeding 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460781" y="2108534"/>
        <a:ext cx="2594453" cy="1312429"/>
      </dsp:txXfrm>
    </dsp:sp>
    <dsp:sp modelId="{6E2DD0B1-06A8-0D41-B7AC-E42B88903837}">
      <dsp:nvSpPr>
        <dsp:cNvPr id="0" name=""/>
        <dsp:cNvSpPr/>
      </dsp:nvSpPr>
      <dsp:spPr>
        <a:xfrm>
          <a:off x="5126248" y="1989707"/>
          <a:ext cx="1990255" cy="1548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20%</a:t>
          </a:r>
        </a:p>
      </dsp:txBody>
      <dsp:txXfrm>
        <a:off x="5126248" y="1989707"/>
        <a:ext cx="1990255" cy="1548149"/>
      </dsp:txXfrm>
    </dsp:sp>
    <dsp:sp modelId="{B2E458F3-FE1C-BD43-A048-B9C1E326749F}">
      <dsp:nvSpPr>
        <dsp:cNvPr id="0" name=""/>
        <dsp:cNvSpPr/>
      </dsp:nvSpPr>
      <dsp:spPr>
        <a:xfrm>
          <a:off x="4658601" y="4006519"/>
          <a:ext cx="2736481" cy="1454457"/>
        </a:xfrm>
        <a:prstGeom prst="roundRect">
          <a:avLst>
            <a:gd name="adj" fmla="val 1667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Perforation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729615" y="4077533"/>
        <a:ext cx="2594453" cy="1312429"/>
      </dsp:txXfrm>
    </dsp:sp>
    <dsp:sp modelId="{DF8D6451-3AAA-1148-91E2-B802604596CC}">
      <dsp:nvSpPr>
        <dsp:cNvPr id="0" name=""/>
        <dsp:cNvSpPr/>
      </dsp:nvSpPr>
      <dsp:spPr>
        <a:xfrm>
          <a:off x="7395082" y="3958705"/>
          <a:ext cx="1990255" cy="1548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10%</a:t>
          </a:r>
        </a:p>
      </dsp:txBody>
      <dsp:txXfrm>
        <a:off x="7395082" y="3958705"/>
        <a:ext cx="1990255" cy="15481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11/7/2020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en.wikipedia.org/wiki/Ibuprofen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12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openxmlformats.org/officeDocument/2006/relationships/diagramData" Target="../diagrams/data2.xml"/><Relationship Id="rId11" Type="http://schemas.openxmlformats.org/officeDocument/2006/relationships/image" Target="../media/image8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gif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Relationship Id="rId1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microsoft.com/office/2007/relationships/diagramDrawing" Target="../diagrams/drawing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microsoft.com/office/2007/relationships/diagramDrawing" Target="../diagrams/drawing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jpeg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microsoft.com/office/2007/relationships/diagramDrawing" Target="../diagrams/drawing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diagramLayout" Target="../diagrams/layout13.xml"/><Relationship Id="rId7" Type="http://schemas.openxmlformats.org/officeDocument/2006/relationships/image" Target="../media/image26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eg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47528" y="1268414"/>
            <a:ext cx="8280920" cy="1728538"/>
          </a:xfrm>
        </p:spPr>
        <p:txBody>
          <a:bodyPr/>
          <a:lstStyle/>
          <a:p>
            <a:r>
              <a:rPr lang="en-US" altLang="en-US" sz="5400" dirty="0">
                <a:solidFill>
                  <a:schemeClr val="accent1">
                    <a:lumMod val="75000"/>
                  </a:schemeClr>
                </a:solidFill>
              </a:rPr>
              <a:t>Ulcers, complications and stress ulcers</a:t>
            </a:r>
            <a:endParaRPr lang="az-Latn-AZ" altLang="en-US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err="1" smtClean="0"/>
              <a:t>Ph.D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b="1" dirty="0"/>
              <a:t>Mahir Gümrah oğlu </a:t>
            </a:r>
            <a:r>
              <a:rPr lang="az-Latn-AZ" altLang="en-US" sz="2400" b="1" dirty="0" smtClean="0"/>
              <a:t>Mahmudov</a:t>
            </a:r>
            <a:endParaRPr lang="en-US" altLang="en-US" sz="2400" b="1" dirty="0" smtClean="0"/>
          </a:p>
          <a:p>
            <a:pPr>
              <a:lnSpc>
                <a:spcPct val="80000"/>
              </a:lnSpc>
            </a:pPr>
            <a:r>
              <a:rPr lang="en-US" altLang="en-US" sz="2400" b="1" dirty="0" err="1" smtClean="0"/>
              <a:t>Sevinj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Salahova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Shahin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en-US" altLang="en-US" sz="2400" dirty="0" smtClean="0"/>
              <a:t>AMU</a:t>
            </a:r>
            <a:r>
              <a:rPr lang="az-Latn-AZ" altLang="en-US" sz="2400" dirty="0" smtClean="0"/>
              <a:t>, </a:t>
            </a:r>
            <a:r>
              <a:rPr lang="en-US" altLang="en-US" sz="2400" dirty="0" err="1" smtClean="0"/>
              <a:t>Departament</a:t>
            </a:r>
            <a:r>
              <a:rPr lang="en-US" altLang="en-US" sz="2400" dirty="0" smtClean="0"/>
              <a:t> of </a:t>
            </a:r>
            <a:r>
              <a:rPr lang="az-Latn-AZ" altLang="en-US" sz="2400" dirty="0" smtClean="0"/>
              <a:t>I </a:t>
            </a:r>
            <a:r>
              <a:rPr lang="en-US" altLang="en-US" sz="2400" dirty="0" smtClean="0"/>
              <a:t>Surgical Diseases</a:t>
            </a:r>
            <a:endParaRPr lang="az-Latn-AZ" alt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056440" y="44624"/>
            <a:ext cx="2547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898DF27E-4672-3E4C-86A0-9FC15231E21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endParaRPr lang="az-Latn-AZ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300" dirty="0" smtClean="0">
                <a:solidFill>
                  <a:schemeClr val="accent1">
                    <a:lumMod val="75000"/>
                  </a:schemeClr>
                </a:solidFill>
              </a:rPr>
              <a:t>Defination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79376" y="1113085"/>
            <a:ext cx="5688632" cy="5196235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Ulcer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is a non-traumatic defect that occurs in the epithelium and deep layers as a result of trophic disorders.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Erosion is a defect in the epithelial layer.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A peptic ulcer is an ulcer formed under the influence of gastric </a:t>
            </a: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 acid.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Primary ulcer or ulcer disease </a:t>
            </a:r>
            <a:r>
              <a:rPr lang="az-Latn-AZ" sz="2800" dirty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characterized by forming ulcer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 on the gast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ic or duodenal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wall</a:t>
            </a:r>
            <a:r>
              <a:rPr lang="az-Latn-AZ" sz="2800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Secondary or symptomatic ulcers are stomach and duodenal ulcers that occur as a symptom or complication of other diseases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="" xmlns:a16="http://schemas.microsoft.com/office/drawing/2014/main" id="{273181BF-4C7A-5E43-BD21-C8FEED144E1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1196752"/>
            <a:ext cx="4476520" cy="2520280"/>
          </a:xfrm>
        </p:spPr>
      </p:pic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60C13554-9BFC-1C4A-BFE3-DD89ADDD44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10199085" y="68639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09F5585B-741A-E241-A03F-497905D34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814" y="3825936"/>
            <a:ext cx="4045099" cy="26945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9D3F075E-B5FC-BF4B-9C22-8CD310245F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6B7A17A8-705B-984F-8A00-BDCF4ACE4E43}"/>
              </a:ext>
            </a:extLst>
          </p:cNvPr>
          <p:cNvSpPr/>
          <p:nvPr/>
        </p:nvSpPr>
        <p:spPr>
          <a:xfrm>
            <a:off x="9408368" y="4365104"/>
            <a:ext cx="1368152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="" xmlns:a16="http://schemas.microsoft.com/office/drawing/2014/main" id="{2D0C5501-0F33-7D40-BC52-21F2E17FE0C9}"/>
              </a:ext>
            </a:extLst>
          </p:cNvPr>
          <p:cNvSpPr/>
          <p:nvPr/>
        </p:nvSpPr>
        <p:spPr>
          <a:xfrm>
            <a:off x="1379476" y="1268760"/>
            <a:ext cx="2520280" cy="187220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685800">
              <a:lnSpc>
                <a:spcPct val="90000"/>
              </a:lnSpc>
              <a:spcBef>
                <a:spcPts val="750"/>
              </a:spcBef>
            </a:pP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 defTabSz="685800">
              <a:lnSpc>
                <a:spcPct val="90000"/>
              </a:lnSpc>
              <a:spcBef>
                <a:spcPts val="750"/>
              </a:spcBef>
            </a:pPr>
            <a:r>
              <a:rPr lang="en-US" sz="2000" b="1" i="1" u="sng" dirty="0" smtClean="0">
                <a:solidFill>
                  <a:schemeClr val="accent1">
                    <a:lumMod val="50000"/>
                  </a:schemeClr>
                </a:solidFill>
              </a:rPr>
              <a:t>By Location </a:t>
            </a:r>
            <a:endParaRPr lang="az-Latn-AZ" sz="2000" b="1" i="1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 algn="just" defTabSz="685800">
              <a:lnSpc>
                <a:spcPct val="9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Gastric ulcer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 algn="just" defTabSz="685800">
              <a:lnSpc>
                <a:spcPct val="9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Duodenal ulcer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171450" indent="-171450" algn="just" defTabSz="685800">
              <a:lnSpc>
                <a:spcPct val="9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Another location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9DBE51F3-09D0-444B-B82E-77736B7E20E8}"/>
              </a:ext>
            </a:extLst>
          </p:cNvPr>
          <p:cNvSpPr/>
          <p:nvPr/>
        </p:nvSpPr>
        <p:spPr>
          <a:xfrm>
            <a:off x="5595934" y="1142984"/>
            <a:ext cx="2417440" cy="136815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</a:rPr>
              <a:t>By Cause</a:t>
            </a:r>
            <a:endParaRPr lang="az-Latn-AZ" sz="20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primary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secondary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B938EA74-0ABA-B84B-8273-C1E7872FE191}"/>
              </a:ext>
            </a:extLst>
          </p:cNvPr>
          <p:cNvSpPr/>
          <p:nvPr/>
        </p:nvSpPr>
        <p:spPr>
          <a:xfrm>
            <a:off x="1095340" y="3857628"/>
            <a:ext cx="4429156" cy="24727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en-US" sz="2000" b="1" i="1" u="sng" dirty="0" smtClean="0">
                <a:solidFill>
                  <a:srgbClr val="FF0000"/>
                </a:solidFill>
              </a:rPr>
              <a:t>By disease </a:t>
            </a:r>
            <a:r>
              <a:rPr lang="en-US" sz="2000" b="1" i="1" u="sng" dirty="0">
                <a:solidFill>
                  <a:srgbClr val="FF0000"/>
                </a:solidFill>
              </a:rPr>
              <a:t>progresses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Heals without complications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Recurrence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efracter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With complications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bleeding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</a:rPr>
              <a:t>per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</a:rPr>
              <a:t>fora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tion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gastric outlet obstruction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12424" y="114820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7106" name="Picture 2" descr="Image result for gastric and duodenal ulc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0380" y="3214686"/>
            <a:ext cx="4572000" cy="2952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213940"/>
            <a:ext cx="6076051" cy="611546"/>
          </a:xfrm>
        </p:spPr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ea typeface="+mn-ea"/>
                <a:cs typeface="+mn-cs"/>
              </a:rPr>
              <a:t>Modified Johnson classification</a:t>
            </a: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838200" y="1214422"/>
            <a:ext cx="6186494" cy="4962541"/>
          </a:xfrm>
          <a:prstGeom prst="rect">
            <a:avLst/>
          </a:prstGeom>
        </p:spPr>
        <p:txBody>
          <a:bodyPr/>
          <a:lstStyle/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 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Ulcer along the body of the stomach, most often along the lesser curve at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incisura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angularis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Not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associated with acid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hypersecretion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 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en-US" sz="2400" dirty="0" smtClean="0"/>
              <a:t>Combined gastric and duodenal ulcer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Associated with acid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oversecretion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 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en-US" sz="2400" dirty="0" smtClean="0"/>
              <a:t>Isolated duodenal or pyloric ulcer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Associated with acid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oversecretion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 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IV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Proximal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gastroesophageal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ulcer.</a:t>
            </a:r>
          </a:p>
          <a:p>
            <a:pPr marL="171450" lvl="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Type 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en-US" sz="2400" dirty="0" smtClean="0"/>
              <a:t>Diffuse ulcer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Associated with the chronic use of NSAIDs (such as 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2" tooltip="Ibuprofen"/>
              </a:rPr>
              <a:t>ibuprofen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).</a:t>
            </a:r>
          </a:p>
          <a:p>
            <a:pPr marL="171450" marR="0" lvl="0" indent="-17145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15">
            <a:extLst>
              <a:ext uri="{FF2B5EF4-FFF2-40B4-BE49-F238E27FC236}">
                <a16:creationId xmlns="" xmlns:a16="http://schemas.microsoft.com/office/drawing/2014/main" id="{DDBF9331-95E4-CC47-973F-BC7EA67E6F5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101"/>
          <a:stretch/>
        </p:blipFill>
        <p:spPr>
          <a:xfrm>
            <a:off x="7608168" y="908720"/>
            <a:ext cx="4319385" cy="55542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84432" y="95920"/>
            <a:ext cx="2452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60C13554-9BFC-1C4A-BFE3-DD89ADDD44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=""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81291" y="51819"/>
            <a:ext cx="6251826" cy="611546"/>
          </a:xfrm>
        </p:spPr>
        <p:txBody>
          <a:bodyPr/>
          <a:lstStyle/>
          <a:p>
            <a:r>
              <a:rPr lang="en-US" altLang="en-US" sz="3200" dirty="0" smtClean="0">
                <a:solidFill>
                  <a:schemeClr val="accent1">
                    <a:lumMod val="75000"/>
                  </a:schemeClr>
                </a:solidFill>
              </a:rPr>
              <a:t>Etiology and pathogenesis</a:t>
            </a:r>
            <a:endParaRPr lang="en-US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="" xmlns:a16="http://schemas.microsoft.com/office/drawing/2014/main" id="{F573D02E-13B2-674E-8D74-AC8B7326AE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20333967">
            <a:off x="1180260" y="2279120"/>
            <a:ext cx="5181600" cy="3396035"/>
          </a:xfrm>
        </p:spPr>
        <p:txBody>
          <a:bodyPr>
            <a:norm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az-Latn-AZ" sz="2000" dirty="0" smtClean="0">
                <a:solidFill>
                  <a:schemeClr val="accent1">
                    <a:lumMod val="50000"/>
                  </a:schemeClr>
                </a:solidFill>
              </a:rPr>
              <a:t>Pepti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c hypothesis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Acid hypothesis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az-Latn-AZ" sz="2000" dirty="0">
                <a:solidFill>
                  <a:schemeClr val="accent1">
                    <a:lumMod val="50000"/>
                  </a:schemeClr>
                </a:solidFill>
              </a:rPr>
              <a:t>Helicobacter pilory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hypothesis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A8CEC3E3-6F82-F448-86E4-D71F924C719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C2E912CA-9419-554C-BFFA-87CEB436CC69}"/>
              </a:ext>
            </a:extLst>
          </p:cNvPr>
          <p:cNvSpPr/>
          <p:nvPr/>
        </p:nvSpPr>
        <p:spPr>
          <a:xfrm rot="20926884">
            <a:off x="616968" y="2474347"/>
            <a:ext cx="3750839" cy="1800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12424" y="102508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7570" y="714356"/>
            <a:ext cx="2058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/>
              <a:t>Etiological factors</a:t>
            </a:r>
            <a:endParaRPr lang="en-US" sz="2000" b="1" dirty="0"/>
          </a:p>
        </p:txBody>
      </p:sp>
      <p:cxnSp>
        <p:nvCxnSpPr>
          <p:cNvPr id="12" name="Elbow Connector 16"/>
          <p:cNvCxnSpPr/>
          <p:nvPr/>
        </p:nvCxnSpPr>
        <p:spPr>
          <a:xfrm rot="10800000" flipV="1">
            <a:off x="5524496" y="928670"/>
            <a:ext cx="1701164" cy="836265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Elbow Connector 14"/>
          <p:cNvCxnSpPr/>
          <p:nvPr/>
        </p:nvCxnSpPr>
        <p:spPr>
          <a:xfrm>
            <a:off x="8953520" y="928670"/>
            <a:ext cx="1701278" cy="836265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10050" y="1785926"/>
            <a:ext cx="223471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      Increased aggression</a:t>
            </a:r>
          </a:p>
          <a:p>
            <a:r>
              <a:rPr lang="en-US" sz="1600" b="1" dirty="0" smtClean="0"/>
              <a:t>Increased acidity</a:t>
            </a:r>
          </a:p>
          <a:p>
            <a:r>
              <a:rPr lang="en-US" sz="1600" b="1" dirty="0" smtClean="0"/>
              <a:t>Bile acids</a:t>
            </a:r>
          </a:p>
          <a:p>
            <a:r>
              <a:rPr lang="en-US" sz="1600" b="1" dirty="0" smtClean="0"/>
              <a:t>Toxic factors</a:t>
            </a:r>
          </a:p>
          <a:p>
            <a:r>
              <a:rPr lang="en-US" sz="1600" b="1" dirty="0" smtClean="0"/>
              <a:t>other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8903911" y="1785926"/>
            <a:ext cx="32880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Weakening of defense</a:t>
            </a:r>
          </a:p>
          <a:p>
            <a:r>
              <a:rPr lang="en-US" sz="1600" b="1" dirty="0"/>
              <a:t>Reduction or change in mucus</a:t>
            </a:r>
          </a:p>
          <a:p>
            <a:r>
              <a:rPr lang="en-US" sz="1600" b="1" dirty="0"/>
              <a:t>R</a:t>
            </a:r>
            <a:r>
              <a:rPr lang="en-US" sz="1600" b="1" dirty="0" smtClean="0"/>
              <a:t>eduction of </a:t>
            </a:r>
            <a:r>
              <a:rPr lang="en-US" sz="1600" b="1" dirty="0"/>
              <a:t>regeneration</a:t>
            </a:r>
          </a:p>
          <a:p>
            <a:r>
              <a:rPr lang="en-US" sz="1600" b="1" dirty="0"/>
              <a:t>Reduction of bleeding</a:t>
            </a:r>
          </a:p>
          <a:p>
            <a:r>
              <a:rPr lang="en-US" sz="1600" b="1" dirty="0"/>
              <a:t>Reduction of antioxidants</a:t>
            </a:r>
          </a:p>
          <a:p>
            <a:r>
              <a:rPr lang="en-US" sz="1600" b="1" dirty="0"/>
              <a:t>other</a:t>
            </a:r>
            <a:endParaRPr lang="en-US" sz="1600" dirty="0"/>
          </a:p>
        </p:txBody>
      </p:sp>
      <p:cxnSp>
        <p:nvCxnSpPr>
          <p:cNvPr id="16" name="Straight Arrow Connector 18"/>
          <p:cNvCxnSpPr/>
          <p:nvPr/>
        </p:nvCxnSpPr>
        <p:spPr>
          <a:xfrm rot="10800000" flipV="1">
            <a:off x="8310578" y="3143248"/>
            <a:ext cx="2223968" cy="9286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20"/>
          <p:cNvCxnSpPr/>
          <p:nvPr/>
        </p:nvCxnSpPr>
        <p:spPr>
          <a:xfrm>
            <a:off x="5738810" y="2928934"/>
            <a:ext cx="2286016" cy="11430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6667504" y="4143380"/>
            <a:ext cx="38586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/>
              <a:t>Damage of the mucous membrane</a:t>
            </a:r>
            <a:endParaRPr lang="tr-TR" altLang="en-US" sz="2000" b="1" dirty="0"/>
          </a:p>
        </p:txBody>
      </p:sp>
      <p:cxnSp>
        <p:nvCxnSpPr>
          <p:cNvPr id="21" name="AutoShape 8"/>
          <p:cNvCxnSpPr>
            <a:cxnSpLocks noChangeShapeType="1"/>
          </p:cNvCxnSpPr>
          <p:nvPr/>
        </p:nvCxnSpPr>
        <p:spPr bwMode="auto">
          <a:xfrm>
            <a:off x="8167702" y="4500570"/>
            <a:ext cx="0" cy="35876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667636" y="4786322"/>
            <a:ext cx="106984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/>
              <a:t>G</a:t>
            </a:r>
            <a:r>
              <a:rPr lang="az-Latn-AZ" altLang="en-US" sz="2000" b="1" dirty="0" smtClean="0"/>
              <a:t>astrit</a:t>
            </a:r>
            <a:r>
              <a:rPr lang="en-US" altLang="en-US" sz="2000" b="1" dirty="0" smtClean="0"/>
              <a:t>is</a:t>
            </a:r>
            <a:endParaRPr lang="tr-TR" altLang="en-US" sz="2000" b="1" dirty="0"/>
          </a:p>
        </p:txBody>
      </p:sp>
      <p:cxnSp>
        <p:nvCxnSpPr>
          <p:cNvPr id="23" name="AutoShape 9"/>
          <p:cNvCxnSpPr>
            <a:cxnSpLocks noChangeShapeType="1"/>
          </p:cNvCxnSpPr>
          <p:nvPr/>
        </p:nvCxnSpPr>
        <p:spPr bwMode="auto">
          <a:xfrm flipH="1">
            <a:off x="8167702" y="5072074"/>
            <a:ext cx="1" cy="347245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7381884" y="5429264"/>
            <a:ext cx="136826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 smtClean="0"/>
              <a:t>Metapla</a:t>
            </a:r>
            <a:r>
              <a:rPr lang="en-US" altLang="en-US" sz="2000" b="1" dirty="0" err="1" smtClean="0"/>
              <a:t>sia</a:t>
            </a:r>
            <a:endParaRPr lang="tr-TR" altLang="en-US" sz="2000" b="1" dirty="0"/>
          </a:p>
        </p:txBody>
      </p:sp>
      <p:cxnSp>
        <p:nvCxnSpPr>
          <p:cNvPr id="26" name="AutoShape 10"/>
          <p:cNvCxnSpPr>
            <a:cxnSpLocks noChangeShapeType="1"/>
          </p:cNvCxnSpPr>
          <p:nvPr/>
        </p:nvCxnSpPr>
        <p:spPr bwMode="auto">
          <a:xfrm>
            <a:off x="8167702" y="5715016"/>
            <a:ext cx="1" cy="361890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7810512" y="6143644"/>
            <a:ext cx="778416" cy="44267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en-US" sz="2000" b="1" dirty="0" smtClean="0"/>
              <a:t>Ulcer</a:t>
            </a:r>
            <a:endParaRPr lang="tr-T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5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067157" y="533401"/>
            <a:ext cx="85311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/>
              <a:t>Ulcer</a:t>
            </a:r>
            <a:endParaRPr lang="tr-TR" altLang="en-US" sz="2400" b="1" dirty="0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166180" y="2543176"/>
            <a:ext cx="13544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/>
              <a:t>Recovery</a:t>
            </a:r>
            <a:endParaRPr lang="tr-TR" altLang="en-US" sz="2400" b="1" dirty="0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8424515" y="2626756"/>
            <a:ext cx="213308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 dirty="0" smtClean="0"/>
              <a:t>Complication</a:t>
            </a:r>
            <a:endParaRPr lang="az-Latn-AZ" altLang="en-US" sz="2400" b="1" dirty="0"/>
          </a:p>
          <a:p>
            <a:pPr lvl="1"/>
            <a:r>
              <a:rPr lang="en-US" altLang="en-US" sz="2400" dirty="0" smtClean="0"/>
              <a:t>Bleeding</a:t>
            </a:r>
            <a:endParaRPr lang="az-Latn-AZ" altLang="en-US" sz="2400" dirty="0"/>
          </a:p>
          <a:p>
            <a:pPr lvl="1"/>
            <a:r>
              <a:rPr lang="en-US" altLang="en-US" sz="2400" dirty="0" smtClean="0"/>
              <a:t>Perforation</a:t>
            </a:r>
            <a:endParaRPr lang="az-Latn-AZ" altLang="en-US" sz="2400" dirty="0"/>
          </a:p>
          <a:p>
            <a:pPr lvl="1"/>
            <a:r>
              <a:rPr lang="az-Latn-AZ" altLang="en-US" sz="2400" dirty="0" smtClean="0"/>
              <a:t>Penetra</a:t>
            </a:r>
            <a:r>
              <a:rPr lang="en-US" altLang="en-US" sz="2400" dirty="0" err="1" smtClean="0"/>
              <a:t>tion</a:t>
            </a:r>
            <a:endParaRPr lang="az-Latn-AZ" altLang="en-US" sz="2400" dirty="0"/>
          </a:p>
          <a:p>
            <a:pPr lvl="1"/>
            <a:r>
              <a:rPr lang="az-Latn-AZ" altLang="en-US" sz="2400" dirty="0" smtClean="0"/>
              <a:t>Steno</a:t>
            </a:r>
            <a:r>
              <a:rPr lang="en-US" altLang="en-US" sz="2400" dirty="0" smtClean="0"/>
              <a:t>sis</a:t>
            </a:r>
            <a:endParaRPr lang="az-Latn-AZ" altLang="en-US" sz="2400" dirty="0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4038600" y="1535668"/>
            <a:ext cx="5838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dirty="0"/>
              <a:t>70%</a:t>
            </a:r>
            <a:endParaRPr lang="tr-TR" altLang="en-US" dirty="0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8153400" y="1535668"/>
            <a:ext cx="5838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dirty="0"/>
              <a:t>20%</a:t>
            </a:r>
            <a:endParaRPr lang="tr-T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42708" y="4260334"/>
            <a:ext cx="2287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The reason disappears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17629" y="4260334"/>
            <a:ext cx="3076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The reason does not disappear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27337" y="5786735"/>
            <a:ext cx="2207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Recurrence</a:t>
            </a:r>
            <a:r>
              <a:rPr lang="az-Latn-AZ" dirty="0" smtClean="0"/>
              <a:t> </a:t>
            </a:r>
            <a:r>
              <a:rPr lang="en-US" dirty="0" smtClean="0"/>
              <a:t> less </a:t>
            </a:r>
            <a:r>
              <a:rPr lang="az-Latn-AZ" dirty="0" smtClean="0"/>
              <a:t>10</a:t>
            </a:r>
            <a:r>
              <a:rPr lang="az-Latn-AZ" dirty="0"/>
              <a:t>%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10608" y="5786736"/>
            <a:ext cx="2225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Recurrence </a:t>
            </a:r>
            <a:r>
              <a:rPr lang="az-Latn-AZ" sz="2400" b="1" dirty="0" smtClean="0"/>
              <a:t>80</a:t>
            </a:r>
            <a:r>
              <a:rPr lang="az-Latn-AZ" sz="2400" b="1" dirty="0"/>
              <a:t>%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210705" y="2540556"/>
            <a:ext cx="24229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/>
              <a:t>Refractory </a:t>
            </a:r>
            <a:r>
              <a:rPr lang="az-Latn-AZ" sz="2400" b="1" dirty="0" smtClean="0"/>
              <a:t>course</a:t>
            </a:r>
            <a:endParaRPr lang="en-US" sz="2400" b="1" dirty="0" smtClean="0"/>
          </a:p>
          <a:p>
            <a:pPr algn="ctr"/>
            <a:r>
              <a:rPr lang="az-Latn-AZ" sz="2400" dirty="0" smtClean="0"/>
              <a:t>(</a:t>
            </a:r>
            <a:r>
              <a:rPr lang="en-US" sz="2400" dirty="0"/>
              <a:t>incurable ulcer</a:t>
            </a:r>
            <a:r>
              <a:rPr lang="az-Latn-AZ" sz="2400" dirty="0" smtClean="0"/>
              <a:t>)</a:t>
            </a:r>
            <a:endParaRPr lang="en-US" sz="2400" dirty="0"/>
          </a:p>
        </p:txBody>
      </p:sp>
      <p:cxnSp>
        <p:nvCxnSpPr>
          <p:cNvPr id="8" name="Straight Arrow Connector 7"/>
          <p:cNvCxnSpPr>
            <a:stCxn id="13315" idx="2"/>
            <a:endCxn id="13316" idx="0"/>
          </p:cNvCxnSpPr>
          <p:nvPr/>
        </p:nvCxnSpPr>
        <p:spPr>
          <a:xfrm rot="5400000">
            <a:off x="4394512" y="443971"/>
            <a:ext cx="1548110" cy="2650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13315" idx="2"/>
            <a:endCxn id="13320" idx="0"/>
          </p:cNvCxnSpPr>
          <p:nvPr/>
        </p:nvCxnSpPr>
        <p:spPr>
          <a:xfrm rot="16200000" flipH="1">
            <a:off x="7176542" y="312241"/>
            <a:ext cx="1631690" cy="29973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13315" idx="2"/>
          </p:cNvCxnSpPr>
          <p:nvPr/>
        </p:nvCxnSpPr>
        <p:spPr>
          <a:xfrm>
            <a:off x="6493717" y="995066"/>
            <a:ext cx="0" cy="15454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893186" y="1535668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10%</a:t>
            </a:r>
            <a:endParaRPr lang="en-US" dirty="0"/>
          </a:p>
        </p:txBody>
      </p:sp>
      <p:cxnSp>
        <p:nvCxnSpPr>
          <p:cNvPr id="18" name="Straight Arrow Connector 17"/>
          <p:cNvCxnSpPr>
            <a:stCxn id="13316" idx="2"/>
            <a:endCxn id="3" idx="0"/>
          </p:cNvCxnSpPr>
          <p:nvPr/>
        </p:nvCxnSpPr>
        <p:spPr>
          <a:xfrm flipH="1">
            <a:off x="2486323" y="3004841"/>
            <a:ext cx="1357094" cy="125549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3316" idx="2"/>
            <a:endCxn id="14" idx="0"/>
          </p:cNvCxnSpPr>
          <p:nvPr/>
        </p:nvCxnSpPr>
        <p:spPr>
          <a:xfrm rot="16200000" flipH="1">
            <a:off x="4071946" y="2776312"/>
            <a:ext cx="1255493" cy="17125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3" idx="2"/>
          </p:cNvCxnSpPr>
          <p:nvPr/>
        </p:nvCxnSpPr>
        <p:spPr>
          <a:xfrm flipH="1">
            <a:off x="2486322" y="4629666"/>
            <a:ext cx="1" cy="11035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4" idx="2"/>
          </p:cNvCxnSpPr>
          <p:nvPr/>
        </p:nvCxnSpPr>
        <p:spPr>
          <a:xfrm>
            <a:off x="5555967" y="4629666"/>
            <a:ext cx="0" cy="11035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739338" y="0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Заголовок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519661"/>
          </a:xfrm>
        </p:spPr>
        <p:txBody>
          <a:bodyPr/>
          <a:lstStyle/>
          <a:p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Course of the disease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Rectangle 21">
            <a:extLst>
              <a:ext uri="{FF2B5EF4-FFF2-40B4-BE49-F238E27FC236}">
                <a16:creationId xmlns="" xmlns:a16="http://schemas.microsoft.com/office/drawing/2014/main" id="{2C755DB0-9A1A-4141-88FD-98C54D4C53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3463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20" grpId="0"/>
      <p:bldP spid="13321" grpId="0"/>
      <p:bldP spid="133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=""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80574" y="288032"/>
            <a:ext cx="6143668" cy="620688"/>
          </a:xfrm>
        </p:spPr>
        <p:txBody>
          <a:bodyPr/>
          <a:lstStyle/>
          <a:p>
            <a:r>
              <a:rPr lang="en-US" sz="3200" dirty="0" smtClean="0"/>
              <a:t>Clinical </a:t>
            </a:r>
            <a:r>
              <a:rPr lang="en-US" sz="3200" dirty="0" smtClean="0"/>
              <a:t>Presentation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1868DC2F-4B8E-1F48-8055-45179F989C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D6C8516-E25A-8943-8119-BDAE76E58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3472" y="2204863"/>
            <a:ext cx="6967106" cy="3972099"/>
          </a:xfrm>
        </p:spPr>
        <p:txBody>
          <a:bodyPr>
            <a:normAutofit fontScale="85000" lnSpcReduction="20000"/>
          </a:bodyPr>
          <a:lstStyle/>
          <a:p>
            <a:r>
              <a:rPr lang="en-US" sz="3200" dirty="0" smtClean="0"/>
              <a:t>1. History of GERD.</a:t>
            </a:r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Retrosternal</a:t>
            </a:r>
            <a:r>
              <a:rPr lang="en-US" sz="3200" dirty="0" smtClean="0"/>
              <a:t> or </a:t>
            </a:r>
            <a:r>
              <a:rPr lang="en-US" sz="3200" dirty="0" err="1" smtClean="0"/>
              <a:t>epigastric</a:t>
            </a:r>
            <a:r>
              <a:rPr lang="en-US" sz="3200" dirty="0" smtClean="0"/>
              <a:t> burning pain.</a:t>
            </a:r>
          </a:p>
          <a:p>
            <a:r>
              <a:rPr lang="en-US" sz="3200" dirty="0" smtClean="0"/>
              <a:t>3. </a:t>
            </a:r>
            <a:r>
              <a:rPr lang="en-US" sz="3200" dirty="0" smtClean="0"/>
              <a:t>Nausea, vomiting.</a:t>
            </a:r>
            <a:endParaRPr lang="en-US" sz="3200" dirty="0" smtClean="0"/>
          </a:p>
          <a:p>
            <a:r>
              <a:rPr lang="en-US" sz="3200" dirty="0" smtClean="0"/>
              <a:t>4. Water brash.</a:t>
            </a:r>
          </a:p>
          <a:p>
            <a:r>
              <a:rPr lang="en-US" sz="3200" dirty="0" smtClean="0"/>
              <a:t>5. Loss of appetite and weight (alarming symptom).</a:t>
            </a:r>
          </a:p>
          <a:p>
            <a:r>
              <a:rPr lang="en-US" sz="3200" dirty="0" smtClean="0"/>
              <a:t>6. </a:t>
            </a:r>
            <a:r>
              <a:rPr lang="en-US" sz="3200" dirty="0" err="1" smtClean="0"/>
              <a:t>Hematemesis</a:t>
            </a:r>
            <a:r>
              <a:rPr lang="en-US" sz="3200" dirty="0" smtClean="0"/>
              <a:t> and </a:t>
            </a:r>
            <a:r>
              <a:rPr lang="en-US" sz="3200" dirty="0" err="1" smtClean="0"/>
              <a:t>melena</a:t>
            </a:r>
            <a:r>
              <a:rPr lang="en-US" sz="3200" dirty="0" smtClean="0"/>
              <a:t> (alarming symptom).</a:t>
            </a:r>
          </a:p>
          <a:p>
            <a:r>
              <a:rPr lang="en-US" sz="3200" dirty="0" smtClean="0"/>
              <a:t>7. </a:t>
            </a:r>
            <a:r>
              <a:rPr lang="en-US" sz="3200" dirty="0" smtClean="0"/>
              <a:t>Gastric or Duodenal </a:t>
            </a:r>
            <a:r>
              <a:rPr lang="en-US" sz="3200" dirty="0" smtClean="0"/>
              <a:t>perforation leading to acute peritonitis.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79127A75-32BA-914F-8288-14B33BA55B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5850"/>
          <a:stretch/>
        </p:blipFill>
        <p:spPr>
          <a:xfrm>
            <a:off x="8382016" y="928670"/>
            <a:ext cx="3429000" cy="50851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12424" y="79331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06" name="Text Box 70">
            <a:extLst>
              <a:ext uri="{FF2B5EF4-FFF2-40B4-BE49-F238E27FC236}">
                <a16:creationId xmlns="" xmlns:a16="http://schemas.microsoft.com/office/drawing/2014/main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25460"/>
            <a:ext cx="2367956" cy="687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</a:pPr>
            <a:r>
              <a:rPr lang="az-Latn-AZ" altLang="en-US" sz="4300" b="1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Di</a:t>
            </a:r>
            <a:r>
              <a:rPr lang="en-US" altLang="en-US" sz="4300" b="1" dirty="0" err="1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agnosis</a:t>
            </a:r>
            <a:endParaRPr lang="az-Latn-AZ" altLang="en-US" sz="43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="" xmlns:a16="http://schemas.microsoft.com/office/drawing/2014/main" id="{883CFF90-FC58-E34F-83F3-3A33A1510F1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1466925958"/>
              </p:ext>
            </p:extLst>
          </p:nvPr>
        </p:nvGraphicFramePr>
        <p:xfrm>
          <a:off x="767408" y="980728"/>
          <a:ext cx="518160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Content Placeholder 8">
            <a:extLst>
              <a:ext uri="{FF2B5EF4-FFF2-40B4-BE49-F238E27FC236}">
                <a16:creationId xmlns="" xmlns:a16="http://schemas.microsoft.com/office/drawing/2014/main" id="{7FD548F9-A3C3-8949-B630-B4697FCF3808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1357632400"/>
              </p:ext>
            </p:extLst>
          </p:nvPr>
        </p:nvGraphicFramePr>
        <p:xfrm>
          <a:off x="6168008" y="980728"/>
          <a:ext cx="518160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4BD7D4BD-E5A6-F44E-ABCB-23F2E9CDD7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C71F93FF-D820-E54F-8D15-8640A96ECB7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808" y="4098031"/>
            <a:ext cx="3302000" cy="2438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E361A90B-AFF0-0C4B-B7FE-4DB5CA3279A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208" y="4093715"/>
            <a:ext cx="3302000" cy="2442716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="" xmlns:a16="http://schemas.microsoft.com/office/drawing/2014/main" id="{F8B94527-5F9F-0440-A3CB-27CF54E408BA}"/>
              </a:ext>
            </a:extLst>
          </p:cNvPr>
          <p:cNvCxnSpPr/>
          <p:nvPr/>
        </p:nvCxnSpPr>
        <p:spPr>
          <a:xfrm flipH="1">
            <a:off x="9912424" y="4293096"/>
            <a:ext cx="792088" cy="648072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572922" y="0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=""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="" xmlns:a16="http://schemas.microsoft.com/office/drawing/2014/main" id="{D69DEE41-ADBB-9A42-A072-8A208EEB4C5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b="1" u="sng" dirty="0" smtClean="0">
                <a:solidFill>
                  <a:schemeClr val="accent1">
                    <a:lumMod val="50000"/>
                  </a:schemeClr>
                </a:solidFill>
              </a:rPr>
              <a:t>Find the reason: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NSAID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2000" i="1" dirty="0" err="1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az-Latn-AZ" sz="2000" i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2000" i="1" dirty="0" err="1">
                <a:solidFill>
                  <a:schemeClr val="accent1">
                    <a:lumMod val="50000"/>
                  </a:schemeClr>
                </a:solidFill>
              </a:rPr>
              <a:t>pilory</a:t>
            </a:r>
            <a:r>
              <a:rPr lang="az-Latn-AZ" sz="20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sz="2000" dirty="0" smtClean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ureas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test in breath </a:t>
            </a:r>
            <a:r>
              <a:rPr lang="az-Latn-AZ" sz="2000" dirty="0" smtClean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antybody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in blood,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Histological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of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gastric mucosal biopsy, emergency urease test in gastric mucosal biopsy - CLO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test)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</a:rPr>
              <a:t>Gastrin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 level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en-US" sz="2000" i="1" dirty="0" err="1">
                <a:solidFill>
                  <a:schemeClr val="accent1">
                    <a:lumMod val="50000"/>
                  </a:schemeClr>
                </a:solidFill>
              </a:rPr>
              <a:t>Zollinger</a:t>
            </a:r>
            <a:r>
              <a:rPr lang="en-US" sz="2000" i="1" dirty="0">
                <a:solidFill>
                  <a:schemeClr val="accent1">
                    <a:lumMod val="50000"/>
                  </a:schemeClr>
                </a:solidFill>
              </a:rPr>
              <a:t>-Ellison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syndrome)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Endoscopic biopsy of ulcers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246B2566-AEFB-8B4E-A737-3CEDE5D90B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730E38D-F511-8D44-8E0F-4E0C9A897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980728"/>
            <a:ext cx="2916324" cy="19442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295A47E8-1BBC-E84B-94A8-E0F0CD659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3064002"/>
            <a:ext cx="3456384" cy="19491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3C37B3DD-5CF3-214E-8540-F96FB01FA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134"/>
          <a:stretch/>
        </p:blipFill>
        <p:spPr>
          <a:xfrm>
            <a:off x="5645047" y="4143671"/>
            <a:ext cx="2508353" cy="22595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810776" y="0"/>
            <a:ext cx="2619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90215" y="397253"/>
            <a:ext cx="1901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Ulcer Disease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02593" y="1244860"/>
            <a:ext cx="1623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Uncomplicated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14173" y="1154804"/>
            <a:ext cx="17284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Complicated</a:t>
            </a:r>
            <a:endParaRPr kumimoji="0" lang="az-Latn-A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Bleeding</a:t>
            </a:r>
            <a:endParaRPr kumimoji="0" lang="az-Latn-A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Perfora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tion</a:t>
            </a:r>
            <a:endParaRPr kumimoji="0" lang="az-Latn-A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Steno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9160" y="1840468"/>
            <a:ext cx="1745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H.pilory 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pozitiv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50626" y="1840468"/>
            <a:ext cx="1827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H.pilory 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neqativ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5124" y="2667001"/>
            <a:ext cx="24338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PPI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+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Anti-H.pilory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treatment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86868" y="3962401"/>
            <a:ext cx="20903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If there is repetition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 incurable ulcer</a:t>
            </a:r>
          </a:p>
        </p:txBody>
      </p:sp>
      <p:cxnSp>
        <p:nvCxnSpPr>
          <p:cNvPr id="10" name="Straight Arrow Connector 9"/>
          <p:cNvCxnSpPr>
            <a:stCxn id="3" idx="2"/>
            <a:endCxn id="5" idx="0"/>
          </p:cNvCxnSpPr>
          <p:nvPr/>
        </p:nvCxnSpPr>
        <p:spPr>
          <a:xfrm flipH="1">
            <a:off x="2932027" y="1614192"/>
            <a:ext cx="1382135" cy="22627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2"/>
            <a:endCxn id="7" idx="0"/>
          </p:cNvCxnSpPr>
          <p:nvPr/>
        </p:nvCxnSpPr>
        <p:spPr>
          <a:xfrm>
            <a:off x="2932027" y="2209800"/>
            <a:ext cx="1" cy="457201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7" idx="2"/>
            <a:endCxn id="8" idx="0"/>
          </p:cNvCxnSpPr>
          <p:nvPr/>
        </p:nvCxnSpPr>
        <p:spPr>
          <a:xfrm flipH="1">
            <a:off x="2932027" y="3313332"/>
            <a:ext cx="1" cy="64906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3" idx="2"/>
            <a:endCxn id="6" idx="0"/>
          </p:cNvCxnSpPr>
          <p:nvPr/>
        </p:nvCxnSpPr>
        <p:spPr>
          <a:xfrm>
            <a:off x="4314162" y="1614192"/>
            <a:ext cx="1350336" cy="22627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316375" y="2667000"/>
            <a:ext cx="2696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PPI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H2B +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Find and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eliminate other causes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00064" y="3935049"/>
            <a:ext cx="2328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cause is not found or eliminated</a:t>
            </a:r>
            <a:endParaRPr kumimoji="0" lang="az-Latn-A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73792" y="5257800"/>
            <a:ext cx="1616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ulcer heals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66628" y="6244828"/>
            <a:ext cx="2295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Regular 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PPI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treatment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43679" y="2715157"/>
            <a:ext cx="2269409" cy="224742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Surgical treatment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TV +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piloroplasty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vagotomy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TV +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antrumectomy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+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Eliminate the cause</a:t>
            </a:r>
          </a:p>
        </p:txBody>
      </p:sp>
      <p:cxnSp>
        <p:nvCxnSpPr>
          <p:cNvPr id="26" name="Straight Arrow Connector 25"/>
          <p:cNvCxnSpPr>
            <a:stCxn id="2" idx="2"/>
            <a:endCxn id="3" idx="0"/>
          </p:cNvCxnSpPr>
          <p:nvPr/>
        </p:nvCxnSpPr>
        <p:spPr>
          <a:xfrm flipH="1">
            <a:off x="4314162" y="858918"/>
            <a:ext cx="2326795" cy="385942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" idx="2"/>
          </p:cNvCxnSpPr>
          <p:nvPr/>
        </p:nvCxnSpPr>
        <p:spPr>
          <a:xfrm>
            <a:off x="6640957" y="858918"/>
            <a:ext cx="2263355" cy="29588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2"/>
            <a:endCxn id="17" idx="0"/>
          </p:cNvCxnSpPr>
          <p:nvPr/>
        </p:nvCxnSpPr>
        <p:spPr>
          <a:xfrm flipH="1">
            <a:off x="5664496" y="2209800"/>
            <a:ext cx="2" cy="45720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17" idx="2"/>
            <a:endCxn id="21" idx="0"/>
          </p:cNvCxnSpPr>
          <p:nvPr/>
        </p:nvCxnSpPr>
        <p:spPr>
          <a:xfrm>
            <a:off x="5664497" y="3590330"/>
            <a:ext cx="1" cy="344718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21" idx="2"/>
            <a:endCxn id="56" idx="0"/>
          </p:cNvCxnSpPr>
          <p:nvPr/>
        </p:nvCxnSpPr>
        <p:spPr>
          <a:xfrm flipH="1">
            <a:off x="5664496" y="4581380"/>
            <a:ext cx="2" cy="74597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56" idx="2"/>
          </p:cNvCxnSpPr>
          <p:nvPr/>
        </p:nvCxnSpPr>
        <p:spPr>
          <a:xfrm>
            <a:off x="5664497" y="5973690"/>
            <a:ext cx="1" cy="333943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Elbow Connector 38"/>
          <p:cNvCxnSpPr/>
          <p:nvPr/>
        </p:nvCxnSpPr>
        <p:spPr>
          <a:xfrm rot="10800000" flipH="1">
            <a:off x="1928482" y="639498"/>
            <a:ext cx="3785768" cy="3762034"/>
          </a:xfrm>
          <a:prstGeom prst="bentConnector3">
            <a:avLst>
              <a:gd name="adj1" fmla="val -6038"/>
            </a:avLst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4" idx="2"/>
            <a:endCxn id="24" idx="0"/>
          </p:cNvCxnSpPr>
          <p:nvPr/>
        </p:nvCxnSpPr>
        <p:spPr>
          <a:xfrm>
            <a:off x="9078384" y="2355133"/>
            <a:ext cx="0" cy="360024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738060" y="5344855"/>
            <a:ext cx="2411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ulcer does not heal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467526" y="5327359"/>
            <a:ext cx="2393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ulcer heals, but soon recurs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505142" y="6212007"/>
            <a:ext cx="1353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2" name="Straight Arrow Connector 61"/>
          <p:cNvCxnSpPr>
            <a:stCxn id="22" idx="2"/>
            <a:endCxn id="60" idx="0"/>
          </p:cNvCxnSpPr>
          <p:nvPr/>
        </p:nvCxnSpPr>
        <p:spPr>
          <a:xfrm>
            <a:off x="3181866" y="5627132"/>
            <a:ext cx="0" cy="58487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21" idx="2"/>
            <a:endCxn id="22" idx="0"/>
          </p:cNvCxnSpPr>
          <p:nvPr/>
        </p:nvCxnSpPr>
        <p:spPr>
          <a:xfrm flipH="1">
            <a:off x="3181866" y="4581380"/>
            <a:ext cx="2482632" cy="67642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21" idx="2"/>
            <a:endCxn id="53" idx="0"/>
          </p:cNvCxnSpPr>
          <p:nvPr/>
        </p:nvCxnSpPr>
        <p:spPr>
          <a:xfrm>
            <a:off x="5664498" y="4581380"/>
            <a:ext cx="2279181" cy="76347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Elbow Connector 78"/>
          <p:cNvCxnSpPr/>
          <p:nvPr/>
        </p:nvCxnSpPr>
        <p:spPr>
          <a:xfrm flipV="1">
            <a:off x="7105714" y="5073591"/>
            <a:ext cx="2216918" cy="687944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Footer Placeholder 8">
            <a:extLst>
              <a:ext uri="{FF2B5EF4-FFF2-40B4-BE49-F238E27FC236}">
                <a16:creationId xmlns="" xmlns:a16="http://schemas.microsoft.com/office/drawing/2014/main" id="{17D9C9C7-5949-418F-9531-48C4510A1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96400" y="6164706"/>
            <a:ext cx="2895600" cy="463934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Prof.Dr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NYBay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="" xmlns:a16="http://schemas.microsoft.com/office/drawing/2014/main" id="{9909F880-8D90-3742-9C5D-A4CFC48EE8D4}"/>
              </a:ext>
            </a:extLst>
          </p:cNvPr>
          <p:cNvSpPr txBox="1"/>
          <p:nvPr/>
        </p:nvSpPr>
        <p:spPr>
          <a:xfrm>
            <a:off x="10128449" y="44624"/>
            <a:ext cx="194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</a:p>
        </p:txBody>
      </p:sp>
      <p:sp>
        <p:nvSpPr>
          <p:cNvPr id="68" name="Rectangle 21">
            <a:extLst>
              <a:ext uri="{FF2B5EF4-FFF2-40B4-BE49-F238E27FC236}">
                <a16:creationId xmlns="" xmlns:a16="http://schemas.microsoft.com/office/drawing/2014/main" id="{99ED4563-DD83-E34A-BAC6-462A715669CF}"/>
              </a:ext>
            </a:extLst>
          </p:cNvPr>
          <p:cNvSpPr txBox="1">
            <a:spLocks noChangeArrowheads="1"/>
          </p:cNvSpPr>
          <p:nvPr/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altLang="en-US" sz="1400" dirty="0"/>
              <a:t>Ass. Mahir Mahmudov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Sevinj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Salahova</a:t>
            </a:r>
            <a:endParaRPr lang="az-Latn-AZ" altLang="en-US" sz="1400" dirty="0"/>
          </a:p>
        </p:txBody>
      </p:sp>
      <p:sp>
        <p:nvSpPr>
          <p:cNvPr id="86" name="Rectangle 2">
            <a:extLst>
              <a:ext uri="{FF2B5EF4-FFF2-40B4-BE49-F238E27FC236}">
                <a16:creationId xmlns="" xmlns:a16="http://schemas.microsoft.com/office/drawing/2014/main" id="{35F8A66B-5F76-4D63-BE65-229649DF6A82}"/>
              </a:ext>
            </a:extLst>
          </p:cNvPr>
          <p:cNvSpPr txBox="1">
            <a:spLocks noChangeArrowheads="1"/>
          </p:cNvSpPr>
          <p:nvPr/>
        </p:nvSpPr>
        <p:spPr>
          <a:xfrm>
            <a:off x="3184275" y="13316"/>
            <a:ext cx="6076051" cy="496861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lvl="0"/>
            <a:r>
              <a:rPr lang="en-US" altLang="en-US" sz="36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kumimoji="0" lang="az-Latn-AZ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cxnSp>
        <p:nvCxnSpPr>
          <p:cNvPr id="35" name="Прямая соединительная линия 34"/>
          <p:cNvCxnSpPr>
            <a:stCxn id="53" idx="3"/>
          </p:cNvCxnSpPr>
          <p:nvPr/>
        </p:nvCxnSpPr>
        <p:spPr>
          <a:xfrm>
            <a:off x="9149298" y="5529521"/>
            <a:ext cx="17333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804877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Bleeding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FC2C4B1F-092E-5A4D-8E28-B2120821610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b="1" i="1" u="sng" dirty="0" smtClean="0">
                <a:solidFill>
                  <a:schemeClr val="accent1">
                    <a:lumMod val="50000"/>
                  </a:schemeClr>
                </a:solidFill>
              </a:rPr>
              <a:t>Definition:</a:t>
            </a:r>
            <a:endParaRPr lang="ru-RU" sz="2400" b="1" i="1" u="sng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It is bleeding that occurs as a result of vascular erosion in the wall of the stomach or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>duodenum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ulcers, can cause occult blood positivity, anemia, and even severe hemorrhagic shock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F4B47138-78E1-3444-BC8F-802A2E6760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4" name="Content Placeholder 13">
            <a:extLst>
              <a:ext uri="{FF2B5EF4-FFF2-40B4-BE49-F238E27FC236}">
                <a16:creationId xmlns="" xmlns:a16="http://schemas.microsoft.com/office/drawing/2014/main" id="{6EB7B03B-240D-634F-BE7E-DA9C077B3D5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1825625"/>
            <a:ext cx="5181600" cy="3886200"/>
          </a:xfr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10120528" y="0"/>
            <a:ext cx="2071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300" dirty="0">
                <a:solidFill>
                  <a:schemeClr val="accent1">
                    <a:lumMod val="75000"/>
                  </a:schemeClr>
                </a:solidFill>
              </a:rPr>
              <a:t>Risk </a:t>
            </a:r>
            <a:r>
              <a:rPr lang="az-Latn-AZ" sz="4300" dirty="0" smtClean="0">
                <a:solidFill>
                  <a:schemeClr val="accent1">
                    <a:lumMod val="75000"/>
                  </a:schemeClr>
                </a:solidFill>
              </a:rPr>
              <a:t>fa</a:t>
            </a:r>
            <a:r>
              <a:rPr 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ctors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07D4092-623B-054F-9132-F33B4B6303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9522" y="1844824"/>
            <a:ext cx="6357982" cy="4084506"/>
          </a:xfrm>
        </p:spPr>
        <p:txBody>
          <a:bodyPr/>
          <a:lstStyle/>
          <a:p>
            <a:pPr marL="0" lvl="0" indent="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sz="2000" b="1" u="sng" dirty="0">
                <a:solidFill>
                  <a:schemeClr val="accent1">
                    <a:lumMod val="50000"/>
                  </a:schemeClr>
                </a:solidFill>
              </a:rPr>
              <a:t>Risk faktorları:</a:t>
            </a:r>
            <a:endParaRPr lang="ru-RU" sz="20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Callous ulcer (</a:t>
            </a:r>
            <a:r>
              <a:rPr lang="en-US" sz="2000" dirty="0" smtClean="0"/>
              <a:t>A chronic, slowly healing ulcer with </a:t>
            </a:r>
            <a:r>
              <a:rPr lang="en-US" sz="2000" dirty="0" err="1" smtClean="0"/>
              <a:t>indurated</a:t>
            </a:r>
            <a:r>
              <a:rPr lang="en-US" sz="2000" dirty="0" smtClean="0"/>
              <a:t>, elevated edges but no granulation)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Deep ulcer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Ulcer on the posterior wall of duodenum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Stomach ulcer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Ulcer caused by aspirin</a:t>
            </a:r>
            <a:r>
              <a:rPr lang="az-Latn-A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az-Latn-A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="" xmlns:a16="http://schemas.microsoft.com/office/drawing/2014/main" id="{09E046CF-9337-0549-8B39-4CDAC6AD5A9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9861"/>
          <a:stretch/>
        </p:blipFill>
        <p:spPr>
          <a:xfrm>
            <a:off x="6640698" y="1470713"/>
            <a:ext cx="4984835" cy="3672408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FC3DC8D4-0D50-3F44-BD87-7353058FEF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D7B7C375-070C-1E4D-9D4B-7676EAE563F4}"/>
              </a:ext>
            </a:extLst>
          </p:cNvPr>
          <p:cNvSpPr/>
          <p:nvPr/>
        </p:nvSpPr>
        <p:spPr>
          <a:xfrm>
            <a:off x="9408368" y="1556792"/>
            <a:ext cx="158417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8CAEE8C-A2A5-924E-8707-450A6464EA9A}"/>
              </a:ext>
            </a:extLst>
          </p:cNvPr>
          <p:cNvSpPr txBox="1"/>
          <p:nvPr/>
        </p:nvSpPr>
        <p:spPr>
          <a:xfrm>
            <a:off x="7536160" y="2420888"/>
            <a:ext cx="1224136" cy="338554"/>
          </a:xfrm>
          <a:prstGeom prst="rect">
            <a:avLst/>
          </a:prstGeom>
          <a:solidFill>
            <a:srgbClr val="F9B88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</a:rPr>
              <a:t>Gastric ulcer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477F891-36CE-5C47-9C62-F8023F845806}"/>
              </a:ext>
            </a:extLst>
          </p:cNvPr>
          <p:cNvSpPr txBox="1"/>
          <p:nvPr/>
        </p:nvSpPr>
        <p:spPr>
          <a:xfrm>
            <a:off x="7392144" y="4581128"/>
            <a:ext cx="1224136" cy="338554"/>
          </a:xfrm>
          <a:prstGeom prst="rect">
            <a:avLst/>
          </a:prstGeom>
          <a:solidFill>
            <a:srgbClr val="F9B88B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</a:rPr>
              <a:t>bleeding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811006" y="0"/>
            <a:ext cx="2380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9C91A035-1008-A34E-A08E-660D9A7D51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="" xmlns:a16="http://schemas.microsoft.com/office/drawing/2014/main" id="{CAD6441F-A2ED-314B-AFC1-499CE866DCE0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340295969"/>
              </p:ext>
            </p:extLst>
          </p:nvPr>
        </p:nvGraphicFramePr>
        <p:xfrm>
          <a:off x="982892" y="663365"/>
          <a:ext cx="3199904" cy="2781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>
            <a:extLst>
              <a:ext uri="{FF2B5EF4-FFF2-40B4-BE49-F238E27FC236}">
                <a16:creationId xmlns="" xmlns:a16="http://schemas.microsoft.com/office/drawing/2014/main" id="{8373D9C3-13DC-4F4E-9F90-8F55DEB25933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3524493294"/>
              </p:ext>
            </p:extLst>
          </p:nvPr>
        </p:nvGraphicFramePr>
        <p:xfrm>
          <a:off x="3302194" y="2598259"/>
          <a:ext cx="5585792" cy="349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9" name="Diagram 8">
            <a:extLst>
              <a:ext uri="{FF2B5EF4-FFF2-40B4-BE49-F238E27FC236}">
                <a16:creationId xmlns="" xmlns:a16="http://schemas.microsoft.com/office/drawing/2014/main" id="{239F4078-B4A6-8143-B9E9-B4C7C79DAC8B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084927501"/>
              </p:ext>
            </p:extLst>
          </p:nvPr>
        </p:nvGraphicFramePr>
        <p:xfrm>
          <a:off x="8133792" y="650991"/>
          <a:ext cx="3199904" cy="2781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C126C51-BAD9-D24A-A882-BBCF8D892BE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191" y="1137362"/>
            <a:ext cx="2261096" cy="226109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811006" y="0"/>
            <a:ext cx="2380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123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9C91A035-1008-A34E-A08E-660D9A7D51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207D70FA-0BAC-744D-B107-09A50591E785}"/>
              </a:ext>
            </a:extLst>
          </p:cNvPr>
          <p:cNvSpPr txBox="1"/>
          <p:nvPr/>
        </p:nvSpPr>
        <p:spPr>
          <a:xfrm>
            <a:off x="3359696" y="6361583"/>
            <a:ext cx="8928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400" i="1" dirty="0">
                <a:solidFill>
                  <a:srgbClr val="4472C4">
                    <a:lumMod val="50000"/>
                  </a:srgbClr>
                </a:solidFill>
                <a:latin typeface="Calibri"/>
              </a:rPr>
              <a:t>Forrest, JA.; Finlayson, ND.; Shearman, DJ. (Aug 1974). "Endoscopy in gastrointestinal bleeding.". Lancet 2 (7877): 394–7.</a:t>
            </a:r>
            <a:endParaRPr lang="az-Latn-AZ" altLang="en-US" sz="1400" i="1" dirty="0">
              <a:solidFill>
                <a:srgbClr val="4472C4">
                  <a:lumMod val="50000"/>
                </a:srgbClr>
              </a:solidFill>
              <a:latin typeface="Calibri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46F5CB0-CA1A-494D-9543-125015435E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68" t="3196" r="1246"/>
          <a:stretch/>
        </p:blipFill>
        <p:spPr>
          <a:xfrm>
            <a:off x="2170654" y="792749"/>
            <a:ext cx="7848871" cy="54445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331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5680" y="152564"/>
            <a:ext cx="6076051" cy="611546"/>
          </a:xfrm>
        </p:spPr>
        <p:txBody>
          <a:bodyPr/>
          <a:lstStyle/>
          <a:p>
            <a:pPr fontAlgn="t"/>
            <a:r>
              <a:rPr lang="fr-FR" b="0" dirty="0"/>
              <a:t/>
            </a:r>
            <a:br>
              <a:rPr lang="fr-FR" b="0" dirty="0"/>
            </a:br>
            <a:r>
              <a:rPr lang="ru-RU" sz="3200" dirty="0" err="1" smtClean="0">
                <a:solidFill>
                  <a:schemeClr val="accent1">
                    <a:lumMod val="75000"/>
                  </a:schemeClr>
                </a:solidFill>
              </a:rPr>
              <a:t>С</a:t>
            </a:r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linical</a:t>
            </a:r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 course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and complication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="" xmlns:a16="http://schemas.microsoft.com/office/drawing/2014/main" id="{4AAD5972-ADAE-2444-8BA7-D29E74FCF4A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3591576513"/>
              </p:ext>
            </p:extLst>
          </p:nvPr>
        </p:nvGraphicFramePr>
        <p:xfrm>
          <a:off x="479376" y="1052736"/>
          <a:ext cx="6192688" cy="5124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F3F27ABE-1ED9-0D47-BFDA-7F6E5FCCD96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="" xmlns:p14="http://schemas.microsoft.com/office/powerpoint/2010/main" val="849778187"/>
              </p:ext>
            </p:extLst>
          </p:nvPr>
        </p:nvGraphicFramePr>
        <p:xfrm>
          <a:off x="6888088" y="1268760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9CFF0E0C-EE15-A944-AD70-F9DC913A8D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Symptoms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="" xmlns:a16="http://schemas.microsoft.com/office/drawing/2014/main" id="{91B8B436-FAEA-C14A-A7F9-4CCADE11A9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26770203"/>
              </p:ext>
            </p:extLst>
          </p:nvPr>
        </p:nvGraphicFramePr>
        <p:xfrm>
          <a:off x="838200" y="1453926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6EBBE7A8-ADD1-1040-852C-DF7FA02919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2FBA335C-1951-7F45-A46A-0E59F57AED36}"/>
              </a:ext>
            </a:extLst>
          </p:cNvPr>
          <p:cNvSpPr/>
          <p:nvPr/>
        </p:nvSpPr>
        <p:spPr>
          <a:xfrm>
            <a:off x="3791744" y="5445224"/>
            <a:ext cx="1296144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r>
              <a:rPr lang="az-Latn-AZ" sz="43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="" xmlns:a16="http://schemas.microsoft.com/office/drawing/2014/main" id="{44C583C1-8465-C946-A3E5-63E1C51552F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3233237084"/>
              </p:ext>
            </p:extLst>
          </p:nvPr>
        </p:nvGraphicFramePr>
        <p:xfrm>
          <a:off x="263352" y="1412776"/>
          <a:ext cx="5756448" cy="4764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95640C76-77BE-4C4D-9DD3-5995AFEF61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5" name="Content Placeholder 14">
            <a:extLst>
              <a:ext uri="{FF2B5EF4-FFF2-40B4-BE49-F238E27FC236}">
                <a16:creationId xmlns="" xmlns:a16="http://schemas.microsoft.com/office/drawing/2014/main" id="{229177DD-2E87-054D-A1DC-287E503352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2420888"/>
            <a:ext cx="4575858" cy="3972099"/>
          </a:xfrm>
        </p:spPr>
      </p:pic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75D4731E-A6E9-3B4C-A009-D8FFA5BC7996}"/>
              </a:ext>
            </a:extLst>
          </p:cNvPr>
          <p:cNvSpPr/>
          <p:nvPr/>
        </p:nvSpPr>
        <p:spPr>
          <a:xfrm>
            <a:off x="7104112" y="1268760"/>
            <a:ext cx="4248472" cy="11521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i="1" u="sng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Confirmation</a:t>
            </a:r>
            <a:endParaRPr lang="en-US" sz="3200" b="1" i="1" u="sng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algn="ctr"/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Endoscopy ( during fist 6-12 hour)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8761" y="106648"/>
            <a:ext cx="6639335" cy="424853"/>
          </a:xfrm>
        </p:spPr>
        <p:txBody>
          <a:bodyPr/>
          <a:lstStyle/>
          <a:p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2D77CA22-1715-7A49-8A79-269043CB76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/>
              <a:t>Ass. Mahir Mahmudov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Sevinj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Salahova</a:t>
            </a:r>
            <a:endParaRPr lang="az-Latn-AZ" altLang="en-US" sz="1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AEEF2FD-6CEE-2141-B904-90F63E03DDC5}"/>
              </a:ext>
            </a:extLst>
          </p:cNvPr>
          <p:cNvSpPr txBox="1"/>
          <p:nvPr/>
        </p:nvSpPr>
        <p:spPr>
          <a:xfrm>
            <a:off x="10128449" y="44624"/>
            <a:ext cx="194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37738" y="460122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400" b="1" dirty="0"/>
              <a:t>Ulcer bleeding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696719" y="1148660"/>
            <a:ext cx="29069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Preliminary measures</a:t>
            </a:r>
          </a:p>
          <a:p>
            <a:pPr algn="ctr"/>
            <a:r>
              <a:rPr lang="en-US" dirty="0"/>
              <a:t>Support (infusion and other)</a:t>
            </a:r>
          </a:p>
          <a:p>
            <a:pPr algn="ctr"/>
            <a:r>
              <a:rPr lang="en-US" dirty="0" smtClean="0"/>
              <a:t>Medical </a:t>
            </a:r>
            <a:r>
              <a:rPr lang="en-US" dirty="0"/>
              <a:t>hemostasis</a:t>
            </a:r>
          </a:p>
          <a:p>
            <a:pPr algn="ctr"/>
            <a:r>
              <a:rPr lang="en-US" dirty="0"/>
              <a:t>Emergency endoscopy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34553" y="2958588"/>
            <a:ext cx="1831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Stopped bleeding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938645" y="2958588"/>
            <a:ext cx="2423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Stopped, but high risk of </a:t>
            </a:r>
            <a:r>
              <a:rPr lang="en-US" dirty="0" smtClean="0"/>
              <a:t>recurrent </a:t>
            </a:r>
            <a:r>
              <a:rPr lang="en-US" dirty="0"/>
              <a:t>bleeding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68332" y="2958588"/>
            <a:ext cx="1835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Ongoing bleeding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130764" y="4236844"/>
            <a:ext cx="2654415" cy="44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Endoscopic hemostasis</a:t>
            </a:r>
            <a:endParaRPr lang="en-US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752602" y="4955148"/>
            <a:ext cx="236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The bleeding does not stop or recurs after it has stopped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69157" y="5012463"/>
            <a:ext cx="18509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The bleeding has stopped and does not recur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49650" y="4273515"/>
            <a:ext cx="190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There is repetition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9065485" y="4273515"/>
            <a:ext cx="144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dirty="0"/>
              <a:t>No repetition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8938756" y="5269816"/>
            <a:ext cx="1715187" cy="40862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dirty="0"/>
              <a:t>Ulcer treatment</a:t>
            </a:r>
            <a:endParaRPr lang="en-US" dirty="0"/>
          </a:p>
        </p:txBody>
      </p:sp>
      <p:cxnSp>
        <p:nvCxnSpPr>
          <p:cNvPr id="19" name="Straight Arrow Connector 15"/>
          <p:cNvCxnSpPr>
            <a:stCxn id="7" idx="2"/>
            <a:endCxn id="8" idx="0"/>
          </p:cNvCxnSpPr>
          <p:nvPr/>
        </p:nvCxnSpPr>
        <p:spPr>
          <a:xfrm>
            <a:off x="6150195" y="921787"/>
            <a:ext cx="0" cy="226873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7"/>
          <p:cNvCxnSpPr>
            <a:stCxn id="8" idx="2"/>
            <a:endCxn id="11" idx="0"/>
          </p:cNvCxnSpPr>
          <p:nvPr/>
        </p:nvCxnSpPr>
        <p:spPr>
          <a:xfrm flipH="1">
            <a:off x="6150194" y="2348988"/>
            <a:ext cx="1" cy="60960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1"/>
          <p:cNvCxnSpPr>
            <a:stCxn id="13" idx="2"/>
            <a:endCxn id="14" idx="0"/>
          </p:cNvCxnSpPr>
          <p:nvPr/>
        </p:nvCxnSpPr>
        <p:spPr>
          <a:xfrm flipH="1">
            <a:off x="2933702" y="4679518"/>
            <a:ext cx="1524270" cy="27563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3"/>
          <p:cNvCxnSpPr/>
          <p:nvPr/>
        </p:nvCxnSpPr>
        <p:spPr>
          <a:xfrm>
            <a:off x="4441381" y="4679518"/>
            <a:ext cx="1540860" cy="33294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5"/>
          <p:cNvCxnSpPr>
            <a:stCxn id="15" idx="3"/>
            <a:endCxn id="18" idx="1"/>
          </p:cNvCxnSpPr>
          <p:nvPr/>
        </p:nvCxnSpPr>
        <p:spPr>
          <a:xfrm>
            <a:off x="7120064" y="5474128"/>
            <a:ext cx="1891503" cy="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7"/>
          <p:cNvCxnSpPr/>
          <p:nvPr/>
        </p:nvCxnSpPr>
        <p:spPr>
          <a:xfrm>
            <a:off x="3040116" y="5788023"/>
            <a:ext cx="3462" cy="29476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9"/>
          <p:cNvCxnSpPr>
            <a:stCxn id="8" idx="2"/>
            <a:endCxn id="10" idx="0"/>
          </p:cNvCxnSpPr>
          <p:nvPr/>
        </p:nvCxnSpPr>
        <p:spPr>
          <a:xfrm>
            <a:off x="6150195" y="2348988"/>
            <a:ext cx="2700315" cy="609600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31"/>
          <p:cNvCxnSpPr>
            <a:stCxn id="8" idx="2"/>
            <a:endCxn id="12" idx="0"/>
          </p:cNvCxnSpPr>
          <p:nvPr/>
        </p:nvCxnSpPr>
        <p:spPr>
          <a:xfrm flipH="1">
            <a:off x="2886212" y="2348988"/>
            <a:ext cx="3263982" cy="60960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33"/>
          <p:cNvCxnSpPr>
            <a:stCxn id="10" idx="2"/>
            <a:endCxn id="16" idx="0"/>
          </p:cNvCxnSpPr>
          <p:nvPr/>
        </p:nvCxnSpPr>
        <p:spPr>
          <a:xfrm flipH="1">
            <a:off x="7803181" y="3327921"/>
            <a:ext cx="1047328" cy="94559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35"/>
          <p:cNvCxnSpPr>
            <a:stCxn id="10" idx="2"/>
            <a:endCxn id="17" idx="0"/>
          </p:cNvCxnSpPr>
          <p:nvPr/>
        </p:nvCxnSpPr>
        <p:spPr>
          <a:xfrm>
            <a:off x="8850510" y="3327921"/>
            <a:ext cx="935173" cy="94559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37"/>
          <p:cNvCxnSpPr>
            <a:stCxn id="17" idx="2"/>
            <a:endCxn id="18" idx="0"/>
          </p:cNvCxnSpPr>
          <p:nvPr/>
        </p:nvCxnSpPr>
        <p:spPr>
          <a:xfrm>
            <a:off x="9785682" y="4642847"/>
            <a:ext cx="10668" cy="62696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Elbow Connector 41"/>
          <p:cNvCxnSpPr>
            <a:stCxn id="12" idx="2"/>
            <a:endCxn id="13" idx="1"/>
          </p:cNvCxnSpPr>
          <p:nvPr/>
        </p:nvCxnSpPr>
        <p:spPr>
          <a:xfrm rot="16200000" flipH="1">
            <a:off x="2478448" y="3735685"/>
            <a:ext cx="1130261" cy="314730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Elbow Connector 43"/>
          <p:cNvCxnSpPr>
            <a:stCxn id="11" idx="2"/>
            <a:endCxn id="13" idx="3"/>
          </p:cNvCxnSpPr>
          <p:nvPr/>
        </p:nvCxnSpPr>
        <p:spPr>
          <a:xfrm rot="5400000">
            <a:off x="5644467" y="3952454"/>
            <a:ext cx="576263" cy="435193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49"/>
          <p:cNvCxnSpPr>
            <a:stCxn id="16" idx="1"/>
            <a:endCxn id="13" idx="3"/>
          </p:cNvCxnSpPr>
          <p:nvPr/>
        </p:nvCxnSpPr>
        <p:spPr>
          <a:xfrm flipH="1">
            <a:off x="5715000" y="4458181"/>
            <a:ext cx="1295400" cy="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836818" y="6082788"/>
            <a:ext cx="2285396" cy="442674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Surgical hemostasis</a:t>
            </a:r>
            <a:endParaRPr lang="en-US" sz="2000" b="1" dirty="0"/>
          </a:p>
        </p:txBody>
      </p:sp>
      <p:sp>
        <p:nvSpPr>
          <p:cNvPr id="47" name="Footer Placeholder 9">
            <a:extLst>
              <a:ext uri="{FF2B5EF4-FFF2-40B4-BE49-F238E27FC236}">
                <a16:creationId xmlns="" xmlns:a16="http://schemas.microsoft.com/office/drawing/2014/main" id="{1689ADA4-8E3C-4C84-9B09-44601F772210}"/>
              </a:ext>
            </a:extLst>
          </p:cNvPr>
          <p:cNvSpPr txBox="1">
            <a:spLocks/>
          </p:cNvSpPr>
          <p:nvPr/>
        </p:nvSpPr>
        <p:spPr>
          <a:xfrm>
            <a:off x="8211864" y="606923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</a:rPr>
              <a:t>Prof.Dr. NYBay</a:t>
            </a:r>
            <a:endParaRPr lang="en-US" sz="120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57749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6273" y="310946"/>
            <a:ext cx="6076051" cy="611546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Indications for surgery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54FBEA25-DCF0-DE40-9B98-3249652871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0" name="Explosion 2 9">
            <a:extLst>
              <a:ext uri="{FF2B5EF4-FFF2-40B4-BE49-F238E27FC236}">
                <a16:creationId xmlns="" xmlns:a16="http://schemas.microsoft.com/office/drawing/2014/main" id="{2C0274C8-DC55-1441-9349-584F98029D6B}"/>
              </a:ext>
            </a:extLst>
          </p:cNvPr>
          <p:cNvSpPr/>
          <p:nvPr/>
        </p:nvSpPr>
        <p:spPr>
          <a:xfrm>
            <a:off x="695400" y="1484784"/>
            <a:ext cx="5184576" cy="435133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10% of patients are needed</a:t>
            </a:r>
          </a:p>
        </p:txBody>
      </p:sp>
      <p:sp>
        <p:nvSpPr>
          <p:cNvPr id="11" name="Vertical Scroll 10">
            <a:extLst>
              <a:ext uri="{FF2B5EF4-FFF2-40B4-BE49-F238E27FC236}">
                <a16:creationId xmlns="" xmlns:a16="http://schemas.microsoft.com/office/drawing/2014/main" id="{6D4047CF-A6D7-9C42-9137-9AA7A08BADC1}"/>
              </a:ext>
            </a:extLst>
          </p:cNvPr>
          <p:cNvSpPr/>
          <p:nvPr/>
        </p:nvSpPr>
        <p:spPr>
          <a:xfrm>
            <a:off x="6384032" y="1456642"/>
            <a:ext cx="5256584" cy="4104456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Callous ulcer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Suspicion of malignancy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Pyloric deformity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Continuous bleeding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Recurrent  bleeding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Profuse bleeding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6B258C46-342A-EC42-9595-DAF782AAD90A}"/>
              </a:ext>
            </a:extLst>
          </p:cNvPr>
          <p:cNvSpPr/>
          <p:nvPr/>
        </p:nvSpPr>
        <p:spPr>
          <a:xfrm>
            <a:off x="7680176" y="1690690"/>
            <a:ext cx="2160240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07244C7A-4760-854F-B764-29FB3416803E}"/>
              </a:ext>
            </a:extLst>
          </p:cNvPr>
          <p:cNvSpPr/>
          <p:nvPr/>
        </p:nvSpPr>
        <p:spPr>
          <a:xfrm>
            <a:off x="2063552" y="1690690"/>
            <a:ext cx="2664296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69A68C92-7A24-4D4C-85EF-7E926BC28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412776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Duodenal ulcer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F271DCD8-EB4B-4D47-8724-19A896C50E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Ligation of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the gastroduodenal artery,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duodenotomy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and suturing of the vessel inside the ulcer with 3 sutures,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pyloroplasty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trunkal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vagotomy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lvl="0" algn="just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If the patient is hemodynamically stable in callous, stenotic ulcer bleeding, resection or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antrumectomy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+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vagotomy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may be performed.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A420D7FE-268C-8A40-B3F1-48B2D1206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380952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Stomach ulcer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DDA2128E-1BDC-B143-B6E1-A6B8428E8F2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If the patient is hemodynamically stable, resection is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performed: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antrumectomy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+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vagotomy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2/3 or subtotal resection of the stomach.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If the patient is hemodynamically unstable, excision or suturing of the ulcer is performed.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FD714999-8391-6340-9F03-5CD3B6CB11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24232" y="214290"/>
            <a:ext cx="51395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Choice of surgical method</a:t>
            </a:r>
            <a:endParaRPr lang="ru-RU" sz="360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286005"/>
            <a:ext cx="6076051" cy="611546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Perforation of ulcer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7854D9FB-9BAA-DE43-85ED-704855DF40F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Cause: destroying peptic ulcer wall by gastric acid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Frequency: about 5-10 %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Gastric or duodenal content leak into abdominal cavity.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Acut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inflamatory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complication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Few hours later occur diffuse peritonitis or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absces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B3BB7366-522B-A540-BF31-607129C6DEF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614"/>
          <a:stretch/>
        </p:blipFill>
        <p:spPr>
          <a:xfrm>
            <a:off x="6211943" y="1916832"/>
            <a:ext cx="5716705" cy="3013390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4F3C8145-FE06-5E46-A00F-2AFE845F65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840416" y="116632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>
          <a:xfrm>
            <a:off x="2495600" y="276769"/>
            <a:ext cx="6076051" cy="611546"/>
          </a:xfrm>
        </p:spPr>
        <p:txBody>
          <a:bodyPr/>
          <a:lstStyle/>
          <a:p>
            <a:r>
              <a:rPr lang="az-Latn-AZ" altLang="en-US" sz="4300" dirty="0">
                <a:solidFill>
                  <a:schemeClr val="accent1">
                    <a:lumMod val="75000"/>
                  </a:schemeClr>
                </a:solidFill>
              </a:rPr>
              <a:t>Risk </a:t>
            </a:r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factors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AD11DAB-4436-6E4F-BF5F-94EEA0A56DD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altLang="en-US" sz="2700" dirty="0" err="1" smtClean="0">
                <a:solidFill>
                  <a:schemeClr val="accent1">
                    <a:lumMod val="75000"/>
                  </a:schemeClr>
                </a:solidFill>
              </a:rPr>
              <a:t>Localisation</a:t>
            </a:r>
            <a:r>
              <a:rPr lang="en-US" altLang="en-US" sz="2700" dirty="0" smtClean="0">
                <a:solidFill>
                  <a:schemeClr val="accent1">
                    <a:lumMod val="75000"/>
                  </a:schemeClr>
                </a:solidFill>
              </a:rPr>
              <a:t> of ulcer on the anterior wall of duodenum</a:t>
            </a:r>
            <a:endParaRPr lang="az-Latn-AZ" altLang="en-US" sz="27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altLang="en-US" sz="2700" dirty="0" smtClean="0">
                <a:solidFill>
                  <a:schemeClr val="accent1">
                    <a:lumMod val="75000"/>
                  </a:schemeClr>
                </a:solidFill>
              </a:rPr>
              <a:t>Callous chronic ulcers</a:t>
            </a:r>
            <a:endParaRPr lang="az-Latn-AZ" altLang="en-US" sz="27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altLang="en-US" sz="2700" dirty="0" smtClean="0">
                <a:solidFill>
                  <a:schemeClr val="accent1">
                    <a:lumMod val="75000"/>
                  </a:schemeClr>
                </a:solidFill>
              </a:rPr>
              <a:t>Not treated ulcer</a:t>
            </a:r>
            <a:endParaRPr lang="az-Latn-AZ" altLang="en-US" sz="27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altLang="en-US" sz="2700" dirty="0" smtClean="0">
                <a:solidFill>
                  <a:schemeClr val="accent1">
                    <a:lumMod val="75000"/>
                  </a:schemeClr>
                </a:solidFill>
              </a:rPr>
              <a:t>Use of </a:t>
            </a:r>
            <a:r>
              <a:rPr lang="en-US" altLang="en-US" sz="2700" dirty="0" err="1" smtClean="0">
                <a:solidFill>
                  <a:schemeClr val="accent1">
                    <a:lumMod val="75000"/>
                  </a:schemeClr>
                </a:solidFill>
              </a:rPr>
              <a:t>ulcerogenic</a:t>
            </a:r>
            <a:r>
              <a:rPr lang="en-US" altLang="en-US" sz="2700" dirty="0" smtClean="0">
                <a:solidFill>
                  <a:schemeClr val="accent1">
                    <a:lumMod val="75000"/>
                  </a:schemeClr>
                </a:solidFill>
              </a:rPr>
              <a:t> drugs</a:t>
            </a:r>
            <a:endParaRPr lang="az-Latn-AZ" altLang="en-US" sz="27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D4309366-E428-5F44-A353-1FF26D028C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2" name="Picture 2" descr="C:\Users\Nadir\Desktop\15631W.jpg">
            <a:extLst>
              <a:ext uri="{FF2B5EF4-FFF2-40B4-BE49-F238E27FC236}">
                <a16:creationId xmlns="" xmlns:a16="http://schemas.microsoft.com/office/drawing/2014/main" id="{1A088E0B-61E6-104F-B316-C56E55FBD3D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t="3500"/>
          <a:stretch>
            <a:fillRect/>
          </a:stretch>
        </p:blipFill>
        <p:spPr bwMode="auto">
          <a:xfrm>
            <a:off x="7468704" y="1014047"/>
            <a:ext cx="3235808" cy="5439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42334" y="44624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="" xmlns:a16="http://schemas.microsoft.com/office/drawing/2014/main" id="{43AB2A6E-3A4A-894F-9231-C9E25C7BFACE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4207670769"/>
              </p:ext>
            </p:extLst>
          </p:nvPr>
        </p:nvGraphicFramePr>
        <p:xfrm>
          <a:off x="263352" y="876673"/>
          <a:ext cx="7056784" cy="5648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Content Placeholder 10">
            <a:extLst>
              <a:ext uri="{FF2B5EF4-FFF2-40B4-BE49-F238E27FC236}">
                <a16:creationId xmlns="" xmlns:a16="http://schemas.microsoft.com/office/drawing/2014/main" id="{983C14A5-0C91-C546-A294-3D7AB965F14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127" y="1700808"/>
            <a:ext cx="4498529" cy="3380110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CF9D68A7-8F42-AB44-A0D7-B6D48334D9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Clinical presentation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C8455D5D-952C-C647-B455-21A298CE0B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97942"/>
            <a:ext cx="5181600" cy="461714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dirty="0"/>
              <a:t>"Wooden belly" symptom complex: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/>
              <a:t>Severe pain that started a few minutes ago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/>
              <a:t>Still and pulled abdomen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/>
              <a:t>Palpation is painful and tense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 smtClean="0"/>
              <a:t>Bowel </a:t>
            </a:r>
            <a:r>
              <a:rPr lang="en-US" sz="2400" dirty="0"/>
              <a:t>sounds are weak or inaudible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Liver </a:t>
            </a:r>
            <a:r>
              <a:rPr lang="en-US" sz="2400" dirty="0" err="1"/>
              <a:t>percutor</a:t>
            </a:r>
            <a:r>
              <a:rPr lang="en-US" sz="2400" dirty="0"/>
              <a:t> sound can be lost</a:t>
            </a: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en-US" sz="2400" dirty="0" smtClean="0"/>
              <a:t>signs of shock</a:t>
            </a:r>
            <a:endParaRPr lang="ru-RU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1BBEE4B9-3DFF-CF41-8880-C2362C0BE4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4" name="Content Placeholder 13">
            <a:extLst>
              <a:ext uri="{FF2B5EF4-FFF2-40B4-BE49-F238E27FC236}">
                <a16:creationId xmlns="" xmlns:a16="http://schemas.microsoft.com/office/drawing/2014/main" id="{697C7D3D-2298-E54B-8AA9-232AA288F2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339702"/>
            <a:ext cx="4566592" cy="4566592"/>
          </a:xfr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i="1" dirty="0"/>
              <a:t/>
            </a:r>
            <a:br>
              <a:rPr lang="az-Latn-AZ" i="1" dirty="0"/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Complications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F1D00FBC-DABB-DE45-9B06-3233143E0A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84127795"/>
              </p:ext>
            </p:extLst>
          </p:nvPr>
        </p:nvGraphicFramePr>
        <p:xfrm>
          <a:off x="838200" y="764704"/>
          <a:ext cx="105156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E4539694-DC82-F947-9300-DC25D70B0C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6B258C46-342A-EC42-9595-DAF782AAD90A}"/>
              </a:ext>
            </a:extLst>
          </p:cNvPr>
          <p:cNvSpPr/>
          <p:nvPr/>
        </p:nvSpPr>
        <p:spPr>
          <a:xfrm>
            <a:off x="7221339" y="1690690"/>
            <a:ext cx="3051125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07244C7A-4760-854F-B764-29FB3416803E}"/>
              </a:ext>
            </a:extLst>
          </p:cNvPr>
          <p:cNvSpPr/>
          <p:nvPr/>
        </p:nvSpPr>
        <p:spPr>
          <a:xfrm>
            <a:off x="2063552" y="1690690"/>
            <a:ext cx="2664296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00" y="108153"/>
            <a:ext cx="7143800" cy="714356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69A68C92-7A24-4D4C-85EF-7E926BC28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412776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Suspicion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F271DCD8-EB4B-4D47-8724-19A896C50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0960" y="2505075"/>
            <a:ext cx="5616617" cy="3684588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Severe abdominal pain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Symptomatic complex "wooden belly"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Symptoms of diffuse and local peritonitis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Intra-abdominal abscess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subhepatic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diaphragmatic, small fat pocket, etc.)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Epigastric persistent pain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Fistulas</a:t>
            </a:r>
          </a:p>
          <a:p>
            <a:pPr lvl="0">
              <a:buFont typeface="Wingdings" pitchFamily="2" charset="2"/>
              <a:buChar char="ü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Pancreatitis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A420D7FE-268C-8A40-B3F1-48B2D1206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380952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Confirmation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DDA2128E-1BDC-B143-B6E1-A6B8428E8F2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CT with contrast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is the first choice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localization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clinic form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X ray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80%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can detected air under diaphragm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US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not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spe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cific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can detected fluid in the abdominal cavity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ndos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copy–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is not initial examination, can be use when need differential diagnosis (be carefully)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FD714999-8391-6340-9F03-5CD3B6CB11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12424" y="108153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006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2524100" y="1"/>
            <a:ext cx="7000924" cy="836613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1683" name="Picture 2" descr="C:\Users\Nadir\Desktop\nejm199705223362105_f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218" t="2919" r="51170" b="6068"/>
          <a:stretch>
            <a:fillRect/>
          </a:stretch>
        </p:blipFill>
        <p:spPr>
          <a:xfrm>
            <a:off x="479376" y="1196975"/>
            <a:ext cx="4512733" cy="4078288"/>
          </a:xfrm>
          <a:noFill/>
        </p:spPr>
      </p:pic>
      <p:pic>
        <p:nvPicPr>
          <p:cNvPr id="71684" name="Picture 3" descr="C:\Users\Nadir\Desktop\2647165_kjr-10-63-g00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5920" y="1196975"/>
            <a:ext cx="6502400" cy="407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TextBox 5"/>
          <p:cNvSpPr txBox="1">
            <a:spLocks noChangeArrowheads="1"/>
          </p:cNvSpPr>
          <p:nvPr/>
        </p:nvSpPr>
        <p:spPr bwMode="auto">
          <a:xfrm>
            <a:off x="431801" y="5516564"/>
            <a:ext cx="49424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2400" b="1" dirty="0">
                <a:solidFill>
                  <a:schemeClr val="accent1">
                    <a:lumMod val="75000"/>
                  </a:schemeClr>
                </a:solidFill>
              </a:rPr>
              <a:t>Free gas in the abdominal cavity</a:t>
            </a:r>
          </a:p>
        </p:txBody>
      </p:sp>
      <p:sp>
        <p:nvSpPr>
          <p:cNvPr id="71686" name="TextBox 6"/>
          <p:cNvSpPr txBox="1">
            <a:spLocks noChangeArrowheads="1"/>
          </p:cNvSpPr>
          <p:nvPr/>
        </p:nvSpPr>
        <p:spPr bwMode="auto">
          <a:xfrm>
            <a:off x="5327651" y="5516564"/>
            <a:ext cx="6864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Extravasation</a:t>
            </a:r>
            <a:r>
              <a:rPr lang="en-US" alt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of contrast from stomach</a:t>
            </a:r>
            <a:endParaRPr lang="en-US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A9D10087-FBC8-8B4E-B8EF-4F60C6875B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84545" y="135148"/>
            <a:ext cx="6076051" cy="611546"/>
          </a:xfrm>
        </p:spPr>
        <p:txBody>
          <a:bodyPr/>
          <a:lstStyle/>
          <a:p>
            <a:r>
              <a:rPr lang="en-US" sz="43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23E029BE-EF8B-2247-8598-CE850A941D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/>
              <a:t>Ass. Mahir Mahmudov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Sevinj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Salahova</a:t>
            </a:r>
            <a:endParaRPr lang="az-Latn-AZ" altLang="en-US" sz="1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D6281AE-C6D7-CF4D-B7A6-D2D0A3136ECD}"/>
              </a:ext>
            </a:extLst>
          </p:cNvPr>
          <p:cNvSpPr txBox="1"/>
          <p:nvPr/>
        </p:nvSpPr>
        <p:spPr>
          <a:xfrm>
            <a:off x="10128449" y="44624"/>
            <a:ext cx="194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51384" y="690955"/>
            <a:ext cx="189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b="1" dirty="0">
                <a:solidFill>
                  <a:prstClr val="black"/>
                </a:solidFill>
              </a:rPr>
              <a:t>Ulcer perforation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56455" y="1378953"/>
            <a:ext cx="3482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b="1" dirty="0">
                <a:solidFill>
                  <a:prstClr val="black"/>
                </a:solidFill>
              </a:rPr>
              <a:t>According to clinical and CT results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3215" y="2304092"/>
            <a:ext cx="1739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b="1" dirty="0">
                <a:solidFill>
                  <a:prstClr val="black"/>
                </a:solidFill>
              </a:rPr>
              <a:t>Free perforation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97860" y="3438162"/>
            <a:ext cx="19899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b="1" dirty="0">
                <a:solidFill>
                  <a:prstClr val="black"/>
                </a:solidFill>
              </a:rPr>
              <a:t>Emergency surgery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2322" y="2304092"/>
            <a:ext cx="840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Abs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  <a:r>
              <a:rPr kumimoji="0" lang="az-Latn-AZ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96464" y="2304092"/>
            <a:ext cx="1308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b="1" dirty="0">
                <a:solidFill>
                  <a:prstClr val="black"/>
                </a:solidFill>
              </a:rPr>
              <a:t>Penetration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67800" y="2304093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Covered perforation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78148" y="4132027"/>
            <a:ext cx="48170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az-Latn-AZ" b="1" dirty="0">
                <a:solidFill>
                  <a:prstClr val="black"/>
                </a:solidFill>
              </a:rPr>
              <a:t>Doudenal ulcer </a:t>
            </a:r>
            <a:r>
              <a:rPr lang="az-Latn-AZ" b="1" dirty="0" smtClean="0">
                <a:solidFill>
                  <a:prstClr val="black"/>
                </a:solidFill>
              </a:rPr>
              <a:t>perforation</a:t>
            </a:r>
            <a:endParaRPr kumimoji="0" lang="az-Latn-AZ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b="1" dirty="0">
                <a:solidFill>
                  <a:prstClr val="black"/>
                </a:solidFill>
              </a:rPr>
              <a:t>Omental coverage + peritoneal </a:t>
            </a:r>
            <a:r>
              <a:rPr lang="en-US" b="1" dirty="0" err="1" smtClean="0">
                <a:solidFill>
                  <a:prstClr val="black"/>
                </a:solidFill>
              </a:rPr>
              <a:t>sanation</a:t>
            </a:r>
            <a:endParaRPr lang="az-Latn-AZ" b="1" dirty="0">
              <a:solidFill>
                <a:prstClr val="black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az-Latn-AZ" b="1" dirty="0">
                <a:solidFill>
                  <a:prstClr val="black"/>
                </a:solidFill>
              </a:rPr>
              <a:t>Ulcer excision + pyloroplasty + vagotomy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38335" y="3412089"/>
            <a:ext cx="889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Control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53199" y="3296651"/>
            <a:ext cx="25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b="1" dirty="0">
                <a:solidFill>
                  <a:prstClr val="black"/>
                </a:solidFill>
              </a:rPr>
              <a:t>Conservative treatment and planned resection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86088" y="3438162"/>
            <a:ext cx="23687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az-Latn-AZ" b="1" dirty="0">
                <a:solidFill>
                  <a:prstClr val="black"/>
                </a:solidFill>
              </a:rPr>
              <a:t>Percutaneous drainage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9" name="Straight Arrow Connector 14"/>
          <p:cNvCxnSpPr>
            <a:stCxn id="7" idx="2"/>
            <a:endCxn id="8" idx="0"/>
          </p:cNvCxnSpPr>
          <p:nvPr/>
        </p:nvCxnSpPr>
        <p:spPr>
          <a:xfrm>
            <a:off x="6197798" y="1060287"/>
            <a:ext cx="0" cy="31866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6"/>
          <p:cNvCxnSpPr>
            <a:stCxn id="8" idx="2"/>
            <a:endCxn id="10" idx="0"/>
          </p:cNvCxnSpPr>
          <p:nvPr/>
        </p:nvCxnSpPr>
        <p:spPr>
          <a:xfrm flipH="1">
            <a:off x="2592813" y="1748285"/>
            <a:ext cx="3604985" cy="55580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18"/>
          <p:cNvCxnSpPr>
            <a:stCxn id="8" idx="2"/>
            <a:endCxn id="12" idx="0"/>
          </p:cNvCxnSpPr>
          <p:nvPr/>
        </p:nvCxnSpPr>
        <p:spPr>
          <a:xfrm flipH="1">
            <a:off x="5132694" y="1748285"/>
            <a:ext cx="1065104" cy="55580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0"/>
          <p:cNvCxnSpPr>
            <a:stCxn id="8" idx="2"/>
            <a:endCxn id="13" idx="0"/>
          </p:cNvCxnSpPr>
          <p:nvPr/>
        </p:nvCxnSpPr>
        <p:spPr>
          <a:xfrm>
            <a:off x="6197798" y="1748285"/>
            <a:ext cx="1253012" cy="55580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8" idx="2"/>
            <a:endCxn id="14" idx="0"/>
          </p:cNvCxnSpPr>
          <p:nvPr/>
        </p:nvCxnSpPr>
        <p:spPr>
          <a:xfrm>
            <a:off x="6197798" y="1748285"/>
            <a:ext cx="3632002" cy="555808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4"/>
          <p:cNvCxnSpPr>
            <a:stCxn id="10" idx="2"/>
            <a:endCxn id="11" idx="0"/>
          </p:cNvCxnSpPr>
          <p:nvPr/>
        </p:nvCxnSpPr>
        <p:spPr>
          <a:xfrm>
            <a:off x="2592812" y="2673424"/>
            <a:ext cx="0" cy="764738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6"/>
          <p:cNvCxnSpPr>
            <a:stCxn id="12" idx="2"/>
            <a:endCxn id="18" idx="0"/>
          </p:cNvCxnSpPr>
          <p:nvPr/>
        </p:nvCxnSpPr>
        <p:spPr>
          <a:xfrm>
            <a:off x="5132694" y="2673424"/>
            <a:ext cx="0" cy="76473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8"/>
          <p:cNvCxnSpPr/>
          <p:nvPr/>
        </p:nvCxnSpPr>
        <p:spPr>
          <a:xfrm>
            <a:off x="7660403" y="2671615"/>
            <a:ext cx="12173" cy="695675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30"/>
          <p:cNvCxnSpPr/>
          <p:nvPr/>
        </p:nvCxnSpPr>
        <p:spPr>
          <a:xfrm>
            <a:off x="10074447" y="2924350"/>
            <a:ext cx="8817" cy="48773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Elbow Connector 32"/>
          <p:cNvCxnSpPr>
            <a:stCxn id="11" idx="2"/>
            <a:endCxn id="15" idx="1"/>
          </p:cNvCxnSpPr>
          <p:nvPr/>
        </p:nvCxnSpPr>
        <p:spPr>
          <a:xfrm rot="16200000" flipH="1">
            <a:off x="2492381" y="3907925"/>
            <a:ext cx="786198" cy="585335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Elbow Connector 34"/>
          <p:cNvCxnSpPr>
            <a:endCxn id="30" idx="1"/>
          </p:cNvCxnSpPr>
          <p:nvPr/>
        </p:nvCxnSpPr>
        <p:spPr>
          <a:xfrm rot="16200000" flipH="1">
            <a:off x="2118516" y="4832050"/>
            <a:ext cx="1452622" cy="479436"/>
          </a:xfrm>
          <a:prstGeom prst="bentConnector2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084545" y="5197914"/>
            <a:ext cx="55699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az-Latn-AZ" b="1" dirty="0" smtClean="0">
                <a:solidFill>
                  <a:prstClr val="black"/>
                </a:solidFill>
              </a:rPr>
              <a:t>Gastric </a:t>
            </a:r>
            <a:r>
              <a:rPr lang="az-Latn-AZ" b="1" dirty="0">
                <a:solidFill>
                  <a:prstClr val="black"/>
                </a:solidFill>
              </a:rPr>
              <a:t>ulcer perforation</a:t>
            </a:r>
            <a:endParaRPr kumimoji="0" lang="az-Latn-AZ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 err="1" smtClean="0">
                <a:solidFill>
                  <a:prstClr val="black"/>
                </a:solidFill>
              </a:rPr>
              <a:t>Margine</a:t>
            </a:r>
            <a:r>
              <a:rPr lang="en-US" b="1" dirty="0" smtClean="0">
                <a:solidFill>
                  <a:prstClr val="black"/>
                </a:solidFill>
              </a:rPr>
              <a:t> </a:t>
            </a:r>
            <a:r>
              <a:rPr lang="en-US" b="1" dirty="0">
                <a:solidFill>
                  <a:prstClr val="black"/>
                </a:solidFill>
              </a:rPr>
              <a:t>resection + peritoneal </a:t>
            </a:r>
            <a:r>
              <a:rPr lang="en-US" b="1" dirty="0" err="1" smtClean="0">
                <a:solidFill>
                  <a:prstClr val="black"/>
                </a:solidFill>
              </a:rPr>
              <a:t>sanation</a:t>
            </a:r>
            <a:endParaRPr lang="en-US" b="1" dirty="0">
              <a:solidFill>
                <a:prstClr val="black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</a:rPr>
              <a:t>Biopsy + </a:t>
            </a:r>
            <a:r>
              <a:rPr lang="en-US" b="1" dirty="0" smtClean="0">
                <a:solidFill>
                  <a:prstClr val="black"/>
                </a:solidFill>
              </a:rPr>
              <a:t>omental </a:t>
            </a:r>
            <a:r>
              <a:rPr lang="en-US" b="1" dirty="0">
                <a:solidFill>
                  <a:prstClr val="black"/>
                </a:solidFill>
              </a:rPr>
              <a:t>coverage + peritoneal </a:t>
            </a:r>
            <a:r>
              <a:rPr lang="en-US" b="1" dirty="0" err="1" smtClean="0">
                <a:solidFill>
                  <a:prstClr val="black"/>
                </a:solidFill>
              </a:rPr>
              <a:t>sanation</a:t>
            </a:r>
            <a:endParaRPr lang="en-US" b="1" dirty="0">
              <a:solidFill>
                <a:prstClr val="black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prstClr val="black"/>
                </a:solidFill>
              </a:rPr>
              <a:t>Gastric </a:t>
            </a:r>
            <a:r>
              <a:rPr lang="en-US" b="1" dirty="0" smtClean="0">
                <a:solidFill>
                  <a:prstClr val="black"/>
                </a:solidFill>
              </a:rPr>
              <a:t>resection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Footer Placeholder 13">
            <a:extLst>
              <a:ext uri="{FF2B5EF4-FFF2-40B4-BE49-F238E27FC236}">
                <a16:creationId xmlns="" xmlns:a16="http://schemas.microsoft.com/office/drawing/2014/main" id="{95E3A3CD-D555-435D-A744-B832BBBA28DE}"/>
              </a:ext>
            </a:extLst>
          </p:cNvPr>
          <p:cNvSpPr txBox="1">
            <a:spLocks/>
          </p:cNvSpPr>
          <p:nvPr/>
        </p:nvSpPr>
        <p:spPr>
          <a:xfrm>
            <a:off x="9352494" y="60248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Prof.Dr. NYBay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445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065" y="81150"/>
            <a:ext cx="6076051" cy="611546"/>
          </a:xfrm>
        </p:spPr>
        <p:txBody>
          <a:bodyPr/>
          <a:lstStyle/>
          <a:p>
            <a:r>
              <a:rPr lang="az-Latn-AZ" sz="4300" dirty="0" smtClean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ylorostenosis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2BDE050-9725-2540-B0AF-DAA0425542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440" y="1628800"/>
            <a:ext cx="4896544" cy="435133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200" dirty="0" smtClean="0"/>
              <a:t>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The resulting peptic ulcer disease (5%)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– Fibrotic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and inflammatory contraction, often of increasing nature, leading to obstruction and complications (vomiting, malnutrition, electrolyte disturbances, etc.). 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712BE1F2-C76E-394C-8142-BABC57F882A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594876"/>
            <a:ext cx="4351338" cy="4351338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CF56E978-DE0D-1744-BB24-B8DC5742B1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585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Mechanism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="" xmlns:a16="http://schemas.microsoft.com/office/drawing/2014/main" id="{83D5DFA7-AA65-574A-9CF1-57B1C58173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="" xmlns:a16="http://schemas.microsoft.com/office/drawing/2014/main" id="{AE38B45E-A976-BC45-B9E5-9FAC6600DB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068946242"/>
              </p:ext>
            </p:extLst>
          </p:nvPr>
        </p:nvGraphicFramePr>
        <p:xfrm>
          <a:off x="263352" y="1435085"/>
          <a:ext cx="842615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BE01F2ED-7077-EC4A-BD11-EF944C54463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51" t="3801" r="3800" b="5900"/>
          <a:stretch/>
        </p:blipFill>
        <p:spPr>
          <a:xfrm>
            <a:off x="8120579" y="1207484"/>
            <a:ext cx="3816424" cy="368778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61E67F07-9E2A-C745-89FD-B71C9EB3D608}"/>
              </a:ext>
            </a:extLst>
          </p:cNvPr>
          <p:cNvSpPr/>
          <p:nvPr/>
        </p:nvSpPr>
        <p:spPr>
          <a:xfrm>
            <a:off x="7968208" y="1123555"/>
            <a:ext cx="1800200" cy="10813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EF0065E7-7018-4749-AA8F-A8E889AB7DCC}"/>
              </a:ext>
            </a:extLst>
          </p:cNvPr>
          <p:cNvSpPr txBox="1"/>
          <p:nvPr/>
        </p:nvSpPr>
        <p:spPr>
          <a:xfrm>
            <a:off x="8310578" y="2708920"/>
            <a:ext cx="171821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Pylorostenosis</a:t>
            </a:r>
            <a:endParaRPr lang="en-US" sz="2000" b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="" xmlns:a16="http://schemas.microsoft.com/office/drawing/2014/main" id="{E74B591C-6A74-DA48-9F80-611536FFD3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940753721"/>
              </p:ext>
            </p:extLst>
          </p:nvPr>
        </p:nvGraphicFramePr>
        <p:xfrm>
          <a:off x="838200" y="1484784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21">
            <a:extLst>
              <a:ext uri="{FF2B5EF4-FFF2-40B4-BE49-F238E27FC236}">
                <a16:creationId xmlns="" xmlns:a16="http://schemas.microsoft.com/office/drawing/2014/main" id="{83D5DFA7-AA65-574A-9CF1-57B1C58173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963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  <a:t>Course and complications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="" xmlns:a16="http://schemas.microsoft.com/office/drawing/2014/main" id="{03B5205F-282F-2143-B756-776A60A0089F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2443954899"/>
              </p:ext>
            </p:extLst>
          </p:nvPr>
        </p:nvGraphicFramePr>
        <p:xfrm>
          <a:off x="338336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ED847840-4DCF-1B45-B5AF-0CA472D5B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E959BFFB-65F4-0B41-B794-867D1D94E859}"/>
              </a:ext>
            </a:extLst>
          </p:cNvPr>
          <p:cNvSpPr/>
          <p:nvPr/>
        </p:nvSpPr>
        <p:spPr>
          <a:xfrm>
            <a:off x="6073708" y="1825625"/>
            <a:ext cx="2664296" cy="10993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fluid-electrolytes disorder</a:t>
            </a:r>
            <a:endParaRPr lang="en-US" sz="2000" b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0124C190-6BD4-124E-A737-76A5311200C3}"/>
              </a:ext>
            </a:extLst>
          </p:cNvPr>
          <p:cNvSpPr/>
          <p:nvPr/>
        </p:nvSpPr>
        <p:spPr>
          <a:xfrm>
            <a:off x="6076020" y="4336938"/>
            <a:ext cx="2664296" cy="10993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malnutrition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7D60BE2D-24E0-3447-BE71-269A7AC3150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545" r="4475"/>
          <a:stretch/>
        </p:blipFill>
        <p:spPr>
          <a:xfrm>
            <a:off x="8976320" y="1672506"/>
            <a:ext cx="3096344" cy="23368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="" xmlns:a16="http://schemas.microsoft.com/office/drawing/2014/main" id="{FA52EFA6-428C-C746-8C97-ED486507F1CC}"/>
              </a:ext>
            </a:extLst>
          </p:cNvPr>
          <p:cNvSpPr/>
          <p:nvPr/>
        </p:nvSpPr>
        <p:spPr>
          <a:xfrm>
            <a:off x="7254984" y="982803"/>
            <a:ext cx="3442672" cy="55670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 smtClean="0">
                <a:solidFill>
                  <a:schemeClr val="accent1">
                    <a:lumMod val="75000"/>
                  </a:schemeClr>
                </a:solidFill>
              </a:rPr>
              <a:t>complications</a:t>
            </a:r>
            <a:endParaRPr lang="en-US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29EF956D-A59A-4444-B9A4-0E4EDB7B2B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348" y="4336938"/>
            <a:ext cx="2844316" cy="19691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Clinical presentation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E3BF92AF-E281-5C47-80A8-94F83BADEA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b="1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Signs of gastric obstruction</a:t>
            </a:r>
            <a:r>
              <a:rPr lang="az-Latn-AZ" sz="2800" b="1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:</a:t>
            </a:r>
            <a:endParaRPr lang="ru-RU" sz="2800" b="1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vomiting</a:t>
            </a:r>
            <a:endParaRPr lang="ru-RU" sz="2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weight loss</a:t>
            </a:r>
            <a:endParaRPr lang="ru-RU" sz="2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8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epigastric</a:t>
            </a:r>
            <a:r>
              <a:rPr lang="en-US" sz="2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pain</a:t>
            </a:r>
            <a:endParaRPr lang="az-Latn-AZ" sz="2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8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meteorism</a:t>
            </a:r>
            <a:endParaRPr lang="az-Latn-AZ" sz="2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r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apid ate fullness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="" xmlns:a16="http://schemas.microsoft.com/office/drawing/2014/main" id="{9DAE0379-68D6-884C-B779-1132D4AFA0B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8935"/>
          <a:stretch/>
        </p:blipFill>
        <p:spPr>
          <a:xfrm>
            <a:off x="6816080" y="1916832"/>
            <a:ext cx="4248472" cy="3611977"/>
          </a:xfrm>
        </p:spPr>
      </p:pic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ED847840-4DCF-1B45-B5AF-0CA472D5B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75D4B30-B01F-B042-9934-BC5704B81CEC}"/>
              </a:ext>
            </a:extLst>
          </p:cNvPr>
          <p:cNvSpPr/>
          <p:nvPr/>
        </p:nvSpPr>
        <p:spPr>
          <a:xfrm>
            <a:off x="10740516" y="1916832"/>
            <a:ext cx="324036" cy="6480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8C5F7BC2-6EF9-0446-A6CB-8FF3ECE9E218}"/>
              </a:ext>
            </a:extLst>
          </p:cNvPr>
          <p:cNvSpPr/>
          <p:nvPr/>
        </p:nvSpPr>
        <p:spPr>
          <a:xfrm>
            <a:off x="7032104" y="5229200"/>
            <a:ext cx="1512168" cy="216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52130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6B258C46-342A-EC42-9595-DAF782AAD90A}"/>
              </a:ext>
            </a:extLst>
          </p:cNvPr>
          <p:cNvSpPr/>
          <p:nvPr/>
        </p:nvSpPr>
        <p:spPr>
          <a:xfrm>
            <a:off x="7221339" y="1690690"/>
            <a:ext cx="3051125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07244C7A-4760-854F-B764-29FB3416803E}"/>
              </a:ext>
            </a:extLst>
          </p:cNvPr>
          <p:cNvSpPr/>
          <p:nvPr/>
        </p:nvSpPr>
        <p:spPr>
          <a:xfrm>
            <a:off x="2063552" y="1690690"/>
            <a:ext cx="2664296" cy="51417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4100" y="44625"/>
            <a:ext cx="6929486" cy="812607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Diagnosis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="" xmlns:a16="http://schemas.microsoft.com/office/drawing/2014/main" id="{69A68C92-7A24-4D4C-85EF-7E926BC28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412776"/>
            <a:ext cx="5157787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suspicion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F271DCD8-EB4B-4D47-8724-19A896C50E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clinical symptoms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anamnesis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ulcer disease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calleous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ulcer, perforation)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="" xmlns:a16="http://schemas.microsoft.com/office/drawing/2014/main" id="{A420D7FE-268C-8A40-B3F1-48B2D1206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380952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confirmation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DDA2128E-1BDC-B143-B6E1-A6B8428E8F2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Contrast CT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Xray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ndoscopy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Biopsy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FD714999-8391-6340-9F03-5CD3B6CB11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3" name="Picture 2" descr="C:\Users\Nadir\Desktop\1424.jpg">
            <a:extLst>
              <a:ext uri="{FF2B5EF4-FFF2-40B4-BE49-F238E27FC236}">
                <a16:creationId xmlns="" xmlns:a16="http://schemas.microsoft.com/office/drawing/2014/main" id="{0E33E085-C0BB-954A-8C46-1A763E9C1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5937" t="14433" r="5006"/>
          <a:stretch>
            <a:fillRect/>
          </a:stretch>
        </p:blipFill>
        <p:spPr bwMode="auto">
          <a:xfrm>
            <a:off x="423655" y="4300463"/>
            <a:ext cx="3317092" cy="221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Nadir\Desktop\jgh471586_fig3.jpg">
            <a:extLst>
              <a:ext uri="{FF2B5EF4-FFF2-40B4-BE49-F238E27FC236}">
                <a16:creationId xmlns="" xmlns:a16="http://schemas.microsoft.com/office/drawing/2014/main" id="{FE70CE68-8E47-AA4B-9B98-E88814267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t="6790" b="4935"/>
          <a:stretch>
            <a:fillRect/>
          </a:stretch>
        </p:blipFill>
        <p:spPr bwMode="auto">
          <a:xfrm>
            <a:off x="4533235" y="4300453"/>
            <a:ext cx="3286148" cy="218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Nadir\Desktop\1-s2_0-S0016510708019895-gr1a.jpg">
            <a:extLst>
              <a:ext uri="{FF2B5EF4-FFF2-40B4-BE49-F238E27FC236}">
                <a16:creationId xmlns="" xmlns:a16="http://schemas.microsoft.com/office/drawing/2014/main" id="{39AF805B-73EF-4E44-A440-E39CC71F5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85375" y="4313616"/>
            <a:ext cx="3286148" cy="218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834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114384"/>
            <a:ext cx="6076051" cy="424853"/>
          </a:xfrm>
        </p:spPr>
        <p:txBody>
          <a:bodyPr/>
          <a:lstStyle/>
          <a:p>
            <a:r>
              <a:rPr lang="az-Latn-AZ" sz="3200" dirty="0"/>
              <a:t/>
            </a:r>
            <a:br>
              <a:rPr lang="az-Latn-AZ" sz="3200" dirty="0"/>
            </a:br>
            <a:r>
              <a:rPr lang="en-US" sz="4300" dirty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7FD570C2-10D7-7349-8E6C-BBCDAF27E3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400" dirty="0"/>
              <a:t>Ass. Mahir Mahmudov</a:t>
            </a:r>
            <a:r>
              <a:rPr lang="en-US" altLang="en-US" sz="1400" dirty="0"/>
              <a:t>, </a:t>
            </a:r>
            <a:r>
              <a:rPr lang="en-US" altLang="en-US" sz="1400" dirty="0" err="1"/>
              <a:t>Sevinj</a:t>
            </a:r>
            <a:r>
              <a:rPr lang="en-US" altLang="en-US" sz="1400" dirty="0"/>
              <a:t> </a:t>
            </a:r>
            <a:r>
              <a:rPr lang="en-US" altLang="en-US" sz="1400" dirty="0" err="1"/>
              <a:t>Salahova</a:t>
            </a:r>
            <a:endParaRPr lang="az-Latn-AZ" altLang="en-US" sz="1400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74E4796-3DD0-C745-B364-453A2A340018}"/>
              </a:ext>
            </a:extLst>
          </p:cNvPr>
          <p:cNvSpPr txBox="1"/>
          <p:nvPr/>
        </p:nvSpPr>
        <p:spPr>
          <a:xfrm>
            <a:off x="10128449" y="44624"/>
            <a:ext cx="194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5183217" y="690955"/>
            <a:ext cx="10647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Stenosis</a:t>
            </a:r>
            <a:endParaRPr kumimoji="0" lang="tr-T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4112411" y="1417873"/>
            <a:ext cx="320639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/>
            <a:r>
              <a:rPr lang="az-Latn-AZ" altLang="en-US" sz="2000" b="1" dirty="0">
                <a:solidFill>
                  <a:prstClr val="black"/>
                </a:solidFill>
              </a:rPr>
              <a:t>Water-electrolyte correction</a:t>
            </a:r>
          </a:p>
          <a:p>
            <a:pPr lvl="0" algn="ctr"/>
            <a:r>
              <a:rPr lang="az-Latn-AZ" altLang="en-US" sz="2000" b="1" dirty="0">
                <a:solidFill>
                  <a:prstClr val="black"/>
                </a:solidFill>
              </a:rPr>
              <a:t>Nutrition</a:t>
            </a:r>
          </a:p>
          <a:p>
            <a:pPr lvl="0" algn="ctr"/>
            <a:r>
              <a:rPr lang="az-Latn-AZ" altLang="en-US" sz="2000" b="1" dirty="0">
                <a:solidFill>
                  <a:prstClr val="black"/>
                </a:solidFill>
              </a:rPr>
              <a:t>Decompression</a:t>
            </a:r>
            <a:endParaRPr kumimoji="0" lang="tr-T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6070275" y="4890970"/>
            <a:ext cx="5311523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Surgery</a:t>
            </a:r>
            <a:endParaRPr kumimoji="0" lang="az-Latn-AZ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lvl="1"/>
            <a:r>
              <a:rPr lang="az-Latn-AZ" altLang="en-US" sz="2000" b="1" dirty="0">
                <a:solidFill>
                  <a:prstClr val="black"/>
                </a:solidFill>
              </a:rPr>
              <a:t>Resection</a:t>
            </a:r>
          </a:p>
          <a:p>
            <a:pPr lvl="1"/>
            <a:r>
              <a:rPr lang="az-Latn-AZ" altLang="en-US" sz="2000" b="1" dirty="0">
                <a:solidFill>
                  <a:prstClr val="black"/>
                </a:solidFill>
              </a:rPr>
              <a:t>Vaotomy + drainage operations</a:t>
            </a:r>
          </a:p>
          <a:p>
            <a:pPr lvl="1"/>
            <a:r>
              <a:rPr lang="az-Latn-AZ" altLang="en-US" sz="2000" b="1" dirty="0">
                <a:solidFill>
                  <a:prstClr val="black"/>
                </a:solidFill>
              </a:rPr>
              <a:t>For laparoscopy - </a:t>
            </a:r>
            <a:r>
              <a:rPr lang="az-Latn-AZ" altLang="en-US" sz="2000" b="1" dirty="0" smtClean="0">
                <a:solidFill>
                  <a:prstClr val="black"/>
                </a:solidFill>
              </a:rPr>
              <a:t>v</a:t>
            </a:r>
            <a:r>
              <a:rPr lang="en-US" altLang="en-US" sz="2000" b="1" dirty="0" smtClean="0">
                <a:solidFill>
                  <a:prstClr val="black"/>
                </a:solidFill>
              </a:rPr>
              <a:t>a</a:t>
            </a:r>
            <a:r>
              <a:rPr lang="az-Latn-AZ" altLang="en-US" sz="2000" b="1" dirty="0" smtClean="0">
                <a:solidFill>
                  <a:prstClr val="black"/>
                </a:solidFill>
              </a:rPr>
              <a:t>gotomy </a:t>
            </a:r>
            <a:r>
              <a:rPr lang="az-Latn-AZ" altLang="en-US" sz="2000" b="1" dirty="0">
                <a:solidFill>
                  <a:prstClr val="black"/>
                </a:solidFill>
              </a:rPr>
              <a:t>+ gastroenteroanastomosis)</a:t>
            </a:r>
            <a:endParaRPr kumimoji="0" lang="az-Latn-AZ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03872" y="3902082"/>
            <a:ext cx="1764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Effe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ive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(85</a:t>
            </a:r>
            <a:r>
              <a:rPr kumimoji="0" lang="az-Latn-AZ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%)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34753" y="2859105"/>
            <a:ext cx="43617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sz="2000" b="1" dirty="0">
                <a:solidFill>
                  <a:prstClr val="black"/>
                </a:solidFill>
              </a:rPr>
              <a:t>Conservative and endoscopic dilatation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33306" y="5552169"/>
            <a:ext cx="19632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az-Latn-AZ" sz="2000" b="1" dirty="0" smtClean="0">
                <a:solidFill>
                  <a:prstClr val="black"/>
                </a:solidFill>
              </a:rPr>
              <a:t>Repetition</a:t>
            </a:r>
            <a:r>
              <a:rPr lang="en-US" sz="2000" b="1" dirty="0" smtClean="0">
                <a:solidFill>
                  <a:prstClr val="black"/>
                </a:solidFill>
              </a:rPr>
              <a:t> </a:t>
            </a:r>
            <a:r>
              <a:rPr lang="az-Latn-AZ" sz="2000" b="1" dirty="0" smtClean="0">
                <a:solidFill>
                  <a:prstClr val="black"/>
                </a:solidFill>
              </a:rPr>
              <a:t>(</a:t>
            </a:r>
            <a:r>
              <a:rPr lang="az-Latn-AZ" sz="2000" b="1" dirty="0">
                <a:solidFill>
                  <a:prstClr val="black"/>
                </a:solidFill>
              </a:rPr>
              <a:t>45</a:t>
            </a:r>
            <a:r>
              <a:rPr kumimoji="0" lang="az-Latn-AZ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%)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26954" y="3902082"/>
            <a:ext cx="2218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 smtClean="0">
                <a:solidFill>
                  <a:prstClr val="black"/>
                </a:solidFill>
                <a:latin typeface="Calibri"/>
              </a:rPr>
              <a:t>None</a:t>
            </a: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ffe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</a:t>
            </a: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ive</a:t>
            </a:r>
            <a:r>
              <a:rPr kumimoji="0" lang="az-Latn-AZ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z-Latn-AZ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(15%)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9" name="Straight Arrow Connector 7"/>
          <p:cNvCxnSpPr>
            <a:stCxn id="22" idx="2"/>
            <a:endCxn id="23" idx="0"/>
          </p:cNvCxnSpPr>
          <p:nvPr/>
        </p:nvCxnSpPr>
        <p:spPr>
          <a:xfrm>
            <a:off x="5715605" y="1091065"/>
            <a:ext cx="2" cy="326808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9"/>
          <p:cNvCxnSpPr>
            <a:stCxn id="28" idx="2"/>
            <a:endCxn id="24" idx="0"/>
          </p:cNvCxnSpPr>
          <p:nvPr/>
        </p:nvCxnSpPr>
        <p:spPr>
          <a:xfrm>
            <a:off x="7936038" y="4302192"/>
            <a:ext cx="2" cy="603646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17"/>
          <p:cNvCxnSpPr>
            <a:stCxn id="26" idx="2"/>
            <a:endCxn id="25" idx="0"/>
          </p:cNvCxnSpPr>
          <p:nvPr/>
        </p:nvCxnSpPr>
        <p:spPr>
          <a:xfrm flipH="1">
            <a:off x="3486036" y="3259215"/>
            <a:ext cx="2229571" cy="64286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19"/>
          <p:cNvCxnSpPr>
            <a:stCxn id="23" idx="2"/>
            <a:endCxn id="26" idx="0"/>
          </p:cNvCxnSpPr>
          <p:nvPr/>
        </p:nvCxnSpPr>
        <p:spPr>
          <a:xfrm>
            <a:off x="5715607" y="2433536"/>
            <a:ext cx="0" cy="425569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21"/>
          <p:cNvCxnSpPr>
            <a:stCxn id="25" idx="2"/>
          </p:cNvCxnSpPr>
          <p:nvPr/>
        </p:nvCxnSpPr>
        <p:spPr>
          <a:xfrm>
            <a:off x="3486036" y="4302192"/>
            <a:ext cx="0" cy="1071024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23"/>
          <p:cNvCxnSpPr>
            <a:stCxn id="26" idx="2"/>
            <a:endCxn id="28" idx="0"/>
          </p:cNvCxnSpPr>
          <p:nvPr/>
        </p:nvCxnSpPr>
        <p:spPr>
          <a:xfrm>
            <a:off x="5715607" y="3259215"/>
            <a:ext cx="2220431" cy="642867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40"/>
          <p:cNvCxnSpPr/>
          <p:nvPr/>
        </p:nvCxnSpPr>
        <p:spPr>
          <a:xfrm>
            <a:off x="4600821" y="5752224"/>
            <a:ext cx="736454" cy="0"/>
          </a:xfrm>
          <a:prstGeom prst="straightConnector1">
            <a:avLst/>
          </a:prstGeom>
          <a:ln w="28575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Footer Placeholder 1">
            <a:extLst>
              <a:ext uri="{FF2B5EF4-FFF2-40B4-BE49-F238E27FC236}">
                <a16:creationId xmlns="" xmlns:a16="http://schemas.microsoft.com/office/drawing/2014/main" id="{4EDCCCEE-5C03-4195-9946-2D7A6596AC4D}"/>
              </a:ext>
            </a:extLst>
          </p:cNvPr>
          <p:cNvSpPr txBox="1">
            <a:spLocks/>
          </p:cNvSpPr>
          <p:nvPr/>
        </p:nvSpPr>
        <p:spPr>
          <a:xfrm>
            <a:off x="-672752" y="617090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Prof.Dr. NYBay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7376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/>
          </p:nvPr>
        </p:nvSpPr>
        <p:spPr>
          <a:xfrm>
            <a:off x="3057065" y="81150"/>
            <a:ext cx="6076051" cy="611546"/>
          </a:xfrm>
        </p:spPr>
        <p:txBody>
          <a:bodyPr/>
          <a:lstStyle/>
          <a:p>
            <a:pPr eaLnBrk="1" hangingPunct="1"/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Penetration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1C25D7F-C1C9-F342-BA90-93BAD3F7A1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The penetration of a destructive ulcer into neighboring organs by damaging the wall of the stomach or duodenum is called ulcer 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penetration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Penetrated organs</a:t>
            </a:r>
            <a:r>
              <a:rPr lang="az-Latn-AZ" alt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: 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lesser </a:t>
            </a:r>
            <a:r>
              <a:rPr lang="en-US" altLang="en-US" sz="2800" dirty="0" err="1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omentum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, pancreas, liver, greater </a:t>
            </a:r>
            <a:r>
              <a:rPr lang="en-US" altLang="en-US" sz="2800" dirty="0" err="1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omentum</a:t>
            </a:r>
            <a:r>
              <a:rPr lang="en-US" altLang="en-US" sz="2800" dirty="0" smtClean="0">
                <a:solidFill>
                  <a:schemeClr val="accent1">
                    <a:lumMod val="75000"/>
                  </a:schemeClr>
                </a:solidFill>
                <a:latin typeface="Calibri"/>
              </a:rPr>
              <a:t>, rarely diaphragm, pericardium and anterior abdominal wall</a:t>
            </a:r>
            <a:endParaRPr lang="az-Latn-AZ" altLang="en-US" sz="2800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51531573-8D20-C94A-8348-891735B7B7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2" name="Picture 2" descr="C:\Users\Nadir\Desktop\507.jpg">
            <a:extLst>
              <a:ext uri="{FF2B5EF4-FFF2-40B4-BE49-F238E27FC236}">
                <a16:creationId xmlns="" xmlns:a16="http://schemas.microsoft.com/office/drawing/2014/main" id="{E826968B-FCC7-604C-8D00-E3127EF048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t="11311"/>
          <a:stretch>
            <a:fillRect/>
          </a:stretch>
        </p:blipFill>
        <p:spPr bwMode="auto">
          <a:xfrm>
            <a:off x="7392144" y="908720"/>
            <a:ext cx="4028256" cy="3043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Users\Nadir\Desktop\508.jpg">
            <a:extLst>
              <a:ext uri="{FF2B5EF4-FFF2-40B4-BE49-F238E27FC236}">
                <a16:creationId xmlns="" xmlns:a16="http://schemas.microsoft.com/office/drawing/2014/main" id="{EA0A5AF8-0FAE-4C4C-8D8A-EECD4F992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4193" t="15428"/>
          <a:stretch>
            <a:fillRect/>
          </a:stretch>
        </p:blipFill>
        <p:spPr bwMode="auto">
          <a:xfrm>
            <a:off x="7392144" y="4106802"/>
            <a:ext cx="4275205" cy="228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Clinical presentation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F352622-7DCE-1C44-945A-E0A78C4E515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The pain is permanent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Taking antacids does not reduce pain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Belt pain and pain in the lower back during penetration into the pancreas</a:t>
            </a:r>
          </a:p>
          <a:p>
            <a:pPr>
              <a:buFont typeface="Wingdings" pitchFamily="2" charset="2"/>
              <a:buChar char="ü"/>
            </a:pP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After penetrating to head of pancreas and </a:t>
            </a:r>
            <a:r>
              <a:rPr lang="en-US" altLang="en-US" sz="2400" dirty="0" err="1">
                <a:solidFill>
                  <a:srgbClr val="4472C4">
                    <a:lumMod val="75000"/>
                  </a:srgbClr>
                </a:solidFill>
              </a:rPr>
              <a:t>lig</a:t>
            </a: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. </a:t>
            </a:r>
            <a:r>
              <a:rPr lang="en-US" altLang="en-US" sz="2400" dirty="0" err="1">
                <a:solidFill>
                  <a:srgbClr val="4472C4">
                    <a:lumMod val="75000"/>
                  </a:srgbClr>
                </a:solidFill>
              </a:rPr>
              <a:t>hepatoduodenale</a:t>
            </a: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 - obstructive </a:t>
            </a:r>
            <a:r>
              <a:rPr lang="en-US" altLang="en-US" sz="2400" dirty="0" err="1">
                <a:solidFill>
                  <a:srgbClr val="4472C4">
                    <a:lumMod val="75000"/>
                  </a:srgbClr>
                </a:solidFill>
              </a:rPr>
              <a:t>juandice</a:t>
            </a:r>
            <a:endParaRPr lang="az-Latn-AZ" alt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="" xmlns:a16="http://schemas.microsoft.com/office/drawing/2014/main" id="{A799911E-F889-6C49-8BD4-B986600679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825625"/>
            <a:ext cx="5181600" cy="3457540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5E01D3AF-B204-7B44-AC11-2AD884267A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300" dirty="0" smtClean="0">
                <a:solidFill>
                  <a:schemeClr val="accent1">
                    <a:lumMod val="75000"/>
                  </a:schemeClr>
                </a:solidFill>
              </a:rPr>
              <a:t>Dia</a:t>
            </a:r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gnosis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8A5CBDD-62E0-5A4E-831D-F250A94B5F4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alt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CT with contrast</a:t>
            </a:r>
            <a:endParaRPr lang="az-Latn-AZ" alt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Endos</a:t>
            </a:r>
            <a:r>
              <a:rPr lang="en-US" alt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copy</a:t>
            </a:r>
            <a:endParaRPr lang="az-Latn-AZ" alt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FC93AAF7-6F77-B94F-B568-2BC2500FAB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2" name="Picture 3" descr="C:\Users\Nadir\Desktop\ST_UL_26.jpg">
            <a:extLst>
              <a:ext uri="{FF2B5EF4-FFF2-40B4-BE49-F238E27FC236}">
                <a16:creationId xmlns="" xmlns:a16="http://schemas.microsoft.com/office/drawing/2014/main" id="{B1255D52-4C66-774D-9BA3-55E6C2BE191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75474" y="867877"/>
            <a:ext cx="3516670" cy="3516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8B60B07D-E43B-5645-A7AD-F27805E169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980" t="2181" r="12626" b="18121"/>
          <a:stretch/>
        </p:blipFill>
        <p:spPr>
          <a:xfrm>
            <a:off x="7608168" y="2708920"/>
            <a:ext cx="4320480" cy="35166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en-US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="" xmlns:a16="http://schemas.microsoft.com/office/drawing/2014/main" id="{274DFE34-17F7-774A-B5A7-FFFEDF23BA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368" y="1825625"/>
            <a:ext cx="7490048" cy="4351338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Conservative treatment is ineffective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altLang="en-US" sz="2400" dirty="0">
                <a:solidFill>
                  <a:srgbClr val="4472C4">
                    <a:lumMod val="75000"/>
                  </a:srgbClr>
                </a:solidFill>
              </a:rPr>
              <a:t>Surgical treatment</a:t>
            </a:r>
            <a:r>
              <a:rPr lang="en-US" altLang="en-US" sz="2400" dirty="0" smtClean="0">
                <a:solidFill>
                  <a:srgbClr val="4472C4">
                    <a:lumMod val="75000"/>
                  </a:srgb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Stomach ulcer– resection of </a:t>
            </a:r>
            <a:r>
              <a:rPr lang="az-Latn-AZ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az-Latn-AZ" altLang="en-US" sz="21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2/3 </a:t>
            </a:r>
            <a:r>
              <a:rPr lang="en-US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part of stomach</a:t>
            </a:r>
            <a:endParaRPr lang="en-US" alt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Duodenal ulcer-</a:t>
            </a:r>
            <a:r>
              <a:rPr lang="az-Latn-AZ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altLang="en-US" sz="21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truncal</a:t>
            </a:r>
            <a:r>
              <a:rPr lang="en-US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altLang="en-US" sz="21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vagotomy</a:t>
            </a:r>
            <a:r>
              <a:rPr lang="en-US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az-Latn-AZ" altLang="en-US" sz="21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+ </a:t>
            </a:r>
            <a:r>
              <a:rPr lang="en-US" altLang="en-US" sz="21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pyloroantrumectomy</a:t>
            </a:r>
            <a:endParaRPr lang="az-Latn-AZ" altLang="en-US" sz="21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6F354A77-A72D-CC4C-A546-E8D7512C11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7690" y="6629400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pic>
        <p:nvPicPr>
          <p:cNvPr id="10" name="Picture 3">
            <a:extLst>
              <a:ext uri="{FF2B5EF4-FFF2-40B4-BE49-F238E27FC236}">
                <a16:creationId xmlns="" xmlns:a16="http://schemas.microsoft.com/office/drawing/2014/main" id="{7C63F9F9-2EB1-5848-B14D-746637952F9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06269" y="1197640"/>
            <a:ext cx="4253693" cy="4979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51F94DF-74AE-3144-BCE7-2C44118C59BA}"/>
              </a:ext>
            </a:extLst>
          </p:cNvPr>
          <p:cNvSpPr txBox="1"/>
          <p:nvPr/>
        </p:nvSpPr>
        <p:spPr>
          <a:xfrm>
            <a:off x="9977652" y="0"/>
            <a:ext cx="2214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 disease and complications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300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A0A2A34-97FF-8245-A7CA-ADF1CFC34AF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just" fontAlgn="base">
              <a:spcAft>
                <a:spcPct val="0"/>
              </a:spcAft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</a:rPr>
              <a:t>Acute ulcers forming in the stomach and duodenum as a result of stressful situations in the body named as acute stress ulcers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This ulcers usually presented with bleeding, but some times cause of perforation or pain.</a:t>
            </a:r>
            <a:endParaRPr lang="az-Latn-AZ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40143DDF-AD31-2B4D-A8D0-421157B5DFD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921"/>
          <a:stretch/>
        </p:blipFill>
        <p:spPr>
          <a:xfrm>
            <a:off x="6240016" y="1825625"/>
            <a:ext cx="5615307" cy="3475583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4670990F-1897-7841-A4AD-FF7DAE26CC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6241197-1425-3147-A669-8E6109DC2AA2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32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Causes</a:t>
            </a:r>
            <a: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D597DF03-3101-B442-A185-318E4DA8ED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51146443"/>
              </p:ext>
            </p:extLst>
          </p:nvPr>
        </p:nvGraphicFramePr>
        <p:xfrm>
          <a:off x="407368" y="1316828"/>
          <a:ext cx="1159328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374F749-C51F-664A-980E-086E16559B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7B411A-D32F-0D4E-9CC0-D3B965AA83D3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4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24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4300" dirty="0" smtClean="0">
                <a:solidFill>
                  <a:schemeClr val="accent1">
                    <a:lumMod val="75000"/>
                  </a:schemeClr>
                </a:solidFill>
              </a:rPr>
              <a:t>Patogene</a:t>
            </a: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sis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/>
            </a:r>
            <a:br>
              <a:rPr lang="ru-RU" sz="2400" dirty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A1741778-D218-D64A-BF7B-685F1AA24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836712"/>
            <a:ext cx="7579816" cy="5684862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41E46271-A029-E143-84F6-B59C30F509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5BCBA7E-5947-9D47-8246-079578ADC31B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Course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="" xmlns:a16="http://schemas.microsoft.com/office/drawing/2014/main" id="{12AA0BD1-D6A8-1942-AC46-226108B75E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9186696"/>
              </p:ext>
            </p:extLst>
          </p:nvPr>
        </p:nvGraphicFramePr>
        <p:xfrm>
          <a:off x="2062336" y="980728"/>
          <a:ext cx="9506272" cy="5527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2A0F05D-6A73-EE42-81C4-184E1D2458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92051D4-64B5-054C-82AF-82B21135DC44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4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6911" y="51819"/>
            <a:ext cx="7286676" cy="611546"/>
          </a:xfrm>
        </p:spPr>
        <p:txBody>
          <a:bodyPr/>
          <a:lstStyle/>
          <a:p>
            <a:pPr lvl="0"/>
            <a:r>
              <a:rPr lang="az-Latn-AZ" sz="2800" dirty="0">
                <a:solidFill>
                  <a:schemeClr val="accent1"/>
                </a:solidFill>
                <a:latin typeface="Calibri" pitchFamily="34" charset="0"/>
                <a:ea typeface="PalatinoLinotype-BoldItalic"/>
                <a:cs typeface="Calibri" pitchFamily="34" charset="0"/>
              </a:rPr>
              <a:t/>
            </a:r>
            <a:br>
              <a:rPr lang="az-Latn-AZ" sz="2800" dirty="0">
                <a:solidFill>
                  <a:schemeClr val="accent1"/>
                </a:solidFill>
                <a:latin typeface="Calibri" pitchFamily="34" charset="0"/>
                <a:ea typeface="PalatinoLinotype-BoldItalic"/>
                <a:cs typeface="Calibri" pitchFamily="34" charset="0"/>
              </a:rPr>
            </a:br>
            <a:r>
              <a:rPr lang="en-US" sz="2800" dirty="0" smtClean="0">
                <a:solidFill>
                  <a:schemeClr val="accent1"/>
                </a:solidFill>
                <a:latin typeface="Calibri" pitchFamily="34" charset="0"/>
                <a:ea typeface="PalatinoLinotype-BoldItalic"/>
                <a:cs typeface="Calibri" pitchFamily="34" charset="0"/>
              </a:rPr>
              <a:t>    </a:t>
            </a:r>
            <a:r>
              <a:rPr lang="en-US" sz="3600" dirty="0" smtClean="0">
                <a:solidFill>
                  <a:schemeClr val="accent1">
                    <a:lumMod val="75000"/>
                  </a:schemeClr>
                </a:solidFill>
              </a:rPr>
              <a:t>Clinical presentation and diagnosis</a:t>
            </a:r>
            <a:r>
              <a:rPr lang="ru-RU" sz="2800" b="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1E3B88F-ED5C-664E-AB50-FA02ED90B2D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Asymptomatic 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(sub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clinic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form </a:t>
            </a:r>
            <a:r>
              <a:rPr lang="az-Latn-AZ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–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usually revealed during 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endos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-copy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), </a:t>
            </a:r>
            <a:endParaRPr lang="en-US" sz="2600" dirty="0" smtClean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when complicated with bleeding or perforation can be clinically detected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 </a:t>
            </a:r>
            <a:endParaRPr lang="en-US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="" xmlns:a16="http://schemas.microsoft.com/office/drawing/2014/main" id="{B1526A11-9930-3345-8D9E-15E1EC200D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508" y="1825625"/>
            <a:ext cx="4730984" cy="4351338"/>
          </a:xfrm>
        </p:spPr>
      </p:pic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5A59418A-98CE-A742-9DC0-BA45D3D312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0F128448-17E5-AE46-8BA2-8AA636490658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ru-RU" sz="4300" dirty="0" err="1" smtClean="0">
                <a:solidFill>
                  <a:schemeClr val="accent1">
                    <a:lumMod val="75000"/>
                  </a:schemeClr>
                </a:solidFill>
              </a:rPr>
              <a:t>Pro</a:t>
            </a:r>
            <a:r>
              <a:rPr 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phylaxis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D9F2144-F565-434E-8656-8E338433B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 stress situations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(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big surgery (operations)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tra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uma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sh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o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k</a:t>
            </a:r>
            <a:r>
              <a:rPr lang="ru-RU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,</a:t>
            </a:r>
            <a:r>
              <a:rPr lang="az-Latn-AZ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2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sepsis</a:t>
            </a:r>
            <a:r>
              <a:rPr lang="ru-RU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burn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brain injuries and tumors 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)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recommended to use this actions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: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Early elimination of shock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H2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blokers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or PPI or 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su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ralfat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</a:rPr>
              <a:t>Early oral feeding in the absence of shock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E334C0FD-5D12-5D43-825F-CD21E919AD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  <a:r>
              <a:rPr lang="en-US" altLang="en-US" dirty="0"/>
              <a:t>, </a:t>
            </a:r>
            <a:r>
              <a:rPr lang="en-US" altLang="en-US" dirty="0" err="1"/>
              <a:t>Sevinj</a:t>
            </a:r>
            <a:r>
              <a:rPr lang="en-US" altLang="en-US" dirty="0"/>
              <a:t> </a:t>
            </a:r>
            <a:r>
              <a:rPr lang="en-US" altLang="en-US" dirty="0" err="1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7314966-A738-8E45-ABD8-549755643702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  <a:t/>
            </a:r>
            <a:br>
              <a:rPr lang="az-Latn-AZ" sz="2800" dirty="0">
                <a:solidFill>
                  <a:srgbClr val="0070C0"/>
                </a:solidFill>
                <a:latin typeface="Calibri" pitchFamily="34" charset="0"/>
                <a:ea typeface="PalatinoLinotype-BoldItalic" charset="-52"/>
                <a:cs typeface="Calibri" pitchFamily="34" charset="0"/>
              </a:rPr>
            </a:br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800" b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0DFA963-02B6-2047-A0CA-D613D9B9CD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Sub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linik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2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stress</a:t>
            </a:r>
            <a:r>
              <a:rPr lang="ru-RU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ulcers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az-Latn-AZ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–</a:t>
            </a:r>
            <a:r>
              <a:rPr lang="ru-RU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profila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ctic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treatment</a:t>
            </a:r>
            <a:endParaRPr lang="az-Latn-AZ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2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Stress</a:t>
            </a:r>
            <a:r>
              <a:rPr lang="ru-RU" sz="2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ulcer complicated with bleeding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: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antise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retor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y drugs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va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sopressors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endos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copic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h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</a:t>
            </a:r>
            <a:r>
              <a:rPr lang="ru-RU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emosta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sis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az-Latn-AZ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If medical and endoscopic treatments are not enough –indication for surgery 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: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342900" lvl="1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3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Stitch of ulcer</a:t>
            </a:r>
            <a:r>
              <a:rPr lang="ru-RU" sz="23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ru-RU" sz="23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va</a:t>
            </a:r>
            <a:r>
              <a:rPr lang="en-US" sz="23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gotomy</a:t>
            </a:r>
            <a:r>
              <a:rPr lang="ru-RU" sz="23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ru-RU" sz="23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</a:t>
            </a:r>
            <a:r>
              <a:rPr lang="en-US" sz="23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yloroplasty</a:t>
            </a:r>
            <a:endParaRPr lang="ru-RU" sz="23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342900" lvl="1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Total</a:t>
            </a:r>
            <a:r>
              <a:rPr lang="ru-RU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gastrectomy</a:t>
            </a:r>
            <a:endParaRPr lang="ru-RU" sz="23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342900" lvl="1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23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Ligation of gastric vessels</a:t>
            </a:r>
            <a:endParaRPr lang="ru-RU" sz="23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If stress ulcer complicated with perforation</a:t>
            </a:r>
            <a:r>
              <a:rPr lang="az-Latn-AZ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– 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stitch of hole, 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omentopexy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or total </a:t>
            </a:r>
            <a:r>
              <a:rPr lang="en-US" sz="2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gastrectomy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(</a:t>
            </a:r>
            <a:r>
              <a:rPr lang="en-US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numerous stress ulcers complicated with perforation)</a:t>
            </a:r>
            <a:r>
              <a:rPr lang="ru-RU" sz="2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ru-RU" sz="2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endParaRPr lang="en-US" dirty="0"/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9C814E08-AE5E-0B44-84B1-B71C9CD3A6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</a:t>
            </a:r>
            <a:r>
              <a:rPr lang="az-Latn-AZ" altLang="en-US" dirty="0" smtClean="0"/>
              <a:t>Mahmudov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Sevinj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Salahova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778C848-B884-DD40-99FD-96839618D6F8}"/>
              </a:ext>
            </a:extLst>
          </p:cNvPr>
          <p:cNvSpPr txBox="1"/>
          <p:nvPr/>
        </p:nvSpPr>
        <p:spPr>
          <a:xfrm>
            <a:off x="10200456" y="172926"/>
            <a:ext cx="194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Stress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ulcers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7029</TotalTime>
  <Words>2116</Words>
  <Application>Microsoft Office PowerPoint</Application>
  <PresentationFormat>Произвольный</PresentationFormat>
  <Paragraphs>458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Praktiki dərs şablonu 1</vt:lpstr>
      <vt:lpstr>Ulcers, complications and stress ulcers</vt:lpstr>
      <vt:lpstr>Defination</vt:lpstr>
      <vt:lpstr>Classification</vt:lpstr>
      <vt:lpstr>Modified Johnson classification</vt:lpstr>
      <vt:lpstr>Etiology and pathogenesis</vt:lpstr>
      <vt:lpstr>Course of the disease</vt:lpstr>
      <vt:lpstr>Clinical Presentation</vt:lpstr>
      <vt:lpstr>Слайд 8</vt:lpstr>
      <vt:lpstr>Diagnosis</vt:lpstr>
      <vt:lpstr>Слайд 10</vt:lpstr>
      <vt:lpstr>Bleeding</vt:lpstr>
      <vt:lpstr>Risk factors</vt:lpstr>
      <vt:lpstr>Classification</vt:lpstr>
      <vt:lpstr>Classification</vt:lpstr>
      <vt:lpstr> Сlinical course and complication </vt:lpstr>
      <vt:lpstr>Symptoms</vt:lpstr>
      <vt:lpstr>Diagnosis </vt:lpstr>
      <vt:lpstr>Treatment</vt:lpstr>
      <vt:lpstr>Indications for surgery</vt:lpstr>
      <vt:lpstr>Слайд 20</vt:lpstr>
      <vt:lpstr>Perforation of ulcer</vt:lpstr>
      <vt:lpstr>Risk factors</vt:lpstr>
      <vt:lpstr>Classification</vt:lpstr>
      <vt:lpstr>Clinical presentation</vt:lpstr>
      <vt:lpstr> Complications </vt:lpstr>
      <vt:lpstr>Diagnosis</vt:lpstr>
      <vt:lpstr>Diagnosis</vt:lpstr>
      <vt:lpstr>Treatment</vt:lpstr>
      <vt:lpstr>Pylorostenosis</vt:lpstr>
      <vt:lpstr>Mechanism</vt:lpstr>
      <vt:lpstr>Classification</vt:lpstr>
      <vt:lpstr> Course and complications </vt:lpstr>
      <vt:lpstr> Clinical presentation </vt:lpstr>
      <vt:lpstr>Diagnosis</vt:lpstr>
      <vt:lpstr> Treatment </vt:lpstr>
      <vt:lpstr>Penetration</vt:lpstr>
      <vt:lpstr>Clinical presentation</vt:lpstr>
      <vt:lpstr>Diagnosis</vt:lpstr>
      <vt:lpstr>Treatment</vt:lpstr>
      <vt:lpstr>Stress ulcers</vt:lpstr>
      <vt:lpstr> Causes </vt:lpstr>
      <vt:lpstr> Patogenesis </vt:lpstr>
      <vt:lpstr> Course </vt:lpstr>
      <vt:lpstr>     Clinical presentation and diagnosis </vt:lpstr>
      <vt:lpstr> Prophylaxis </vt:lpstr>
      <vt:lpstr> Treatment 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334</cp:revision>
  <dcterms:created xsi:type="dcterms:W3CDTF">2001-04-16T20:54:45Z</dcterms:created>
  <dcterms:modified xsi:type="dcterms:W3CDTF">2020-11-07T19:07:08Z</dcterms:modified>
</cp:coreProperties>
</file>