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gif" ContentType="image/gif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3"/>
  </p:notesMasterIdLst>
  <p:handoutMasterIdLst>
    <p:handoutMasterId r:id="rId24"/>
  </p:handoutMasterIdLst>
  <p:sldIdLst>
    <p:sldId id="284" r:id="rId2"/>
    <p:sldId id="313" r:id="rId3"/>
    <p:sldId id="314" r:id="rId4"/>
    <p:sldId id="315" r:id="rId5"/>
    <p:sldId id="320" r:id="rId6"/>
    <p:sldId id="319" r:id="rId7"/>
    <p:sldId id="321" r:id="rId8"/>
    <p:sldId id="316" r:id="rId9"/>
    <p:sldId id="317" r:id="rId10"/>
    <p:sldId id="318" r:id="rId11"/>
    <p:sldId id="273" r:id="rId12"/>
    <p:sldId id="270" r:id="rId13"/>
    <p:sldId id="322" r:id="rId14"/>
    <p:sldId id="290" r:id="rId15"/>
    <p:sldId id="312" r:id="rId16"/>
    <p:sldId id="323" r:id="rId17"/>
    <p:sldId id="332" r:id="rId18"/>
    <p:sldId id="326" r:id="rId19"/>
    <p:sldId id="329" r:id="rId20"/>
    <p:sldId id="330" r:id="rId21"/>
    <p:sldId id="328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0033"/>
    <a:srgbClr val="EC3308"/>
    <a:srgbClr val="CC6600"/>
    <a:srgbClr val="F9B88B"/>
    <a:srgbClr val="E59E0F"/>
    <a:srgbClr val="FFFF00"/>
    <a:srgbClr val="CC0066"/>
    <a:srgbClr val="CC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676" autoAdjust="0"/>
    <p:restoredTop sz="94494" autoAdjust="0"/>
  </p:normalViewPr>
  <p:slideViewPr>
    <p:cSldViewPr>
      <p:cViewPr>
        <p:scale>
          <a:sx n="66" d="100"/>
          <a:sy n="66" d="100"/>
        </p:scale>
        <p:origin x="-408" y="-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1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21.png"/><Relationship Id="rId1" Type="http://schemas.openxmlformats.org/officeDocument/2006/relationships/image" Target="../media/image111.png"/><Relationship Id="rId4" Type="http://schemas.openxmlformats.org/officeDocument/2006/relationships/image" Target="../media/image141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1.png"/><Relationship Id="rId2" Type="http://schemas.openxmlformats.org/officeDocument/2006/relationships/image" Target="../media/image281.png"/><Relationship Id="rId1" Type="http://schemas.openxmlformats.org/officeDocument/2006/relationships/image" Target="../media/image271.png"/><Relationship Id="rId4" Type="http://schemas.openxmlformats.org/officeDocument/2006/relationships/image" Target="../media/image301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1.png"/><Relationship Id="rId2" Type="http://schemas.openxmlformats.org/officeDocument/2006/relationships/image" Target="../media/image341.png"/><Relationship Id="rId1" Type="http://schemas.openxmlformats.org/officeDocument/2006/relationships/image" Target="../media/image331.png"/><Relationship Id="rId4" Type="http://schemas.openxmlformats.org/officeDocument/2006/relationships/image" Target="../media/image36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283438-D38A-403A-A821-4181DA137EC7}" type="doc">
      <dgm:prSet loTypeId="urn:microsoft.com/office/officeart/2005/8/layout/radial2" loCatId="relationship" qsTypeId="urn:microsoft.com/office/officeart/2005/8/quickstyle/3d3" qsCatId="3D" csTypeId="urn:microsoft.com/office/officeart/2005/8/colors/colorful3" csCatId="colorful" phldr="1"/>
      <dgm:spPr/>
    </dgm:pt>
    <dgm:pt modelId="{D5D92FC5-6590-4C06-A52A-AC0F0A0F42BE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Upper mesentery artery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FB008A6-E4D5-410D-8073-41C4633F0917}" type="parTrans" cxnId="{4F0FEF1A-FFDD-42B4-8396-AA139D004C55}">
      <dgm:prSet/>
      <dgm:spPr/>
      <dgm:t>
        <a:bodyPr/>
        <a:lstStyle/>
        <a:p>
          <a:endParaRPr lang="ru-RU"/>
        </a:p>
      </dgm:t>
    </dgm:pt>
    <dgm:pt modelId="{0F39B321-9EAD-4AC3-91BA-47B27927ED64}" type="sibTrans" cxnId="{4F0FEF1A-FFDD-42B4-8396-AA139D004C55}">
      <dgm:prSet/>
      <dgm:spPr/>
      <dgm:t>
        <a:bodyPr/>
        <a:lstStyle/>
        <a:p>
          <a:endParaRPr lang="ru-RU"/>
        </a:p>
      </dgm:t>
    </dgm:pt>
    <dgm:pt modelId="{B687D0A7-E817-4346-9F2A-2478A7196605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Internal </a:t>
          </a:r>
          <a:r>
            <a:rPr lang="en-US" b="1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iliak</a:t>
          </a:r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artery</a:t>
          </a:r>
          <a:endParaRPr lang="ru-RU" dirty="0"/>
        </a:p>
      </dgm:t>
    </dgm:pt>
    <dgm:pt modelId="{C22B07F4-858E-4FC2-AEE2-9643999ABC77}" type="parTrans" cxnId="{FC71B5BB-3A1F-4C94-B103-F9D1D28C3F36}">
      <dgm:prSet/>
      <dgm:spPr/>
      <dgm:t>
        <a:bodyPr/>
        <a:lstStyle/>
        <a:p>
          <a:endParaRPr lang="ru-RU"/>
        </a:p>
      </dgm:t>
    </dgm:pt>
    <dgm:pt modelId="{68FFBB38-3EB4-4D08-A19A-C7DD07C35F7A}" type="sibTrans" cxnId="{FC71B5BB-3A1F-4C94-B103-F9D1D28C3F36}">
      <dgm:prSet/>
      <dgm:spPr/>
      <dgm:t>
        <a:bodyPr/>
        <a:lstStyle/>
        <a:p>
          <a:endParaRPr lang="ru-RU"/>
        </a:p>
      </dgm:t>
    </dgm:pt>
    <dgm:pt modelId="{BB30CC17-968C-4AA5-948A-E9D62668FF7A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Low mesentery  artery</a:t>
          </a:r>
          <a:endParaRPr lang="ru-RU" dirty="0"/>
        </a:p>
      </dgm:t>
    </dgm:pt>
    <dgm:pt modelId="{C41AA536-AB9C-4768-AB2A-8C612258C090}" type="sibTrans" cxnId="{E262A7AC-974B-434F-8DFA-156AE4BE1712}">
      <dgm:prSet/>
      <dgm:spPr/>
      <dgm:t>
        <a:bodyPr/>
        <a:lstStyle/>
        <a:p>
          <a:endParaRPr lang="ru-RU"/>
        </a:p>
      </dgm:t>
    </dgm:pt>
    <dgm:pt modelId="{329B957D-B48B-43B2-BDD0-045A59DCBEEB}" type="parTrans" cxnId="{E262A7AC-974B-434F-8DFA-156AE4BE1712}">
      <dgm:prSet/>
      <dgm:spPr/>
      <dgm:t>
        <a:bodyPr/>
        <a:lstStyle/>
        <a:p>
          <a:endParaRPr lang="ru-RU"/>
        </a:p>
      </dgm:t>
    </dgm:pt>
    <dgm:pt modelId="{4A533971-EF38-4830-AB57-8012C4035F6C}" type="pres">
      <dgm:prSet presAssocID="{B7283438-D38A-403A-A821-4181DA137EC7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4A8AFB70-5F6B-4659-B8C4-27BACC14249E}" type="pres">
      <dgm:prSet presAssocID="{B7283438-D38A-403A-A821-4181DA137EC7}" presName="cycle" presStyleCnt="0"/>
      <dgm:spPr/>
    </dgm:pt>
    <dgm:pt modelId="{E12E4F31-A850-4E0B-8D44-DDE751084A7A}" type="pres">
      <dgm:prSet presAssocID="{B7283438-D38A-403A-A821-4181DA137EC7}" presName="centerShape" presStyleCnt="0"/>
      <dgm:spPr/>
    </dgm:pt>
    <dgm:pt modelId="{BADD1C3E-760E-488F-B6D4-74E16249B94F}" type="pres">
      <dgm:prSet presAssocID="{B7283438-D38A-403A-A821-4181DA137EC7}" presName="connSite" presStyleLbl="node1" presStyleIdx="0" presStyleCnt="4"/>
      <dgm:spPr/>
    </dgm:pt>
    <dgm:pt modelId="{EEC985BD-BEBC-4B02-B2C7-A1A4DA1FD025}" type="pres">
      <dgm:prSet presAssocID="{B7283438-D38A-403A-A821-4181DA137EC7}" presName="visible" presStyleLbl="node1" presStyleIdx="0" presStyleCnt="4" custScaleX="192152" custScaleY="198978" custLinFactNeighborX="-973" custLinFactNeighborY="-999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</dgm:pt>
    <dgm:pt modelId="{7EDB8CED-60BE-45AA-A9E8-432F0481A7CD}" type="pres">
      <dgm:prSet presAssocID="{1FB008A6-E4D5-410D-8073-41C4633F0917}" presName="Name25" presStyleLbl="parChTrans1D1" presStyleIdx="0" presStyleCnt="3"/>
      <dgm:spPr/>
      <dgm:t>
        <a:bodyPr/>
        <a:lstStyle/>
        <a:p>
          <a:endParaRPr lang="ru-RU"/>
        </a:p>
      </dgm:t>
    </dgm:pt>
    <dgm:pt modelId="{B015CEC1-68B5-4E8C-A160-91CB41381445}" type="pres">
      <dgm:prSet presAssocID="{D5D92FC5-6590-4C06-A52A-AC0F0A0F42BE}" presName="node" presStyleCnt="0"/>
      <dgm:spPr/>
    </dgm:pt>
    <dgm:pt modelId="{2AAE09F7-F287-401D-B88B-B53F31723575}" type="pres">
      <dgm:prSet presAssocID="{D5D92FC5-6590-4C06-A52A-AC0F0A0F42BE}" presName="parentNode" presStyleLbl="node1" presStyleIdx="1" presStyleCnt="4" custScaleX="255071" custScaleY="95129" custLinFactX="72510" custLinFactNeighborX="100000" custLinFactNeighborY="-3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DFA08-4E7C-4E10-9852-1E005D5A8516}" type="pres">
      <dgm:prSet presAssocID="{D5D92FC5-6590-4C06-A52A-AC0F0A0F42BE}" presName="childNode" presStyleLbl="revTx" presStyleIdx="0" presStyleCnt="0">
        <dgm:presLayoutVars>
          <dgm:bulletEnabled val="1"/>
        </dgm:presLayoutVars>
      </dgm:prSet>
      <dgm:spPr/>
    </dgm:pt>
    <dgm:pt modelId="{8512E772-8480-4394-80CF-C0135736ECDE}" type="pres">
      <dgm:prSet presAssocID="{329B957D-B48B-43B2-BDD0-045A59DCBEEB}" presName="Name25" presStyleLbl="parChTrans1D1" presStyleIdx="1" presStyleCnt="3"/>
      <dgm:spPr/>
      <dgm:t>
        <a:bodyPr/>
        <a:lstStyle/>
        <a:p>
          <a:endParaRPr lang="ru-RU"/>
        </a:p>
      </dgm:t>
    </dgm:pt>
    <dgm:pt modelId="{C48B13A5-5A19-4601-9A54-3B4C1768CC03}" type="pres">
      <dgm:prSet presAssocID="{BB30CC17-968C-4AA5-948A-E9D62668FF7A}" presName="node" presStyleCnt="0"/>
      <dgm:spPr/>
    </dgm:pt>
    <dgm:pt modelId="{AB9F5FD4-7D48-45E7-A964-4D2EB3CD5324}" type="pres">
      <dgm:prSet presAssocID="{BB30CC17-968C-4AA5-948A-E9D62668FF7A}" presName="parentNode" presStyleLbl="node1" presStyleIdx="2" presStyleCnt="4" custScaleX="232581" custLinFactX="42843" custLinFactNeighborX="100000" custLinFactNeighborY="-155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E8A7C6-5FAE-4EBA-89E0-4C40CA9F13B3}" type="pres">
      <dgm:prSet presAssocID="{BB30CC17-968C-4AA5-948A-E9D62668FF7A}" presName="childNode" presStyleLbl="revTx" presStyleIdx="0" presStyleCnt="0">
        <dgm:presLayoutVars>
          <dgm:bulletEnabled val="1"/>
        </dgm:presLayoutVars>
      </dgm:prSet>
      <dgm:spPr/>
    </dgm:pt>
    <dgm:pt modelId="{B8BF4718-31E0-4D35-9171-D3CD7C5CD755}" type="pres">
      <dgm:prSet presAssocID="{C22B07F4-858E-4FC2-AEE2-9643999ABC77}" presName="Name25" presStyleLbl="parChTrans1D1" presStyleIdx="2" presStyleCnt="3"/>
      <dgm:spPr/>
      <dgm:t>
        <a:bodyPr/>
        <a:lstStyle/>
        <a:p>
          <a:endParaRPr lang="ru-RU"/>
        </a:p>
      </dgm:t>
    </dgm:pt>
    <dgm:pt modelId="{BEB4C5BF-EADE-4796-8B57-3DE614F0AB97}" type="pres">
      <dgm:prSet presAssocID="{B687D0A7-E817-4346-9F2A-2478A7196605}" presName="node" presStyleCnt="0"/>
      <dgm:spPr/>
    </dgm:pt>
    <dgm:pt modelId="{BD076296-CFCF-4C99-A9A4-621D836502A8}" type="pres">
      <dgm:prSet presAssocID="{B687D0A7-E817-4346-9F2A-2478A7196605}" presName="parentNode" presStyleLbl="node1" presStyleIdx="3" presStyleCnt="4" custScaleX="263305" custLinFactX="94997" custLinFactNeighborX="100000" custLinFactNeighborY="-2559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2E380-C87D-4CF2-BD2E-80088C544DA4}" type="pres">
      <dgm:prSet presAssocID="{B687D0A7-E817-4346-9F2A-2478A7196605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E262A7AC-974B-434F-8DFA-156AE4BE1712}" srcId="{B7283438-D38A-403A-A821-4181DA137EC7}" destId="{BB30CC17-968C-4AA5-948A-E9D62668FF7A}" srcOrd="1" destOrd="0" parTransId="{329B957D-B48B-43B2-BDD0-045A59DCBEEB}" sibTransId="{C41AA536-AB9C-4768-AB2A-8C612258C090}"/>
    <dgm:cxn modelId="{4F0FEF1A-FFDD-42B4-8396-AA139D004C55}" srcId="{B7283438-D38A-403A-A821-4181DA137EC7}" destId="{D5D92FC5-6590-4C06-A52A-AC0F0A0F42BE}" srcOrd="0" destOrd="0" parTransId="{1FB008A6-E4D5-410D-8073-41C4633F0917}" sibTransId="{0F39B321-9EAD-4AC3-91BA-47B27927ED64}"/>
    <dgm:cxn modelId="{0A19313F-47A5-48D8-AD2F-BCF5674AC7D0}" type="presOf" srcId="{C22B07F4-858E-4FC2-AEE2-9643999ABC77}" destId="{B8BF4718-31E0-4D35-9171-D3CD7C5CD755}" srcOrd="0" destOrd="0" presId="urn:microsoft.com/office/officeart/2005/8/layout/radial2"/>
    <dgm:cxn modelId="{FC71B5BB-3A1F-4C94-B103-F9D1D28C3F36}" srcId="{B7283438-D38A-403A-A821-4181DA137EC7}" destId="{B687D0A7-E817-4346-9F2A-2478A7196605}" srcOrd="2" destOrd="0" parTransId="{C22B07F4-858E-4FC2-AEE2-9643999ABC77}" sibTransId="{68FFBB38-3EB4-4D08-A19A-C7DD07C35F7A}"/>
    <dgm:cxn modelId="{EF61F794-2C01-4499-B742-AD172B57CCE9}" type="presOf" srcId="{B687D0A7-E817-4346-9F2A-2478A7196605}" destId="{BD076296-CFCF-4C99-A9A4-621D836502A8}" srcOrd="0" destOrd="0" presId="urn:microsoft.com/office/officeart/2005/8/layout/radial2"/>
    <dgm:cxn modelId="{CF015972-7C1C-487D-B96E-A4FF062161AB}" type="presOf" srcId="{B7283438-D38A-403A-A821-4181DA137EC7}" destId="{4A533971-EF38-4830-AB57-8012C4035F6C}" srcOrd="0" destOrd="0" presId="urn:microsoft.com/office/officeart/2005/8/layout/radial2"/>
    <dgm:cxn modelId="{6D82D225-8D29-4CC5-8385-1C8ACEBE7C86}" type="presOf" srcId="{329B957D-B48B-43B2-BDD0-045A59DCBEEB}" destId="{8512E772-8480-4394-80CF-C0135736ECDE}" srcOrd="0" destOrd="0" presId="urn:microsoft.com/office/officeart/2005/8/layout/radial2"/>
    <dgm:cxn modelId="{CBF36C18-9ACD-4DC9-B027-546057E02165}" type="presOf" srcId="{1FB008A6-E4D5-410D-8073-41C4633F0917}" destId="{7EDB8CED-60BE-45AA-A9E8-432F0481A7CD}" srcOrd="0" destOrd="0" presId="urn:microsoft.com/office/officeart/2005/8/layout/radial2"/>
    <dgm:cxn modelId="{154F5DAF-2598-4363-A46D-08119F2C3EE7}" type="presOf" srcId="{BB30CC17-968C-4AA5-948A-E9D62668FF7A}" destId="{AB9F5FD4-7D48-45E7-A964-4D2EB3CD5324}" srcOrd="0" destOrd="0" presId="urn:microsoft.com/office/officeart/2005/8/layout/radial2"/>
    <dgm:cxn modelId="{ACDD90E4-6C2B-4B91-A802-CF2F0AD42F66}" type="presOf" srcId="{D5D92FC5-6590-4C06-A52A-AC0F0A0F42BE}" destId="{2AAE09F7-F287-401D-B88B-B53F31723575}" srcOrd="0" destOrd="0" presId="urn:microsoft.com/office/officeart/2005/8/layout/radial2"/>
    <dgm:cxn modelId="{D11F0D2C-BC36-4B31-AD0A-F5298E47C9B5}" type="presParOf" srcId="{4A533971-EF38-4830-AB57-8012C4035F6C}" destId="{4A8AFB70-5F6B-4659-B8C4-27BACC14249E}" srcOrd="0" destOrd="0" presId="urn:microsoft.com/office/officeart/2005/8/layout/radial2"/>
    <dgm:cxn modelId="{107372AE-0B49-4212-B8F3-8975C758BB2B}" type="presParOf" srcId="{4A8AFB70-5F6B-4659-B8C4-27BACC14249E}" destId="{E12E4F31-A850-4E0B-8D44-DDE751084A7A}" srcOrd="0" destOrd="0" presId="urn:microsoft.com/office/officeart/2005/8/layout/radial2"/>
    <dgm:cxn modelId="{7D02B620-64F0-456E-A442-2E5A7AA83E98}" type="presParOf" srcId="{E12E4F31-A850-4E0B-8D44-DDE751084A7A}" destId="{BADD1C3E-760E-488F-B6D4-74E16249B94F}" srcOrd="0" destOrd="0" presId="urn:microsoft.com/office/officeart/2005/8/layout/radial2"/>
    <dgm:cxn modelId="{187D7812-EDCD-45A2-936E-25BFF169CAA2}" type="presParOf" srcId="{E12E4F31-A850-4E0B-8D44-DDE751084A7A}" destId="{EEC985BD-BEBC-4B02-B2C7-A1A4DA1FD025}" srcOrd="1" destOrd="0" presId="urn:microsoft.com/office/officeart/2005/8/layout/radial2"/>
    <dgm:cxn modelId="{04848ACA-3860-476D-8C10-B9FEB10662FA}" type="presParOf" srcId="{4A8AFB70-5F6B-4659-B8C4-27BACC14249E}" destId="{7EDB8CED-60BE-45AA-A9E8-432F0481A7CD}" srcOrd="1" destOrd="0" presId="urn:microsoft.com/office/officeart/2005/8/layout/radial2"/>
    <dgm:cxn modelId="{0AB90F0D-0053-4BDC-9B55-FC4DC095C2A9}" type="presParOf" srcId="{4A8AFB70-5F6B-4659-B8C4-27BACC14249E}" destId="{B015CEC1-68B5-4E8C-A160-91CB41381445}" srcOrd="2" destOrd="0" presId="urn:microsoft.com/office/officeart/2005/8/layout/radial2"/>
    <dgm:cxn modelId="{F7ABA732-2785-4B3B-A163-91A66B87F5F8}" type="presParOf" srcId="{B015CEC1-68B5-4E8C-A160-91CB41381445}" destId="{2AAE09F7-F287-401D-B88B-B53F31723575}" srcOrd="0" destOrd="0" presId="urn:microsoft.com/office/officeart/2005/8/layout/radial2"/>
    <dgm:cxn modelId="{9F8DDC1B-8EF2-430B-96FE-ABBBD7772AB9}" type="presParOf" srcId="{B015CEC1-68B5-4E8C-A160-91CB41381445}" destId="{0AADFA08-4E7C-4E10-9852-1E005D5A8516}" srcOrd="1" destOrd="0" presId="urn:microsoft.com/office/officeart/2005/8/layout/radial2"/>
    <dgm:cxn modelId="{0A9D4797-34B9-4457-90CE-0CF46175324D}" type="presParOf" srcId="{4A8AFB70-5F6B-4659-B8C4-27BACC14249E}" destId="{8512E772-8480-4394-80CF-C0135736ECDE}" srcOrd="3" destOrd="0" presId="urn:microsoft.com/office/officeart/2005/8/layout/radial2"/>
    <dgm:cxn modelId="{E99A0068-45B1-4959-BF77-DF9ACD97C6CF}" type="presParOf" srcId="{4A8AFB70-5F6B-4659-B8C4-27BACC14249E}" destId="{C48B13A5-5A19-4601-9A54-3B4C1768CC03}" srcOrd="4" destOrd="0" presId="urn:microsoft.com/office/officeart/2005/8/layout/radial2"/>
    <dgm:cxn modelId="{2911F387-5A9D-4C78-9FD7-9B95E4927465}" type="presParOf" srcId="{C48B13A5-5A19-4601-9A54-3B4C1768CC03}" destId="{AB9F5FD4-7D48-45E7-A964-4D2EB3CD5324}" srcOrd="0" destOrd="0" presId="urn:microsoft.com/office/officeart/2005/8/layout/radial2"/>
    <dgm:cxn modelId="{2C6B4A43-5AA1-47F2-B542-8CA953178463}" type="presParOf" srcId="{C48B13A5-5A19-4601-9A54-3B4C1768CC03}" destId="{8FE8A7C6-5FAE-4EBA-89E0-4C40CA9F13B3}" srcOrd="1" destOrd="0" presId="urn:microsoft.com/office/officeart/2005/8/layout/radial2"/>
    <dgm:cxn modelId="{E44B8CE6-3C7D-4896-8BDA-BA67A96FEAC9}" type="presParOf" srcId="{4A8AFB70-5F6B-4659-B8C4-27BACC14249E}" destId="{B8BF4718-31E0-4D35-9171-D3CD7C5CD755}" srcOrd="5" destOrd="0" presId="urn:microsoft.com/office/officeart/2005/8/layout/radial2"/>
    <dgm:cxn modelId="{9CBCA065-4804-4C96-BCB4-91BC2B561BCF}" type="presParOf" srcId="{4A8AFB70-5F6B-4659-B8C4-27BACC14249E}" destId="{BEB4C5BF-EADE-4796-8B57-3DE614F0AB97}" srcOrd="6" destOrd="0" presId="urn:microsoft.com/office/officeart/2005/8/layout/radial2"/>
    <dgm:cxn modelId="{120FACEC-9DEB-4175-97C2-CAB267711296}" type="presParOf" srcId="{BEB4C5BF-EADE-4796-8B57-3DE614F0AB97}" destId="{BD076296-CFCF-4C99-A9A4-621D836502A8}" srcOrd="0" destOrd="0" presId="urn:microsoft.com/office/officeart/2005/8/layout/radial2"/>
    <dgm:cxn modelId="{B1E8CE86-C4FE-4C7D-9A50-BEFF15EC8188}" type="presParOf" srcId="{BEB4C5BF-EADE-4796-8B57-3DE614F0AB97}" destId="{F922E380-C87D-4CF2-BD2E-80088C544DA4}" srcOrd="1" destOrd="0" presId="urn:microsoft.com/office/officeart/2005/8/layout/radial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283438-D38A-403A-A821-4181DA137EC7}" type="doc">
      <dgm:prSet loTypeId="urn:microsoft.com/office/officeart/2005/8/layout/venn1" loCatId="relationship" qsTypeId="urn:microsoft.com/office/officeart/2005/8/quickstyle/3d3" qsCatId="3D" csTypeId="urn:microsoft.com/office/officeart/2005/8/colors/accent1_5" csCatId="accent1" phldr="1"/>
      <dgm:spPr/>
    </dgm:pt>
    <dgm:pt modelId="{D5D92FC5-6590-4C06-A52A-AC0F0A0F42BE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Upper mesentery vein</a:t>
          </a:r>
          <a:endParaRPr lang="ru-RU" b="1" i="1" dirty="0">
            <a:solidFill>
              <a:srgbClr val="E59E0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FB008A6-E4D5-410D-8073-41C4633F0917}" type="parTrans" cxnId="{4F0FEF1A-FFDD-42B4-8396-AA139D004C55}">
      <dgm:prSet/>
      <dgm:spPr/>
      <dgm:t>
        <a:bodyPr/>
        <a:lstStyle/>
        <a:p>
          <a:endParaRPr lang="ru-RU"/>
        </a:p>
      </dgm:t>
    </dgm:pt>
    <dgm:pt modelId="{0F39B321-9EAD-4AC3-91BA-47B27927ED64}" type="sibTrans" cxnId="{4F0FEF1A-FFDD-42B4-8396-AA139D004C55}">
      <dgm:prSet/>
      <dgm:spPr/>
      <dgm:t>
        <a:bodyPr/>
        <a:lstStyle/>
        <a:p>
          <a:endParaRPr lang="ru-RU"/>
        </a:p>
      </dgm:t>
    </dgm:pt>
    <dgm:pt modelId="{B687D0A7-E817-4346-9F2A-2478A7196605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Low mesentery vein</a:t>
          </a:r>
          <a:endParaRPr lang="ru-RU" dirty="0"/>
        </a:p>
      </dgm:t>
    </dgm:pt>
    <dgm:pt modelId="{C22B07F4-858E-4FC2-AEE2-9643999ABC77}" type="parTrans" cxnId="{FC71B5BB-3A1F-4C94-B103-F9D1D28C3F36}">
      <dgm:prSet/>
      <dgm:spPr/>
      <dgm:t>
        <a:bodyPr/>
        <a:lstStyle/>
        <a:p>
          <a:endParaRPr lang="ru-RU"/>
        </a:p>
      </dgm:t>
    </dgm:pt>
    <dgm:pt modelId="{68FFBB38-3EB4-4D08-A19A-C7DD07C35F7A}" type="sibTrans" cxnId="{FC71B5BB-3A1F-4C94-B103-F9D1D28C3F36}">
      <dgm:prSet/>
      <dgm:spPr/>
      <dgm:t>
        <a:bodyPr/>
        <a:lstStyle/>
        <a:p>
          <a:endParaRPr lang="ru-RU"/>
        </a:p>
      </dgm:t>
    </dgm:pt>
    <dgm:pt modelId="{BB30CC17-968C-4AA5-948A-E9D62668FF7A}">
      <dgm:prSet phldrT="[Текст]"/>
      <dgm:spPr/>
      <dgm:t>
        <a:bodyPr/>
        <a:lstStyle/>
        <a:p>
          <a:r>
            <a:rPr lang="en-US" b="1" i="1" dirty="0" smtClean="0">
              <a:solidFill>
                <a:srgbClr val="E59E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Middle and lower rectal veins</a:t>
          </a:r>
          <a:endParaRPr lang="ru-RU" dirty="0"/>
        </a:p>
      </dgm:t>
    </dgm:pt>
    <dgm:pt modelId="{C41AA536-AB9C-4768-AB2A-8C612258C090}" type="sibTrans" cxnId="{E262A7AC-974B-434F-8DFA-156AE4BE1712}">
      <dgm:prSet/>
      <dgm:spPr/>
      <dgm:t>
        <a:bodyPr/>
        <a:lstStyle/>
        <a:p>
          <a:endParaRPr lang="ru-RU"/>
        </a:p>
      </dgm:t>
    </dgm:pt>
    <dgm:pt modelId="{329B957D-B48B-43B2-BDD0-045A59DCBEEB}" type="parTrans" cxnId="{E262A7AC-974B-434F-8DFA-156AE4BE1712}">
      <dgm:prSet/>
      <dgm:spPr/>
      <dgm:t>
        <a:bodyPr/>
        <a:lstStyle/>
        <a:p>
          <a:endParaRPr lang="ru-RU"/>
        </a:p>
      </dgm:t>
    </dgm:pt>
    <dgm:pt modelId="{8D54E700-1C97-4786-8CC5-24B8055F6F00}" type="pres">
      <dgm:prSet presAssocID="{B7283438-D38A-403A-A821-4181DA137EC7}" presName="compositeShape" presStyleCnt="0">
        <dgm:presLayoutVars>
          <dgm:chMax val="7"/>
          <dgm:dir/>
          <dgm:resizeHandles val="exact"/>
        </dgm:presLayoutVars>
      </dgm:prSet>
      <dgm:spPr/>
    </dgm:pt>
    <dgm:pt modelId="{BD7CBFD0-D317-46CB-A5E4-4A1717F78E8A}" type="pres">
      <dgm:prSet presAssocID="{D5D92FC5-6590-4C06-A52A-AC0F0A0F42BE}" presName="circ1" presStyleLbl="vennNode1" presStyleIdx="0" presStyleCnt="3" custLinFactNeighborX="97" custLinFactNeighborY="2906"/>
      <dgm:spPr/>
      <dgm:t>
        <a:bodyPr/>
        <a:lstStyle/>
        <a:p>
          <a:endParaRPr lang="ru-RU"/>
        </a:p>
      </dgm:t>
    </dgm:pt>
    <dgm:pt modelId="{530AFB02-2F68-4FC7-9CCA-6CA60630AA6A}" type="pres">
      <dgm:prSet presAssocID="{D5D92FC5-6590-4C06-A52A-AC0F0A0F42BE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BCEA79-2819-4553-AEF7-DA236505507B}" type="pres">
      <dgm:prSet presAssocID="{BB30CC17-968C-4AA5-948A-E9D62668FF7A}" presName="circ2" presStyleLbl="vennNode1" presStyleIdx="1" presStyleCnt="3" custScaleX="99274" custScaleY="83814"/>
      <dgm:spPr/>
      <dgm:t>
        <a:bodyPr/>
        <a:lstStyle/>
        <a:p>
          <a:endParaRPr lang="ru-RU"/>
        </a:p>
      </dgm:t>
    </dgm:pt>
    <dgm:pt modelId="{E4B1908A-7E7E-4E66-8198-B41B5B0387D5}" type="pres">
      <dgm:prSet presAssocID="{BB30CC17-968C-4AA5-948A-E9D62668FF7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DA2EBF-498D-4526-9784-C76FF234B1F3}" type="pres">
      <dgm:prSet presAssocID="{B687D0A7-E817-4346-9F2A-2478A7196605}" presName="circ3" presStyleLbl="vennNode1" presStyleIdx="2" presStyleCnt="3" custScaleX="106408" custLinFactNeighborX="-2503" custLinFactNeighborY="2136"/>
      <dgm:spPr/>
      <dgm:t>
        <a:bodyPr/>
        <a:lstStyle/>
        <a:p>
          <a:endParaRPr lang="ru-RU"/>
        </a:p>
      </dgm:t>
    </dgm:pt>
    <dgm:pt modelId="{C55EB2E4-D679-4E50-823E-711CDF957EF4}" type="pres">
      <dgm:prSet presAssocID="{B687D0A7-E817-4346-9F2A-2478A719660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DDA44E-35EF-4D7B-971F-382142D6BFB5}" type="presOf" srcId="{B7283438-D38A-403A-A821-4181DA137EC7}" destId="{8D54E700-1C97-4786-8CC5-24B8055F6F00}" srcOrd="0" destOrd="0" presId="urn:microsoft.com/office/officeart/2005/8/layout/venn1"/>
    <dgm:cxn modelId="{5F297FBA-06E4-4C40-8760-66683F47A70A}" type="presOf" srcId="{BB30CC17-968C-4AA5-948A-E9D62668FF7A}" destId="{E4B1908A-7E7E-4E66-8198-B41B5B0387D5}" srcOrd="1" destOrd="0" presId="urn:microsoft.com/office/officeart/2005/8/layout/venn1"/>
    <dgm:cxn modelId="{2A153571-F6E7-4950-B60D-818CE1A9451E}" type="presOf" srcId="{BB30CC17-968C-4AA5-948A-E9D62668FF7A}" destId="{E2BCEA79-2819-4553-AEF7-DA236505507B}" srcOrd="0" destOrd="0" presId="urn:microsoft.com/office/officeart/2005/8/layout/venn1"/>
    <dgm:cxn modelId="{75039005-1739-48B4-90CE-5E17754A9751}" type="presOf" srcId="{D5D92FC5-6590-4C06-A52A-AC0F0A0F42BE}" destId="{530AFB02-2F68-4FC7-9CCA-6CA60630AA6A}" srcOrd="1" destOrd="0" presId="urn:microsoft.com/office/officeart/2005/8/layout/venn1"/>
    <dgm:cxn modelId="{F28C242D-8759-49B8-ABB7-A2224646F704}" type="presOf" srcId="{D5D92FC5-6590-4C06-A52A-AC0F0A0F42BE}" destId="{BD7CBFD0-D317-46CB-A5E4-4A1717F78E8A}" srcOrd="0" destOrd="0" presId="urn:microsoft.com/office/officeart/2005/8/layout/venn1"/>
    <dgm:cxn modelId="{FC71B5BB-3A1F-4C94-B103-F9D1D28C3F36}" srcId="{B7283438-D38A-403A-A821-4181DA137EC7}" destId="{B687D0A7-E817-4346-9F2A-2478A7196605}" srcOrd="2" destOrd="0" parTransId="{C22B07F4-858E-4FC2-AEE2-9643999ABC77}" sibTransId="{68FFBB38-3EB4-4D08-A19A-C7DD07C35F7A}"/>
    <dgm:cxn modelId="{0E4057B9-E6F6-4422-9337-17AAFEC0B128}" type="presOf" srcId="{B687D0A7-E817-4346-9F2A-2478A7196605}" destId="{C55EB2E4-D679-4E50-823E-711CDF957EF4}" srcOrd="1" destOrd="0" presId="urn:microsoft.com/office/officeart/2005/8/layout/venn1"/>
    <dgm:cxn modelId="{3CCA2148-FBB8-4DBF-9CAC-2AB494BE21FF}" type="presOf" srcId="{B687D0A7-E817-4346-9F2A-2478A7196605}" destId="{CFDA2EBF-498D-4526-9784-C76FF234B1F3}" srcOrd="0" destOrd="0" presId="urn:microsoft.com/office/officeart/2005/8/layout/venn1"/>
    <dgm:cxn modelId="{E262A7AC-974B-434F-8DFA-156AE4BE1712}" srcId="{B7283438-D38A-403A-A821-4181DA137EC7}" destId="{BB30CC17-968C-4AA5-948A-E9D62668FF7A}" srcOrd="1" destOrd="0" parTransId="{329B957D-B48B-43B2-BDD0-045A59DCBEEB}" sibTransId="{C41AA536-AB9C-4768-AB2A-8C612258C090}"/>
    <dgm:cxn modelId="{4F0FEF1A-FFDD-42B4-8396-AA139D004C55}" srcId="{B7283438-D38A-403A-A821-4181DA137EC7}" destId="{D5D92FC5-6590-4C06-A52A-AC0F0A0F42BE}" srcOrd="0" destOrd="0" parTransId="{1FB008A6-E4D5-410D-8073-41C4633F0917}" sibTransId="{0F39B321-9EAD-4AC3-91BA-47B27927ED64}"/>
    <dgm:cxn modelId="{13FF8679-FADF-4D02-99B3-F15D92A2EA98}" type="presParOf" srcId="{8D54E700-1C97-4786-8CC5-24B8055F6F00}" destId="{BD7CBFD0-D317-46CB-A5E4-4A1717F78E8A}" srcOrd="0" destOrd="0" presId="urn:microsoft.com/office/officeart/2005/8/layout/venn1"/>
    <dgm:cxn modelId="{D1211410-01A9-47E1-AB2D-B7442C776C05}" type="presParOf" srcId="{8D54E700-1C97-4786-8CC5-24B8055F6F00}" destId="{530AFB02-2F68-4FC7-9CCA-6CA60630AA6A}" srcOrd="1" destOrd="0" presId="urn:microsoft.com/office/officeart/2005/8/layout/venn1"/>
    <dgm:cxn modelId="{127D7935-DD3D-4D34-B38E-9AF586E8DDE7}" type="presParOf" srcId="{8D54E700-1C97-4786-8CC5-24B8055F6F00}" destId="{E2BCEA79-2819-4553-AEF7-DA236505507B}" srcOrd="2" destOrd="0" presId="urn:microsoft.com/office/officeart/2005/8/layout/venn1"/>
    <dgm:cxn modelId="{E42D42BF-1F85-45A1-9661-FE14693F8772}" type="presParOf" srcId="{8D54E700-1C97-4786-8CC5-24B8055F6F00}" destId="{E4B1908A-7E7E-4E66-8198-B41B5B0387D5}" srcOrd="3" destOrd="0" presId="urn:microsoft.com/office/officeart/2005/8/layout/venn1"/>
    <dgm:cxn modelId="{80137FF0-1AB2-4276-A8A3-C954B3AB1D73}" type="presParOf" srcId="{8D54E700-1C97-4786-8CC5-24B8055F6F00}" destId="{CFDA2EBF-498D-4526-9784-C76FF234B1F3}" srcOrd="4" destOrd="0" presId="urn:microsoft.com/office/officeart/2005/8/layout/venn1"/>
    <dgm:cxn modelId="{995A7195-3DA2-4BF2-B736-737A8F75C678}" type="presParOf" srcId="{8D54E700-1C97-4786-8CC5-24B8055F6F00}" destId="{C55EB2E4-D679-4E50-823E-711CDF957EF4}" srcOrd="5" destOrd="0" presId="urn:microsoft.com/office/officeart/2005/8/layout/venn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A3F485-3C8B-4B2C-B9CE-89F98B70C361}" type="doc">
      <dgm:prSet loTypeId="urn:microsoft.com/office/officeart/2005/8/layout/hierarchy3" loCatId="relationship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192B0C-8F89-4115-8C43-79FB2D71990E}">
      <dgm:prSet phldrT="[Текст]"/>
      <dgm:spPr/>
      <dgm:t>
        <a:bodyPr/>
        <a:lstStyle/>
        <a:p>
          <a:pPr algn="l"/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Lymphatic flow</a:t>
          </a:r>
          <a:endParaRPr lang="ru-RU" dirty="0"/>
        </a:p>
      </dgm:t>
    </dgm:pt>
    <dgm:pt modelId="{1F5FF576-48E7-413E-BAAD-A2E51816B2A8}" type="parTrans" cxnId="{A9575FF4-5803-4A4A-942D-A591D8CFF97A}">
      <dgm:prSet/>
      <dgm:spPr/>
      <dgm:t>
        <a:bodyPr/>
        <a:lstStyle/>
        <a:p>
          <a:pPr algn="l"/>
          <a:endParaRPr lang="ru-RU"/>
        </a:p>
      </dgm:t>
    </dgm:pt>
    <dgm:pt modelId="{39AF2665-672F-4A4A-8ADE-AF362724BA14}" type="sibTrans" cxnId="{A9575FF4-5803-4A4A-942D-A591D8CFF97A}">
      <dgm:prSet/>
      <dgm:spPr/>
      <dgm:t>
        <a:bodyPr/>
        <a:lstStyle/>
        <a:p>
          <a:pPr algn="l"/>
          <a:endParaRPr lang="ru-RU"/>
        </a:p>
      </dgm:t>
    </dgm:pt>
    <dgm:pt modelId="{34E0FE68-58C2-4B57-BFF7-42C205FCB866}">
      <dgm:prSet phldrT="[Текст]"/>
      <dgm:spPr/>
      <dgm:t>
        <a:bodyPr/>
        <a:lstStyle/>
        <a:p>
          <a:pPr algn="l"/>
          <a:r>
            <a:rPr lang="en-US" dirty="0" smtClean="0"/>
            <a:t>Mesentery</a:t>
          </a:r>
          <a:endParaRPr lang="ru-RU" dirty="0"/>
        </a:p>
      </dgm:t>
    </dgm:pt>
    <dgm:pt modelId="{F89A41C4-A808-4E42-8A3F-0564861E56CA}" type="parTrans" cxnId="{875FA7CA-53D6-4661-A038-3549532D55F6}">
      <dgm:prSet/>
      <dgm:spPr/>
      <dgm:t>
        <a:bodyPr/>
        <a:lstStyle/>
        <a:p>
          <a:pPr algn="l"/>
          <a:endParaRPr lang="ru-RU"/>
        </a:p>
      </dgm:t>
    </dgm:pt>
    <dgm:pt modelId="{8720A82E-83DC-4037-B1F1-5F03BBAC33C8}" type="sibTrans" cxnId="{875FA7CA-53D6-4661-A038-3549532D55F6}">
      <dgm:prSet/>
      <dgm:spPr/>
      <dgm:t>
        <a:bodyPr/>
        <a:lstStyle/>
        <a:p>
          <a:pPr algn="l"/>
          <a:endParaRPr lang="ru-RU"/>
        </a:p>
      </dgm:t>
    </dgm:pt>
    <dgm:pt modelId="{7725D9DA-D686-49C1-97F9-C648F4149775}">
      <dgm:prSet phldrT="[Текст]"/>
      <dgm:spPr/>
      <dgm:t>
        <a:bodyPr/>
        <a:lstStyle/>
        <a:p>
          <a:pPr algn="l"/>
          <a:r>
            <a:rPr lang="en-US" dirty="0" err="1" smtClean="0"/>
            <a:t>Paracolik</a:t>
          </a:r>
          <a:endParaRPr lang="ru-RU" dirty="0"/>
        </a:p>
      </dgm:t>
    </dgm:pt>
    <dgm:pt modelId="{1239F596-CB37-42B5-9FAE-EC3A001FE4FD}" type="parTrans" cxnId="{C2131EEA-49A8-47D5-8102-42C089771A24}">
      <dgm:prSet/>
      <dgm:spPr/>
      <dgm:t>
        <a:bodyPr/>
        <a:lstStyle/>
        <a:p>
          <a:pPr algn="l"/>
          <a:endParaRPr lang="ru-RU"/>
        </a:p>
      </dgm:t>
    </dgm:pt>
    <dgm:pt modelId="{56661903-398A-420B-8F12-C3500BEEC750}" type="sibTrans" cxnId="{C2131EEA-49A8-47D5-8102-42C089771A24}">
      <dgm:prSet/>
      <dgm:spPr/>
      <dgm:t>
        <a:bodyPr/>
        <a:lstStyle/>
        <a:p>
          <a:pPr algn="l"/>
          <a:endParaRPr lang="ru-RU"/>
        </a:p>
      </dgm:t>
    </dgm:pt>
    <dgm:pt modelId="{0F6806D5-7B0B-4636-8112-BDA6C788B117}" type="pres">
      <dgm:prSet presAssocID="{3CA3F485-3C8B-4B2C-B9CE-89F98B70C36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0EFAF3E-1AE6-4A04-88C9-F596E8DB5EA5}" type="pres">
      <dgm:prSet presAssocID="{F5192B0C-8F89-4115-8C43-79FB2D71990E}" presName="root" presStyleCnt="0"/>
      <dgm:spPr/>
    </dgm:pt>
    <dgm:pt modelId="{B502FBF5-8DA9-4C0A-B3F6-05AF5C7239EF}" type="pres">
      <dgm:prSet presAssocID="{F5192B0C-8F89-4115-8C43-79FB2D71990E}" presName="rootComposite" presStyleCnt="0"/>
      <dgm:spPr/>
    </dgm:pt>
    <dgm:pt modelId="{6BC6AB4A-29E7-48EC-82AB-A400F88E78D9}" type="pres">
      <dgm:prSet presAssocID="{F5192B0C-8F89-4115-8C43-79FB2D71990E}" presName="rootText" presStyleLbl="node1" presStyleIdx="0" presStyleCnt="1"/>
      <dgm:spPr/>
      <dgm:t>
        <a:bodyPr/>
        <a:lstStyle/>
        <a:p>
          <a:endParaRPr lang="ru-RU"/>
        </a:p>
      </dgm:t>
    </dgm:pt>
    <dgm:pt modelId="{5A4B0E68-5020-46C3-8F1A-CF2CDA314B5A}" type="pres">
      <dgm:prSet presAssocID="{F5192B0C-8F89-4115-8C43-79FB2D71990E}" presName="rootConnector" presStyleLbl="node1" presStyleIdx="0" presStyleCnt="1"/>
      <dgm:spPr/>
      <dgm:t>
        <a:bodyPr/>
        <a:lstStyle/>
        <a:p>
          <a:endParaRPr lang="ru-RU"/>
        </a:p>
      </dgm:t>
    </dgm:pt>
    <dgm:pt modelId="{75130BAB-904B-4C7B-B9A8-1C9130EA0409}" type="pres">
      <dgm:prSet presAssocID="{F5192B0C-8F89-4115-8C43-79FB2D71990E}" presName="childShape" presStyleCnt="0"/>
      <dgm:spPr/>
    </dgm:pt>
    <dgm:pt modelId="{4897D59C-A304-4A9F-BCD2-4FB0A30D0028}" type="pres">
      <dgm:prSet presAssocID="{F89A41C4-A808-4E42-8A3F-0564861E56CA}" presName="Name13" presStyleLbl="parChTrans1D2" presStyleIdx="0" presStyleCnt="2"/>
      <dgm:spPr/>
      <dgm:t>
        <a:bodyPr/>
        <a:lstStyle/>
        <a:p>
          <a:endParaRPr lang="ru-RU"/>
        </a:p>
      </dgm:t>
    </dgm:pt>
    <dgm:pt modelId="{880C1134-1314-4958-8A22-A8E6D7EEE5FF}" type="pres">
      <dgm:prSet presAssocID="{34E0FE68-58C2-4B57-BFF7-42C205FCB866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1DDBDC-D4FA-4876-B90E-609A638C3D7E}" type="pres">
      <dgm:prSet presAssocID="{1239F596-CB37-42B5-9FAE-EC3A001FE4FD}" presName="Name13" presStyleLbl="parChTrans1D2" presStyleIdx="1" presStyleCnt="2"/>
      <dgm:spPr/>
      <dgm:t>
        <a:bodyPr/>
        <a:lstStyle/>
        <a:p>
          <a:endParaRPr lang="ru-RU"/>
        </a:p>
      </dgm:t>
    </dgm:pt>
    <dgm:pt modelId="{F60654F3-8961-476F-9747-600329654695}" type="pres">
      <dgm:prSet presAssocID="{7725D9DA-D686-49C1-97F9-C648F4149775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866120-B7C0-4687-857B-42139DF1F30E}" type="presOf" srcId="{7725D9DA-D686-49C1-97F9-C648F4149775}" destId="{F60654F3-8961-476F-9747-600329654695}" srcOrd="0" destOrd="0" presId="urn:microsoft.com/office/officeart/2005/8/layout/hierarchy3"/>
    <dgm:cxn modelId="{65CB9D51-2739-4AA4-9B29-D56B56A95258}" type="presOf" srcId="{3CA3F485-3C8B-4B2C-B9CE-89F98B70C361}" destId="{0F6806D5-7B0B-4636-8112-BDA6C788B117}" srcOrd="0" destOrd="0" presId="urn:microsoft.com/office/officeart/2005/8/layout/hierarchy3"/>
    <dgm:cxn modelId="{875FA7CA-53D6-4661-A038-3549532D55F6}" srcId="{F5192B0C-8F89-4115-8C43-79FB2D71990E}" destId="{34E0FE68-58C2-4B57-BFF7-42C205FCB866}" srcOrd="0" destOrd="0" parTransId="{F89A41C4-A808-4E42-8A3F-0564861E56CA}" sibTransId="{8720A82E-83DC-4037-B1F1-5F03BBAC33C8}"/>
    <dgm:cxn modelId="{28B87A36-21C1-4836-91B7-0CD65CF0C96A}" type="presOf" srcId="{34E0FE68-58C2-4B57-BFF7-42C205FCB866}" destId="{880C1134-1314-4958-8A22-A8E6D7EEE5FF}" srcOrd="0" destOrd="0" presId="urn:microsoft.com/office/officeart/2005/8/layout/hierarchy3"/>
    <dgm:cxn modelId="{C2131EEA-49A8-47D5-8102-42C089771A24}" srcId="{F5192B0C-8F89-4115-8C43-79FB2D71990E}" destId="{7725D9DA-D686-49C1-97F9-C648F4149775}" srcOrd="1" destOrd="0" parTransId="{1239F596-CB37-42B5-9FAE-EC3A001FE4FD}" sibTransId="{56661903-398A-420B-8F12-C3500BEEC750}"/>
    <dgm:cxn modelId="{3ECFCBFE-1D6A-4E8F-B1BE-AFD6A5DA07F2}" type="presOf" srcId="{F89A41C4-A808-4E42-8A3F-0564861E56CA}" destId="{4897D59C-A304-4A9F-BCD2-4FB0A30D0028}" srcOrd="0" destOrd="0" presId="urn:microsoft.com/office/officeart/2005/8/layout/hierarchy3"/>
    <dgm:cxn modelId="{A9575FF4-5803-4A4A-942D-A591D8CFF97A}" srcId="{3CA3F485-3C8B-4B2C-B9CE-89F98B70C361}" destId="{F5192B0C-8F89-4115-8C43-79FB2D71990E}" srcOrd="0" destOrd="0" parTransId="{1F5FF576-48E7-413E-BAAD-A2E51816B2A8}" sibTransId="{39AF2665-672F-4A4A-8ADE-AF362724BA14}"/>
    <dgm:cxn modelId="{6859CA07-43E5-42E3-A1E3-C5A77ADB62CC}" type="presOf" srcId="{1239F596-CB37-42B5-9FAE-EC3A001FE4FD}" destId="{F61DDBDC-D4FA-4876-B90E-609A638C3D7E}" srcOrd="0" destOrd="0" presId="urn:microsoft.com/office/officeart/2005/8/layout/hierarchy3"/>
    <dgm:cxn modelId="{B0911036-B2E9-485E-9378-99A082681096}" type="presOf" srcId="{F5192B0C-8F89-4115-8C43-79FB2D71990E}" destId="{6BC6AB4A-29E7-48EC-82AB-A400F88E78D9}" srcOrd="0" destOrd="0" presId="urn:microsoft.com/office/officeart/2005/8/layout/hierarchy3"/>
    <dgm:cxn modelId="{BB6049EE-56FC-4083-9195-341B40B968DB}" type="presOf" srcId="{F5192B0C-8F89-4115-8C43-79FB2D71990E}" destId="{5A4B0E68-5020-46C3-8F1A-CF2CDA314B5A}" srcOrd="1" destOrd="0" presId="urn:microsoft.com/office/officeart/2005/8/layout/hierarchy3"/>
    <dgm:cxn modelId="{4E55BBCA-8516-4F28-8CEE-220551065737}" type="presParOf" srcId="{0F6806D5-7B0B-4636-8112-BDA6C788B117}" destId="{B0EFAF3E-1AE6-4A04-88C9-F596E8DB5EA5}" srcOrd="0" destOrd="0" presId="urn:microsoft.com/office/officeart/2005/8/layout/hierarchy3"/>
    <dgm:cxn modelId="{C5C6FC76-A641-47A0-A1DF-DE7B43541E54}" type="presParOf" srcId="{B0EFAF3E-1AE6-4A04-88C9-F596E8DB5EA5}" destId="{B502FBF5-8DA9-4C0A-B3F6-05AF5C7239EF}" srcOrd="0" destOrd="0" presId="urn:microsoft.com/office/officeart/2005/8/layout/hierarchy3"/>
    <dgm:cxn modelId="{763D2A14-749D-4AED-A263-2369E5BF3DE9}" type="presParOf" srcId="{B502FBF5-8DA9-4C0A-B3F6-05AF5C7239EF}" destId="{6BC6AB4A-29E7-48EC-82AB-A400F88E78D9}" srcOrd="0" destOrd="0" presId="urn:microsoft.com/office/officeart/2005/8/layout/hierarchy3"/>
    <dgm:cxn modelId="{E64164E9-F4C8-44C5-8F93-A1AEE4AAF1B3}" type="presParOf" srcId="{B502FBF5-8DA9-4C0A-B3F6-05AF5C7239EF}" destId="{5A4B0E68-5020-46C3-8F1A-CF2CDA314B5A}" srcOrd="1" destOrd="0" presId="urn:microsoft.com/office/officeart/2005/8/layout/hierarchy3"/>
    <dgm:cxn modelId="{07A07B8A-50EE-4398-B887-7E983D85410F}" type="presParOf" srcId="{B0EFAF3E-1AE6-4A04-88C9-F596E8DB5EA5}" destId="{75130BAB-904B-4C7B-B9A8-1C9130EA0409}" srcOrd="1" destOrd="0" presId="urn:microsoft.com/office/officeart/2005/8/layout/hierarchy3"/>
    <dgm:cxn modelId="{19A94900-40F7-4723-932D-DEF87B172401}" type="presParOf" srcId="{75130BAB-904B-4C7B-B9A8-1C9130EA0409}" destId="{4897D59C-A304-4A9F-BCD2-4FB0A30D0028}" srcOrd="0" destOrd="0" presId="urn:microsoft.com/office/officeart/2005/8/layout/hierarchy3"/>
    <dgm:cxn modelId="{CA2120A4-D67E-4716-9937-9583669019E7}" type="presParOf" srcId="{75130BAB-904B-4C7B-B9A8-1C9130EA0409}" destId="{880C1134-1314-4958-8A22-A8E6D7EEE5FF}" srcOrd="1" destOrd="0" presId="urn:microsoft.com/office/officeart/2005/8/layout/hierarchy3"/>
    <dgm:cxn modelId="{64FAEF5A-77A8-496B-9FD3-1F8E4331D4F0}" type="presParOf" srcId="{75130BAB-904B-4C7B-B9A8-1C9130EA0409}" destId="{F61DDBDC-D4FA-4876-B90E-609A638C3D7E}" srcOrd="2" destOrd="0" presId="urn:microsoft.com/office/officeart/2005/8/layout/hierarchy3"/>
    <dgm:cxn modelId="{6D7012C7-0909-4389-A8D7-BAE67F30FFE5}" type="presParOf" srcId="{75130BAB-904B-4C7B-B9A8-1C9130EA0409}" destId="{F60654F3-8961-476F-9747-600329654695}" srcOrd="3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412B47-CE5E-4B69-B765-FCF023F0D33E}" type="doc">
      <dgm:prSet loTypeId="urn:microsoft.com/office/officeart/2005/8/layout/radial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2931131-ECBE-4900-A944-DA691DB3584A}">
      <dgm:prSet phldrT="[Текст]" custT="1"/>
      <dgm:spPr/>
      <dgm:t>
        <a:bodyPr/>
        <a:lstStyle/>
        <a:p>
          <a:r>
            <a:rPr lang="en-US" sz="3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Physiology</a:t>
          </a:r>
          <a:endParaRPr lang="ru-RU" sz="3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E98BCF-5B56-4B7B-BCF6-56F3300D2893}" type="parTrans" cxnId="{4BE20183-A9DD-4FB5-BBB5-BEB8EF145EB5}">
      <dgm:prSet/>
      <dgm:spPr/>
      <dgm:t>
        <a:bodyPr/>
        <a:lstStyle/>
        <a:p>
          <a:endParaRPr lang="ru-RU"/>
        </a:p>
      </dgm:t>
    </dgm:pt>
    <dgm:pt modelId="{8446E371-4541-407B-9F34-32213EF7C5FB}" type="sibTrans" cxnId="{4BE20183-A9DD-4FB5-BBB5-BEB8EF145EB5}">
      <dgm:prSet/>
      <dgm:spPr/>
      <dgm:t>
        <a:bodyPr/>
        <a:lstStyle/>
        <a:p>
          <a:endParaRPr lang="ru-RU"/>
        </a:p>
      </dgm:t>
    </dgm:pt>
    <dgm:pt modelId="{A2359B33-CDDD-4A2C-A52A-A9637E3A63E2}">
      <dgm:prSet phldrT="[Текст]" custT="1"/>
      <dgm:spPr/>
      <dgm:t>
        <a:bodyPr/>
        <a:lstStyle/>
        <a:p>
          <a:r>
            <a:rPr lang="en-US" sz="27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Absorption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7ABDD11-0F67-463F-A9F6-30772052304E}" type="parTrans" cxnId="{20679376-BFAC-47A9-A7B6-E85FE8987C17}">
      <dgm:prSet/>
      <dgm:spPr/>
      <dgm:t>
        <a:bodyPr/>
        <a:lstStyle/>
        <a:p>
          <a:endParaRPr lang="ru-RU"/>
        </a:p>
      </dgm:t>
    </dgm:pt>
    <dgm:pt modelId="{5D9841F1-EA8D-45C9-90F0-C9A2B33F50F9}" type="sibTrans" cxnId="{20679376-BFAC-47A9-A7B6-E85FE8987C17}">
      <dgm:prSet/>
      <dgm:spPr/>
      <dgm:t>
        <a:bodyPr/>
        <a:lstStyle/>
        <a:p>
          <a:endParaRPr lang="ru-RU"/>
        </a:p>
      </dgm:t>
    </dgm:pt>
    <dgm:pt modelId="{84D8D861-31EA-434D-93F6-57BEE4F10D81}">
      <dgm:prSet phldrT="[Текст]" custT="1"/>
      <dgm:spPr/>
      <dgm:t>
        <a:bodyPr/>
        <a:lstStyle/>
        <a:p>
          <a:r>
            <a:rPr lang="en-US" sz="27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Moveable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7C7717A-D437-47E2-AE2C-B107665405B5}" type="parTrans" cxnId="{996DFF52-88E1-4331-9A2D-E28D7D721AB8}">
      <dgm:prSet/>
      <dgm:spPr/>
      <dgm:t>
        <a:bodyPr/>
        <a:lstStyle/>
        <a:p>
          <a:endParaRPr lang="ru-RU"/>
        </a:p>
      </dgm:t>
    </dgm:pt>
    <dgm:pt modelId="{9BEF4B93-2F1E-4CDE-B030-3D92FD0F7CD3}" type="sibTrans" cxnId="{996DFF52-88E1-4331-9A2D-E28D7D721AB8}">
      <dgm:prSet/>
      <dgm:spPr/>
      <dgm:t>
        <a:bodyPr/>
        <a:lstStyle/>
        <a:p>
          <a:endParaRPr lang="ru-RU"/>
        </a:p>
      </dgm:t>
    </dgm:pt>
    <dgm:pt modelId="{CE412566-9AC9-4048-9346-9C98EF004F5E}">
      <dgm:prSet phldrT="[Текст]" custT="1"/>
      <dgm:spPr/>
      <dgm:t>
        <a:bodyPr/>
        <a:lstStyle/>
        <a:p>
          <a:r>
            <a:rPr lang="az-Latn-AZ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Endo</a:t>
          </a:r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az-Latn-AZ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rin</a:t>
          </a:r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</a:t>
          </a:r>
          <a:r>
            <a:rPr lang="az-Latn-AZ" sz="2700" dirty="0" smtClean="0"/>
            <a:t> </a:t>
          </a:r>
          <a:endParaRPr lang="ru-RU" sz="2700" dirty="0"/>
        </a:p>
      </dgm:t>
    </dgm:pt>
    <dgm:pt modelId="{E51887A1-B4B0-476A-B02B-C3C91B5A6D74}" type="parTrans" cxnId="{3EEF3E01-5486-4FEE-B598-D307FF9A2206}">
      <dgm:prSet/>
      <dgm:spPr/>
      <dgm:t>
        <a:bodyPr/>
        <a:lstStyle/>
        <a:p>
          <a:endParaRPr lang="ru-RU"/>
        </a:p>
      </dgm:t>
    </dgm:pt>
    <dgm:pt modelId="{2B9C0775-7622-4F4B-ACEE-598EF843E958}" type="sibTrans" cxnId="{3EEF3E01-5486-4FEE-B598-D307FF9A2206}">
      <dgm:prSet/>
      <dgm:spPr/>
      <dgm:t>
        <a:bodyPr/>
        <a:lstStyle/>
        <a:p>
          <a:endParaRPr lang="ru-RU"/>
        </a:p>
      </dgm:t>
    </dgm:pt>
    <dgm:pt modelId="{CB5AE960-13AF-4B82-890D-1D6960264CF0}">
      <dgm:prSet phldrT="[Текст]" custT="1"/>
      <dgm:spPr/>
      <dgm:t>
        <a:bodyPr/>
        <a:lstStyle/>
        <a:p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Protection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2FA366-CFDF-4470-BFB3-6EF361F98C2B}" type="parTrans" cxnId="{2DE6DAE0-1F3E-42BF-BE2D-379845A0D9AB}">
      <dgm:prSet/>
      <dgm:spPr/>
      <dgm:t>
        <a:bodyPr/>
        <a:lstStyle/>
        <a:p>
          <a:endParaRPr lang="ru-RU"/>
        </a:p>
      </dgm:t>
    </dgm:pt>
    <dgm:pt modelId="{E7517B14-0007-4E16-BC7D-E435EDE83716}" type="sibTrans" cxnId="{2DE6DAE0-1F3E-42BF-BE2D-379845A0D9AB}">
      <dgm:prSet/>
      <dgm:spPr/>
      <dgm:t>
        <a:bodyPr/>
        <a:lstStyle/>
        <a:p>
          <a:endParaRPr lang="ru-RU"/>
        </a:p>
      </dgm:t>
    </dgm:pt>
    <dgm:pt modelId="{6F6B5361-F5C7-4BB0-913C-08FD406AEBDE}" type="pres">
      <dgm:prSet presAssocID="{A9412B47-CE5E-4B69-B765-FCF023F0D33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78DF23-3B60-4506-BFC3-A7AEAA78B2D0}" type="pres">
      <dgm:prSet presAssocID="{A9412B47-CE5E-4B69-B765-FCF023F0D33E}" presName="radial" presStyleCnt="0">
        <dgm:presLayoutVars>
          <dgm:animLvl val="ctr"/>
        </dgm:presLayoutVars>
      </dgm:prSet>
      <dgm:spPr/>
    </dgm:pt>
    <dgm:pt modelId="{0D1C8A6C-E2A1-48B5-BFC4-9DA63B5A53E0}" type="pres">
      <dgm:prSet presAssocID="{42931131-ECBE-4900-A944-DA691DB3584A}" presName="centerShape" presStyleLbl="vennNode1" presStyleIdx="0" presStyleCnt="5" custScaleX="173573" custScaleY="90172"/>
      <dgm:spPr/>
      <dgm:t>
        <a:bodyPr/>
        <a:lstStyle/>
        <a:p>
          <a:endParaRPr lang="ru-RU"/>
        </a:p>
      </dgm:t>
    </dgm:pt>
    <dgm:pt modelId="{8DE89BB8-98A6-43DB-A5C8-4255491662E0}" type="pres">
      <dgm:prSet presAssocID="{A2359B33-CDDD-4A2C-A52A-A9637E3A63E2}" presName="node" presStyleLbl="vennNode1" presStyleIdx="1" presStyleCnt="5" custScaleX="2519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829C0D-CF87-42A6-9E3D-D64787869AE7}" type="pres">
      <dgm:prSet presAssocID="{84D8D861-31EA-434D-93F6-57BEE4F10D81}" presName="node" presStyleLbl="vennNode1" presStyleIdx="2" presStyleCnt="5" custScaleX="166101" custRadScaleRad="163165" custRadScaleInc="-1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C43E2C-5A79-4CCE-BEEE-4F36A23C57FF}" type="pres">
      <dgm:prSet presAssocID="{CE412566-9AC9-4048-9346-9C98EF004F5E}" presName="node" presStyleLbl="vennNode1" presStyleIdx="3" presStyleCnt="5" custScaleX="164570" custRadScaleRad="96076" custRadScaleInc="-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98DD5C-88ED-4BCA-B994-4F2F83ABF546}" type="pres">
      <dgm:prSet presAssocID="{CB5AE960-13AF-4B82-890D-1D6960264CF0}" presName="node" presStyleLbl="vennNode1" presStyleIdx="4" presStyleCnt="5" custScaleX="160112" custScaleY="90346" custRadScaleRad="164285" custRadScaleInc="-3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4A0042-63B7-43A5-B790-017975841118}" type="presOf" srcId="{A9412B47-CE5E-4B69-B765-FCF023F0D33E}" destId="{6F6B5361-F5C7-4BB0-913C-08FD406AEBDE}" srcOrd="0" destOrd="0" presId="urn:microsoft.com/office/officeart/2005/8/layout/radial3"/>
    <dgm:cxn modelId="{2DE6DAE0-1F3E-42BF-BE2D-379845A0D9AB}" srcId="{42931131-ECBE-4900-A944-DA691DB3584A}" destId="{CB5AE960-13AF-4B82-890D-1D6960264CF0}" srcOrd="3" destOrd="0" parTransId="{4D2FA366-CFDF-4470-BFB3-6EF361F98C2B}" sibTransId="{E7517B14-0007-4E16-BC7D-E435EDE83716}"/>
    <dgm:cxn modelId="{996DFF52-88E1-4331-9A2D-E28D7D721AB8}" srcId="{42931131-ECBE-4900-A944-DA691DB3584A}" destId="{84D8D861-31EA-434D-93F6-57BEE4F10D81}" srcOrd="1" destOrd="0" parTransId="{D7C7717A-D437-47E2-AE2C-B107665405B5}" sibTransId="{9BEF4B93-2F1E-4CDE-B030-3D92FD0F7CD3}"/>
    <dgm:cxn modelId="{2763045D-41FA-4887-AEF8-98D4A855D2C1}" type="presOf" srcId="{CB5AE960-13AF-4B82-890D-1D6960264CF0}" destId="{4398DD5C-88ED-4BCA-B994-4F2F83ABF546}" srcOrd="0" destOrd="0" presId="urn:microsoft.com/office/officeart/2005/8/layout/radial3"/>
    <dgm:cxn modelId="{20679376-BFAC-47A9-A7B6-E85FE8987C17}" srcId="{42931131-ECBE-4900-A944-DA691DB3584A}" destId="{A2359B33-CDDD-4A2C-A52A-A9637E3A63E2}" srcOrd="0" destOrd="0" parTransId="{57ABDD11-0F67-463F-A9F6-30772052304E}" sibTransId="{5D9841F1-EA8D-45C9-90F0-C9A2B33F50F9}"/>
    <dgm:cxn modelId="{4EA4550B-A1AE-44D3-A1C8-DC42AE8570D7}" type="presOf" srcId="{84D8D861-31EA-434D-93F6-57BEE4F10D81}" destId="{0F829C0D-CF87-42A6-9E3D-D64787869AE7}" srcOrd="0" destOrd="0" presId="urn:microsoft.com/office/officeart/2005/8/layout/radial3"/>
    <dgm:cxn modelId="{4BE20183-A9DD-4FB5-BBB5-BEB8EF145EB5}" srcId="{A9412B47-CE5E-4B69-B765-FCF023F0D33E}" destId="{42931131-ECBE-4900-A944-DA691DB3584A}" srcOrd="0" destOrd="0" parTransId="{B3E98BCF-5B56-4B7B-BCF6-56F3300D2893}" sibTransId="{8446E371-4541-407B-9F34-32213EF7C5FB}"/>
    <dgm:cxn modelId="{01CBB268-6E5C-4AC7-90A7-B0817791D912}" type="presOf" srcId="{CE412566-9AC9-4048-9346-9C98EF004F5E}" destId="{56C43E2C-5A79-4CCE-BEEE-4F36A23C57FF}" srcOrd="0" destOrd="0" presId="urn:microsoft.com/office/officeart/2005/8/layout/radial3"/>
    <dgm:cxn modelId="{E7A5D752-699D-4CC0-9D4B-68AC5AFD6A0C}" type="presOf" srcId="{42931131-ECBE-4900-A944-DA691DB3584A}" destId="{0D1C8A6C-E2A1-48B5-BFC4-9DA63B5A53E0}" srcOrd="0" destOrd="0" presId="urn:microsoft.com/office/officeart/2005/8/layout/radial3"/>
    <dgm:cxn modelId="{3EEF3E01-5486-4FEE-B598-D307FF9A2206}" srcId="{42931131-ECBE-4900-A944-DA691DB3584A}" destId="{CE412566-9AC9-4048-9346-9C98EF004F5E}" srcOrd="2" destOrd="0" parTransId="{E51887A1-B4B0-476A-B02B-C3C91B5A6D74}" sibTransId="{2B9C0775-7622-4F4B-ACEE-598EF843E958}"/>
    <dgm:cxn modelId="{1AF08403-1844-4116-9C51-A58F5FC8A9F6}" type="presOf" srcId="{A2359B33-CDDD-4A2C-A52A-A9637E3A63E2}" destId="{8DE89BB8-98A6-43DB-A5C8-4255491662E0}" srcOrd="0" destOrd="0" presId="urn:microsoft.com/office/officeart/2005/8/layout/radial3"/>
    <dgm:cxn modelId="{34C2EC19-B92D-44DF-A1E3-1F0F52BAE41C}" type="presParOf" srcId="{6F6B5361-F5C7-4BB0-913C-08FD406AEBDE}" destId="{DF78DF23-3B60-4506-BFC3-A7AEAA78B2D0}" srcOrd="0" destOrd="0" presId="urn:microsoft.com/office/officeart/2005/8/layout/radial3"/>
    <dgm:cxn modelId="{B89E3CCA-74D3-488A-BD37-9F916D9F76A0}" type="presParOf" srcId="{DF78DF23-3B60-4506-BFC3-A7AEAA78B2D0}" destId="{0D1C8A6C-E2A1-48B5-BFC4-9DA63B5A53E0}" srcOrd="0" destOrd="0" presId="urn:microsoft.com/office/officeart/2005/8/layout/radial3"/>
    <dgm:cxn modelId="{5143110F-3B31-4FFA-A1E4-14F0FE50644F}" type="presParOf" srcId="{DF78DF23-3B60-4506-BFC3-A7AEAA78B2D0}" destId="{8DE89BB8-98A6-43DB-A5C8-4255491662E0}" srcOrd="1" destOrd="0" presId="urn:microsoft.com/office/officeart/2005/8/layout/radial3"/>
    <dgm:cxn modelId="{9C84E8C2-451E-44F1-BFCB-BAEED054CF4C}" type="presParOf" srcId="{DF78DF23-3B60-4506-BFC3-A7AEAA78B2D0}" destId="{0F829C0D-CF87-42A6-9E3D-D64787869AE7}" srcOrd="2" destOrd="0" presId="urn:microsoft.com/office/officeart/2005/8/layout/radial3"/>
    <dgm:cxn modelId="{6BAA73CD-56C0-428A-8105-06770CA33C9A}" type="presParOf" srcId="{DF78DF23-3B60-4506-BFC3-A7AEAA78B2D0}" destId="{56C43E2C-5A79-4CCE-BEEE-4F36A23C57FF}" srcOrd="3" destOrd="0" presId="urn:microsoft.com/office/officeart/2005/8/layout/radial3"/>
    <dgm:cxn modelId="{E6220CD5-0238-4576-85A5-5B4EDB322B66}" type="presParOf" srcId="{DF78DF23-3B60-4506-BFC3-A7AEAA78B2D0}" destId="{4398DD5C-88ED-4BCA-B994-4F2F83ABF546}" srcOrd="4" destOrd="0" presId="urn:microsoft.com/office/officeart/2005/8/layout/radial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5D23124-2F64-423F-9995-2B643E5DF190}" type="doc">
      <dgm:prSet loTypeId="urn:microsoft.com/office/officeart/2005/8/layout/hList6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F4B7C08-1E31-49DA-AC6A-0F43BD98067E}">
      <dgm:prSet phldrT="[Текст]"/>
      <dgm:spPr/>
      <dgm:t>
        <a:bodyPr/>
        <a:lstStyle/>
        <a:p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Only 100-200 ml of liquid is excreted in the feces. The right colon can absorb up to 6 liters of fluid a day, and diarrhea occurs when daily absorption is below 2000 ml.</a:t>
          </a:r>
          <a:endParaRPr lang="ru-RU" dirty="0"/>
        </a:p>
      </dgm:t>
    </dgm:pt>
    <dgm:pt modelId="{ED636E6D-BEA0-4086-B1AB-CF20EC82E4CB}" type="parTrans" cxnId="{0E85BA51-3C80-4F3F-98AE-9A01A2697F50}">
      <dgm:prSet/>
      <dgm:spPr/>
      <dgm:t>
        <a:bodyPr/>
        <a:lstStyle/>
        <a:p>
          <a:endParaRPr lang="ru-RU"/>
        </a:p>
      </dgm:t>
    </dgm:pt>
    <dgm:pt modelId="{6326F8B9-B004-442B-A4F4-B50F8932F204}" type="sibTrans" cxnId="{0E85BA51-3C80-4F3F-98AE-9A01A2697F50}">
      <dgm:prSet/>
      <dgm:spPr/>
      <dgm:t>
        <a:bodyPr/>
        <a:lstStyle/>
        <a:p>
          <a:endParaRPr lang="ru-RU"/>
        </a:p>
      </dgm:t>
    </dgm:pt>
    <dgm:pt modelId="{EFA1A562-63F9-43C6-A27B-44D8084AF8D9}">
      <dgm:prSet phldrT="[Текст]"/>
      <dgm:spPr/>
      <dgm:t>
        <a:bodyPr/>
        <a:lstStyle/>
        <a:p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Na and </a:t>
          </a:r>
          <a:r>
            <a:rPr lang="en-US" b="1" i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</a:t>
          </a:r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are actively absorbed and K and HCO3 secreted instead.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F000A8A-EF8E-47D2-A0AD-254E3DA59B7E}" type="parTrans" cxnId="{5581BC52-D043-48B4-954D-BBD0D50C612F}">
      <dgm:prSet/>
      <dgm:spPr/>
      <dgm:t>
        <a:bodyPr/>
        <a:lstStyle/>
        <a:p>
          <a:endParaRPr lang="ru-RU"/>
        </a:p>
      </dgm:t>
    </dgm:pt>
    <dgm:pt modelId="{6A13E28E-0F2B-4D2F-98D6-2258849A6584}" type="sibTrans" cxnId="{5581BC52-D043-48B4-954D-BBD0D50C612F}">
      <dgm:prSet/>
      <dgm:spPr/>
      <dgm:t>
        <a:bodyPr/>
        <a:lstStyle/>
        <a:p>
          <a:endParaRPr lang="ru-RU"/>
        </a:p>
      </dgm:t>
    </dgm:pt>
    <dgm:pt modelId="{9EC5C26B-6E35-47E5-A7FD-0DB94E597C5B}">
      <dgm:prSet phldrT="[Текст]"/>
      <dgm:spPr/>
      <dgm:t>
        <a:bodyPr/>
        <a:lstStyle/>
        <a:p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Fatty acids are essential for the nutrition of the intestinal epithelium. In the absence of intestinal flora (proximal stomas), the feeding of </a:t>
          </a:r>
          <a:r>
            <a:rPr lang="en-US" b="1" i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enterocytes</a:t>
          </a:r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is disrupted and  diversion colitis are created.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36101A-2DF6-4E7D-8A4D-8F9408826C90}" type="parTrans" cxnId="{C4DD9C8E-E9F1-4C3F-AB67-ED041BC69916}">
      <dgm:prSet/>
      <dgm:spPr/>
      <dgm:t>
        <a:bodyPr/>
        <a:lstStyle/>
        <a:p>
          <a:endParaRPr lang="ru-RU"/>
        </a:p>
      </dgm:t>
    </dgm:pt>
    <dgm:pt modelId="{035D2D76-23F3-4076-A3C4-94A8289C7CEA}" type="sibTrans" cxnId="{C4DD9C8E-E9F1-4C3F-AB67-ED041BC69916}">
      <dgm:prSet/>
      <dgm:spPr/>
      <dgm:t>
        <a:bodyPr/>
        <a:lstStyle/>
        <a:p>
          <a:endParaRPr lang="ru-RU"/>
        </a:p>
      </dgm:t>
    </dgm:pt>
    <dgm:pt modelId="{1D7086C1-4215-4A0B-BB0F-17652CD6D94A}" type="pres">
      <dgm:prSet presAssocID="{E5D23124-2F64-423F-9995-2B643E5DF19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20B7AA-EED4-450A-B00E-EE896A159855}" type="pres">
      <dgm:prSet presAssocID="{1F4B7C08-1E31-49DA-AC6A-0F43BD98067E}" presName="node" presStyleLbl="node1" presStyleIdx="0" presStyleCnt="3" custScaleX="219621" custScaleY="96783" custLinFactNeighborX="821" custLinFactNeighborY="-4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61F62-5165-4A63-8D71-00057FD36143}" type="pres">
      <dgm:prSet presAssocID="{6326F8B9-B004-442B-A4F4-B50F8932F204}" presName="sibTrans" presStyleCnt="0"/>
      <dgm:spPr/>
    </dgm:pt>
    <dgm:pt modelId="{20E7E8C9-3E45-4D6E-8862-A412499BDB9D}" type="pres">
      <dgm:prSet presAssocID="{EFA1A562-63F9-43C6-A27B-44D8084AF8D9}" presName="node" presStyleLbl="node1" presStyleIdx="1" presStyleCnt="3" custScaleX="147231" custLinFactX="-2580" custLinFactNeighborX="-10000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CAFB07-0693-400A-898D-B361847072B0}" type="pres">
      <dgm:prSet presAssocID="{6A13E28E-0F2B-4D2F-98D6-2258849A6584}" presName="sibTrans" presStyleCnt="0"/>
      <dgm:spPr/>
    </dgm:pt>
    <dgm:pt modelId="{7D481801-CD8F-4F17-AA87-0D5B6EE8EB81}" type="pres">
      <dgm:prSet presAssocID="{9EC5C26B-6E35-47E5-A7FD-0DB94E597C5B}" presName="node" presStyleLbl="node1" presStyleIdx="2" presStyleCnt="3" custScaleX="188458" custLinFactX="-15220" custLinFactNeighborX="-100000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DD9C8E-E9F1-4C3F-AB67-ED041BC69916}" srcId="{E5D23124-2F64-423F-9995-2B643E5DF190}" destId="{9EC5C26B-6E35-47E5-A7FD-0DB94E597C5B}" srcOrd="2" destOrd="0" parTransId="{9236101A-2DF6-4E7D-8A4D-8F9408826C90}" sibTransId="{035D2D76-23F3-4076-A3C4-94A8289C7CEA}"/>
    <dgm:cxn modelId="{D6D12717-E61E-44AB-B494-814C7E390BA6}" type="presOf" srcId="{EFA1A562-63F9-43C6-A27B-44D8084AF8D9}" destId="{20E7E8C9-3E45-4D6E-8862-A412499BDB9D}" srcOrd="0" destOrd="0" presId="urn:microsoft.com/office/officeart/2005/8/layout/hList6"/>
    <dgm:cxn modelId="{0E85BA51-3C80-4F3F-98AE-9A01A2697F50}" srcId="{E5D23124-2F64-423F-9995-2B643E5DF190}" destId="{1F4B7C08-1E31-49DA-AC6A-0F43BD98067E}" srcOrd="0" destOrd="0" parTransId="{ED636E6D-BEA0-4086-B1AB-CF20EC82E4CB}" sibTransId="{6326F8B9-B004-442B-A4F4-B50F8932F204}"/>
    <dgm:cxn modelId="{5581BC52-D043-48B4-954D-BBD0D50C612F}" srcId="{E5D23124-2F64-423F-9995-2B643E5DF190}" destId="{EFA1A562-63F9-43C6-A27B-44D8084AF8D9}" srcOrd="1" destOrd="0" parTransId="{FF000A8A-EF8E-47D2-A0AD-254E3DA59B7E}" sibTransId="{6A13E28E-0F2B-4D2F-98D6-2258849A6584}"/>
    <dgm:cxn modelId="{7A948F0D-229B-49FB-8B28-DD01904D4474}" type="presOf" srcId="{E5D23124-2F64-423F-9995-2B643E5DF190}" destId="{1D7086C1-4215-4A0B-BB0F-17652CD6D94A}" srcOrd="0" destOrd="0" presId="urn:microsoft.com/office/officeart/2005/8/layout/hList6"/>
    <dgm:cxn modelId="{C852CABD-C5B3-4C23-801D-5ACA24E80179}" type="presOf" srcId="{1F4B7C08-1E31-49DA-AC6A-0F43BD98067E}" destId="{CD20B7AA-EED4-450A-B00E-EE896A159855}" srcOrd="0" destOrd="0" presId="urn:microsoft.com/office/officeart/2005/8/layout/hList6"/>
    <dgm:cxn modelId="{81B8B892-754F-40D1-8333-8B1509B8F6A3}" type="presOf" srcId="{9EC5C26B-6E35-47E5-A7FD-0DB94E597C5B}" destId="{7D481801-CD8F-4F17-AA87-0D5B6EE8EB81}" srcOrd="0" destOrd="0" presId="urn:microsoft.com/office/officeart/2005/8/layout/hList6"/>
    <dgm:cxn modelId="{C5BE0843-CBA2-4DD8-9848-966401DA25D6}" type="presParOf" srcId="{1D7086C1-4215-4A0B-BB0F-17652CD6D94A}" destId="{CD20B7AA-EED4-450A-B00E-EE896A159855}" srcOrd="0" destOrd="0" presId="urn:microsoft.com/office/officeart/2005/8/layout/hList6"/>
    <dgm:cxn modelId="{D3F4F547-120E-4135-9A1C-F8C2C5705FD3}" type="presParOf" srcId="{1D7086C1-4215-4A0B-BB0F-17652CD6D94A}" destId="{B1D61F62-5165-4A63-8D71-00057FD36143}" srcOrd="1" destOrd="0" presId="urn:microsoft.com/office/officeart/2005/8/layout/hList6"/>
    <dgm:cxn modelId="{0D8DD653-0F83-4064-8B9F-B5F0C5F6C471}" type="presParOf" srcId="{1D7086C1-4215-4A0B-BB0F-17652CD6D94A}" destId="{20E7E8C9-3E45-4D6E-8862-A412499BDB9D}" srcOrd="2" destOrd="0" presId="urn:microsoft.com/office/officeart/2005/8/layout/hList6"/>
    <dgm:cxn modelId="{25D3B9BB-3F96-43FC-866B-60C418EAEDEC}" type="presParOf" srcId="{1D7086C1-4215-4A0B-BB0F-17652CD6D94A}" destId="{8BCAFB07-0693-400A-898D-B361847072B0}" srcOrd="3" destOrd="0" presId="urn:microsoft.com/office/officeart/2005/8/layout/hList6"/>
    <dgm:cxn modelId="{E270E63F-05C2-4803-8491-8C0948D9DCC2}" type="presParOf" srcId="{1D7086C1-4215-4A0B-BB0F-17652CD6D94A}" destId="{7D481801-CD8F-4F17-AA87-0D5B6EE8EB81}" srcOrd="4" destOrd="0" presId="urn:microsoft.com/office/officeart/2005/8/layout/h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73ED32-85A3-4005-AF32-9BCD525C2A22}" type="doc">
      <dgm:prSet loTypeId="urn:microsoft.com/office/officeart/2005/8/layout/vList3#1" loCatId="list" qsTypeId="urn:microsoft.com/office/officeart/2005/8/quickstyle/3d2" qsCatId="3D" csTypeId="urn:microsoft.com/office/officeart/2005/8/colors/accent1_2" csCatId="accent1" phldr="1"/>
      <dgm:spPr/>
    </dgm:pt>
    <dgm:pt modelId="{4EE00DCE-E5B7-40B0-9CDB-C35977C10FFB}">
      <dgm:prSet phldrT="[Текст]" custT="1"/>
      <dgm:spPr/>
      <dgm:t>
        <a:bodyPr/>
        <a:lstStyle/>
        <a:p>
          <a:r>
            <a:rPr lang="en-US" sz="2700" dirty="0" smtClean="0"/>
            <a:t>Diarrhea</a:t>
          </a:r>
          <a:endParaRPr lang="ru-RU" sz="2700" dirty="0"/>
        </a:p>
      </dgm:t>
    </dgm:pt>
    <dgm:pt modelId="{0A23EE34-2152-4213-9E66-9F7302F5B4CA}" type="parTrans" cxnId="{7CCA6B89-78C9-444C-BAD3-67762E0E1D16}">
      <dgm:prSet/>
      <dgm:spPr/>
      <dgm:t>
        <a:bodyPr/>
        <a:lstStyle/>
        <a:p>
          <a:endParaRPr lang="ru-RU"/>
        </a:p>
      </dgm:t>
    </dgm:pt>
    <dgm:pt modelId="{54BBE088-967C-4F8C-A594-E229D20610C0}" type="sibTrans" cxnId="{7CCA6B89-78C9-444C-BAD3-67762E0E1D16}">
      <dgm:prSet/>
      <dgm:spPr/>
      <dgm:t>
        <a:bodyPr/>
        <a:lstStyle/>
        <a:p>
          <a:endParaRPr lang="ru-RU"/>
        </a:p>
      </dgm:t>
    </dgm:pt>
    <dgm:pt modelId="{297ADC00-79B6-496A-A62E-A1B787A30241}">
      <dgm:prSet phldrT="[Текст]" custT="1"/>
      <dgm:spPr/>
      <dgm:t>
        <a:bodyPr/>
        <a:lstStyle/>
        <a:p>
          <a:r>
            <a:rPr lang="en-US" sz="2700" dirty="0" smtClean="0"/>
            <a:t>Constipation</a:t>
          </a:r>
          <a:endParaRPr lang="ru-RU" sz="2700" dirty="0"/>
        </a:p>
      </dgm:t>
    </dgm:pt>
    <dgm:pt modelId="{F22AFE0F-78D1-4A89-AA83-D78423C78CBE}" type="parTrans" cxnId="{A9B41AC2-6425-46F5-806B-146C91E90576}">
      <dgm:prSet/>
      <dgm:spPr/>
      <dgm:t>
        <a:bodyPr/>
        <a:lstStyle/>
        <a:p>
          <a:endParaRPr lang="ru-RU"/>
        </a:p>
      </dgm:t>
    </dgm:pt>
    <dgm:pt modelId="{E5129624-53C6-4C20-B57B-50FEF0D7B78B}" type="sibTrans" cxnId="{A9B41AC2-6425-46F5-806B-146C91E90576}">
      <dgm:prSet/>
      <dgm:spPr/>
      <dgm:t>
        <a:bodyPr/>
        <a:lstStyle/>
        <a:p>
          <a:endParaRPr lang="ru-RU"/>
        </a:p>
      </dgm:t>
    </dgm:pt>
    <dgm:pt modelId="{9EB33224-B6B9-423E-985B-35DCEE10737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700" dirty="0" smtClean="0"/>
            <a:t>Intestinal obstruction</a:t>
          </a:r>
          <a:endParaRPr lang="ru-RU" sz="2700" dirty="0"/>
        </a:p>
      </dgm:t>
    </dgm:pt>
    <dgm:pt modelId="{2F34E968-CCD3-4582-A42E-1411A1ED3E5A}" type="parTrans" cxnId="{0B8846F1-988E-473A-9746-F35437BC909E}">
      <dgm:prSet/>
      <dgm:spPr/>
      <dgm:t>
        <a:bodyPr/>
        <a:lstStyle/>
        <a:p>
          <a:endParaRPr lang="ru-RU"/>
        </a:p>
      </dgm:t>
    </dgm:pt>
    <dgm:pt modelId="{45BEF209-691C-4E5C-8D95-5CD07AC40B03}" type="sibTrans" cxnId="{0B8846F1-988E-473A-9746-F35437BC909E}">
      <dgm:prSet/>
      <dgm:spPr/>
      <dgm:t>
        <a:bodyPr/>
        <a:lstStyle/>
        <a:p>
          <a:endParaRPr lang="ru-RU"/>
        </a:p>
      </dgm:t>
    </dgm:pt>
    <dgm:pt modelId="{247E2192-8DCA-4B31-84EA-9DB2787BF9A9}">
      <dgm:prSet phldrT="[Текст]" custT="1"/>
      <dgm:spPr/>
      <dgm:t>
        <a:bodyPr/>
        <a:lstStyle/>
        <a:p>
          <a:r>
            <a:rPr lang="en-US" sz="2700" dirty="0" smtClean="0"/>
            <a:t>Bleeding</a:t>
          </a:r>
          <a:endParaRPr lang="ru-RU" sz="2700" dirty="0"/>
        </a:p>
      </dgm:t>
    </dgm:pt>
    <dgm:pt modelId="{F947012C-9217-4F6A-8D8A-5A4E6BAF8CFC}" type="parTrans" cxnId="{24B49931-BFE1-4410-A50E-CFE28A028730}">
      <dgm:prSet/>
      <dgm:spPr/>
      <dgm:t>
        <a:bodyPr/>
        <a:lstStyle/>
        <a:p>
          <a:endParaRPr lang="ru-RU"/>
        </a:p>
      </dgm:t>
    </dgm:pt>
    <dgm:pt modelId="{309B35CA-964B-4784-8B72-A83DDB29996C}" type="sibTrans" cxnId="{24B49931-BFE1-4410-A50E-CFE28A028730}">
      <dgm:prSet/>
      <dgm:spPr/>
      <dgm:t>
        <a:bodyPr/>
        <a:lstStyle/>
        <a:p>
          <a:endParaRPr lang="ru-RU"/>
        </a:p>
      </dgm:t>
    </dgm:pt>
    <dgm:pt modelId="{02B75589-47A5-4C82-B5F4-7005CF015325}" type="pres">
      <dgm:prSet presAssocID="{F973ED32-85A3-4005-AF32-9BCD525C2A22}" presName="linearFlow" presStyleCnt="0">
        <dgm:presLayoutVars>
          <dgm:dir/>
          <dgm:resizeHandles val="exact"/>
        </dgm:presLayoutVars>
      </dgm:prSet>
      <dgm:spPr/>
    </dgm:pt>
    <dgm:pt modelId="{B8630201-9220-4A68-8EC3-6342C3D64CFC}" type="pres">
      <dgm:prSet presAssocID="{4EE00DCE-E5B7-40B0-9CDB-C35977C10FFB}" presName="composite" presStyleCnt="0"/>
      <dgm:spPr/>
    </dgm:pt>
    <dgm:pt modelId="{B6DEBC73-7ABC-4D27-9042-58F0112CD318}" type="pres">
      <dgm:prSet presAssocID="{4EE00DCE-E5B7-40B0-9CDB-C35977C10FFB}" presName="imgShp" presStyleLbl="fgImgPlace1" presStyleIdx="0" presStyleCnt="4" custScaleX="2000000" custScaleY="2000000" custLinFactX="-600000" custLinFactNeighborX="-670448" custLinFactNeighborY="6213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FFEE12E-C274-4376-A8A3-9D10E53C65A0}" type="pres">
      <dgm:prSet presAssocID="{4EE00DCE-E5B7-40B0-9CDB-C35977C10FFB}" presName="txShp" presStyleLbl="node1" presStyleIdx="0" presStyleCnt="4" custScaleX="36282" custScaleY="433185" custLinFactY="-100000" custLinFactNeighborX="-33879" custLinFactNeighborY="-183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00C08-2DEA-4C98-B5B4-51E62DFF6677}" type="pres">
      <dgm:prSet presAssocID="{54BBE088-967C-4F8C-A594-E229D20610C0}" presName="spacing" presStyleCnt="0"/>
      <dgm:spPr/>
    </dgm:pt>
    <dgm:pt modelId="{65619458-D0B8-4E4B-AFAD-317526413A98}" type="pres">
      <dgm:prSet presAssocID="{297ADC00-79B6-496A-A62E-A1B787A30241}" presName="composite" presStyleCnt="0"/>
      <dgm:spPr/>
    </dgm:pt>
    <dgm:pt modelId="{290F014D-0D72-4B0E-9FDF-1F92BBE9A9F5}" type="pres">
      <dgm:prSet presAssocID="{297ADC00-79B6-496A-A62E-A1B787A30241}" presName="imgShp" presStyleLbl="fgImgPlace1" presStyleIdx="1" presStyleCnt="4" custScaleX="2000000" custScaleY="2000000" custLinFactX="2000000" custLinFactY="-183134" custLinFactNeighborX="2091183" custLinFactNeighborY="-2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C0C55219-34EF-4AF1-A6C1-0FC57006F7AA}" type="pres">
      <dgm:prSet presAssocID="{297ADC00-79B6-496A-A62E-A1B787A30241}" presName="txShp" presStyleLbl="node1" presStyleIdx="1" presStyleCnt="4" custScaleX="33009" custScaleY="787995" custLinFactY="-100000" custLinFactNeighborX="18139" custLinFactNeighborY="-152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C7C14D-E9A6-44F1-A1DA-1917C652E91B}" type="pres">
      <dgm:prSet presAssocID="{E5129624-53C6-4C20-B57B-50FEF0D7B78B}" presName="spacing" presStyleCnt="0"/>
      <dgm:spPr/>
    </dgm:pt>
    <dgm:pt modelId="{7A03F1C5-26D4-4B3E-8CB4-7EEF25E4C66B}" type="pres">
      <dgm:prSet presAssocID="{9EB33224-B6B9-423E-985B-35DCEE107375}" presName="composite" presStyleCnt="0"/>
      <dgm:spPr/>
    </dgm:pt>
    <dgm:pt modelId="{2FBC7382-3623-4448-883B-CD4D27715A77}" type="pres">
      <dgm:prSet presAssocID="{9EB33224-B6B9-423E-985B-35DCEE107375}" presName="imgShp" presStyleLbl="fgImgPlace1" presStyleIdx="2" presStyleCnt="4" custScaleX="2000000" custScaleY="2000000" custLinFactX="-538027" custLinFactY="-300000" custLinFactNeighborX="-600000" custLinFactNeighborY="-306058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178F41DE-FB2D-447C-8AF0-BBEF9AFDB5B2}" type="pres">
      <dgm:prSet presAssocID="{9EB33224-B6B9-423E-985B-35DCEE107375}" presName="txShp" presStyleLbl="node1" presStyleIdx="2" presStyleCnt="4" custScaleX="48891" custScaleY="431682" custLinFactY="-253907" custLinFactNeighborX="-27529" custLinFactNeighborY="-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80027B-C3FA-44EE-86F6-E1998570AB00}" type="pres">
      <dgm:prSet presAssocID="{45BEF209-691C-4E5C-8D95-5CD07AC40B03}" presName="spacing" presStyleCnt="0"/>
      <dgm:spPr/>
    </dgm:pt>
    <dgm:pt modelId="{8B24EF70-CDC1-4CC6-B6F2-44F32ADC78CE}" type="pres">
      <dgm:prSet presAssocID="{247E2192-8DCA-4B31-84EA-9DB2787BF9A9}" presName="composite" presStyleCnt="0"/>
      <dgm:spPr/>
    </dgm:pt>
    <dgm:pt modelId="{8E819B99-FE55-44F8-8F84-316483BA289D}" type="pres">
      <dgm:prSet presAssocID="{247E2192-8DCA-4B31-84EA-9DB2787BF9A9}" presName="imgShp" presStyleLbl="fgImgPlace1" presStyleIdx="3" presStyleCnt="4" custScaleX="1649147" custScaleY="2000000" custLinFactX="2200000" custLinFactY="-112823" custLinFactNeighborX="2242608" custLinFactNeighborY="-200000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4DCF3B7B-CBE9-4B9D-89B9-131E1A053170}" type="pres">
      <dgm:prSet presAssocID="{247E2192-8DCA-4B31-84EA-9DB2787BF9A9}" presName="txShp" presStyleLbl="node1" presStyleIdx="3" presStyleCnt="4" custScaleX="41029" custScaleY="485841" custLinFactNeighborX="31126" custLinFactNeighborY="-64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143688-7523-4FA3-B737-D70F9DCD6E13}" type="presOf" srcId="{4EE00DCE-E5B7-40B0-9CDB-C35977C10FFB}" destId="{BFFEE12E-C274-4376-A8A3-9D10E53C65A0}" srcOrd="0" destOrd="0" presId="urn:microsoft.com/office/officeart/2005/8/layout/vList3#1"/>
    <dgm:cxn modelId="{A9B41AC2-6425-46F5-806B-146C91E90576}" srcId="{F973ED32-85A3-4005-AF32-9BCD525C2A22}" destId="{297ADC00-79B6-496A-A62E-A1B787A30241}" srcOrd="1" destOrd="0" parTransId="{F22AFE0F-78D1-4A89-AA83-D78423C78CBE}" sibTransId="{E5129624-53C6-4C20-B57B-50FEF0D7B78B}"/>
    <dgm:cxn modelId="{DB5B5406-A368-4DB6-A23D-E4B972024D40}" type="presOf" srcId="{F973ED32-85A3-4005-AF32-9BCD525C2A22}" destId="{02B75589-47A5-4C82-B5F4-7005CF015325}" srcOrd="0" destOrd="0" presId="urn:microsoft.com/office/officeart/2005/8/layout/vList3#1"/>
    <dgm:cxn modelId="{9CEBFBCA-2633-4A7A-B860-F2427E81983C}" type="presOf" srcId="{247E2192-8DCA-4B31-84EA-9DB2787BF9A9}" destId="{4DCF3B7B-CBE9-4B9D-89B9-131E1A053170}" srcOrd="0" destOrd="0" presId="urn:microsoft.com/office/officeart/2005/8/layout/vList3#1"/>
    <dgm:cxn modelId="{4B3C2AE6-08E4-4F94-B64E-F6D45222047C}" type="presOf" srcId="{9EB33224-B6B9-423E-985B-35DCEE107375}" destId="{178F41DE-FB2D-447C-8AF0-BBEF9AFDB5B2}" srcOrd="0" destOrd="0" presId="urn:microsoft.com/office/officeart/2005/8/layout/vList3#1"/>
    <dgm:cxn modelId="{7CCA6B89-78C9-444C-BAD3-67762E0E1D16}" srcId="{F973ED32-85A3-4005-AF32-9BCD525C2A22}" destId="{4EE00DCE-E5B7-40B0-9CDB-C35977C10FFB}" srcOrd="0" destOrd="0" parTransId="{0A23EE34-2152-4213-9E66-9F7302F5B4CA}" sibTransId="{54BBE088-967C-4F8C-A594-E229D20610C0}"/>
    <dgm:cxn modelId="{24B49931-BFE1-4410-A50E-CFE28A028730}" srcId="{F973ED32-85A3-4005-AF32-9BCD525C2A22}" destId="{247E2192-8DCA-4B31-84EA-9DB2787BF9A9}" srcOrd="3" destOrd="0" parTransId="{F947012C-9217-4F6A-8D8A-5A4E6BAF8CFC}" sibTransId="{309B35CA-964B-4784-8B72-A83DDB29996C}"/>
    <dgm:cxn modelId="{0B8846F1-988E-473A-9746-F35437BC909E}" srcId="{F973ED32-85A3-4005-AF32-9BCD525C2A22}" destId="{9EB33224-B6B9-423E-985B-35DCEE107375}" srcOrd="2" destOrd="0" parTransId="{2F34E968-CCD3-4582-A42E-1411A1ED3E5A}" sibTransId="{45BEF209-691C-4E5C-8D95-5CD07AC40B03}"/>
    <dgm:cxn modelId="{EC4A7DF2-6CC3-4A2D-8786-2826BE93C304}" type="presOf" srcId="{297ADC00-79B6-496A-A62E-A1B787A30241}" destId="{C0C55219-34EF-4AF1-A6C1-0FC57006F7AA}" srcOrd="0" destOrd="0" presId="urn:microsoft.com/office/officeart/2005/8/layout/vList3#1"/>
    <dgm:cxn modelId="{0A868BF1-0343-44ED-8BC4-2ECAFD347FC3}" type="presParOf" srcId="{02B75589-47A5-4C82-B5F4-7005CF015325}" destId="{B8630201-9220-4A68-8EC3-6342C3D64CFC}" srcOrd="0" destOrd="0" presId="urn:microsoft.com/office/officeart/2005/8/layout/vList3#1"/>
    <dgm:cxn modelId="{DF38AD5E-0C45-41BD-98E7-C2B386735CDB}" type="presParOf" srcId="{B8630201-9220-4A68-8EC3-6342C3D64CFC}" destId="{B6DEBC73-7ABC-4D27-9042-58F0112CD318}" srcOrd="0" destOrd="0" presId="urn:microsoft.com/office/officeart/2005/8/layout/vList3#1"/>
    <dgm:cxn modelId="{5A50C361-957A-427F-9868-210D653B0147}" type="presParOf" srcId="{B8630201-9220-4A68-8EC3-6342C3D64CFC}" destId="{BFFEE12E-C274-4376-A8A3-9D10E53C65A0}" srcOrd="1" destOrd="0" presId="urn:microsoft.com/office/officeart/2005/8/layout/vList3#1"/>
    <dgm:cxn modelId="{30D3322C-E9E6-451C-BAC0-AAE8010182A1}" type="presParOf" srcId="{02B75589-47A5-4C82-B5F4-7005CF015325}" destId="{C5C00C08-2DEA-4C98-B5B4-51E62DFF6677}" srcOrd="1" destOrd="0" presId="urn:microsoft.com/office/officeart/2005/8/layout/vList3#1"/>
    <dgm:cxn modelId="{32FE52B4-F7F1-4DC2-A876-D779A809B6DF}" type="presParOf" srcId="{02B75589-47A5-4C82-B5F4-7005CF015325}" destId="{65619458-D0B8-4E4B-AFAD-317526413A98}" srcOrd="2" destOrd="0" presId="urn:microsoft.com/office/officeart/2005/8/layout/vList3#1"/>
    <dgm:cxn modelId="{B1EAA7DD-8E08-48C5-A002-BBBD5ED9D9F9}" type="presParOf" srcId="{65619458-D0B8-4E4B-AFAD-317526413A98}" destId="{290F014D-0D72-4B0E-9FDF-1F92BBE9A9F5}" srcOrd="0" destOrd="0" presId="urn:microsoft.com/office/officeart/2005/8/layout/vList3#1"/>
    <dgm:cxn modelId="{EB6573CF-D406-4609-AA31-79EE919C8D19}" type="presParOf" srcId="{65619458-D0B8-4E4B-AFAD-317526413A98}" destId="{C0C55219-34EF-4AF1-A6C1-0FC57006F7AA}" srcOrd="1" destOrd="0" presId="urn:microsoft.com/office/officeart/2005/8/layout/vList3#1"/>
    <dgm:cxn modelId="{599B79BC-897B-48E0-88B6-55430C3AE20D}" type="presParOf" srcId="{02B75589-47A5-4C82-B5F4-7005CF015325}" destId="{6DC7C14D-E9A6-44F1-A1DA-1917C652E91B}" srcOrd="3" destOrd="0" presId="urn:microsoft.com/office/officeart/2005/8/layout/vList3#1"/>
    <dgm:cxn modelId="{09C038DA-619D-44C2-B19E-BF4448B0A164}" type="presParOf" srcId="{02B75589-47A5-4C82-B5F4-7005CF015325}" destId="{7A03F1C5-26D4-4B3E-8CB4-7EEF25E4C66B}" srcOrd="4" destOrd="0" presId="urn:microsoft.com/office/officeart/2005/8/layout/vList3#1"/>
    <dgm:cxn modelId="{276BBDF9-3445-4836-9955-69B43B436AC4}" type="presParOf" srcId="{7A03F1C5-26D4-4B3E-8CB4-7EEF25E4C66B}" destId="{2FBC7382-3623-4448-883B-CD4D27715A77}" srcOrd="0" destOrd="0" presId="urn:microsoft.com/office/officeart/2005/8/layout/vList3#1"/>
    <dgm:cxn modelId="{11A63EC1-A20D-4392-A644-A483215D914E}" type="presParOf" srcId="{7A03F1C5-26D4-4B3E-8CB4-7EEF25E4C66B}" destId="{178F41DE-FB2D-447C-8AF0-BBEF9AFDB5B2}" srcOrd="1" destOrd="0" presId="urn:microsoft.com/office/officeart/2005/8/layout/vList3#1"/>
    <dgm:cxn modelId="{613CD484-2777-4082-9A96-D606D845FE64}" type="presParOf" srcId="{02B75589-47A5-4C82-B5F4-7005CF015325}" destId="{CB80027B-C3FA-44EE-86F6-E1998570AB00}" srcOrd="5" destOrd="0" presId="urn:microsoft.com/office/officeart/2005/8/layout/vList3#1"/>
    <dgm:cxn modelId="{A30A6533-4C65-4630-8F52-A5A74570D017}" type="presParOf" srcId="{02B75589-47A5-4C82-B5F4-7005CF015325}" destId="{8B24EF70-CDC1-4CC6-B6F2-44F32ADC78CE}" srcOrd="6" destOrd="0" presId="urn:microsoft.com/office/officeart/2005/8/layout/vList3#1"/>
    <dgm:cxn modelId="{9933BC9A-1EF0-47FD-B87C-351B66C6308B}" type="presParOf" srcId="{8B24EF70-CDC1-4CC6-B6F2-44F32ADC78CE}" destId="{8E819B99-FE55-44F8-8F84-316483BA289D}" srcOrd="0" destOrd="0" presId="urn:microsoft.com/office/officeart/2005/8/layout/vList3#1"/>
    <dgm:cxn modelId="{EC044ACE-07EF-4C3E-9310-2FD2D8235E11}" type="presParOf" srcId="{8B24EF70-CDC1-4CC6-B6F2-44F32ADC78CE}" destId="{4DCF3B7B-CBE9-4B9D-89B9-131E1A053170}" srcOrd="1" destOrd="0" presId="urn:microsoft.com/office/officeart/2005/8/layout/vList3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C5C8B80-6AA7-4085-9759-2A8B33ABBB9E}" type="doc">
      <dgm:prSet loTypeId="urn:microsoft.com/office/officeart/2005/8/layout/hProcess10#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C9BA55-300D-47CA-BD80-36C95B916AF3}">
      <dgm:prSet phldrT="[Текст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Radiography</a:t>
          </a:r>
          <a:endParaRPr lang="ru-RU" sz="2400" b="1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err="1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Defecography</a:t>
          </a:r>
          <a:endParaRPr lang="ru-RU" sz="2400" b="1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CT</a:t>
          </a:r>
          <a:endParaRPr lang="ru-RU" sz="2400" b="1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Virtual colonoscopy</a:t>
          </a:r>
          <a:endParaRPr lang="ru-RU" sz="2400" b="1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MRT</a:t>
          </a:r>
          <a:endParaRPr lang="ru-RU" sz="2400" b="1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4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Colonoscopy</a:t>
          </a:r>
          <a:endParaRPr lang="ru-RU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D6F3760-F4F7-4219-8EC0-C90C4F50DF0D}" type="parTrans" cxnId="{409135A0-092D-448E-939D-D1806CBCE61A}">
      <dgm:prSet/>
      <dgm:spPr/>
      <dgm:t>
        <a:bodyPr/>
        <a:lstStyle/>
        <a:p>
          <a:endParaRPr lang="ru-RU"/>
        </a:p>
      </dgm:t>
    </dgm:pt>
    <dgm:pt modelId="{12C247DA-33B5-40C0-AB2A-E6CF78FD7DCE}" type="sibTrans" cxnId="{409135A0-092D-448E-939D-D1806CBCE61A}">
      <dgm:prSet/>
      <dgm:spPr/>
      <dgm:t>
        <a:bodyPr/>
        <a:lstStyle/>
        <a:p>
          <a:endParaRPr lang="ru-RU"/>
        </a:p>
      </dgm:t>
    </dgm:pt>
    <dgm:pt modelId="{92380A03-E09F-4FE5-8E47-B503C5455665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6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Fecal analysis</a:t>
          </a:r>
          <a:endParaRPr lang="ru-RU" sz="2600" b="1" dirty="0" smtClean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en-US" sz="26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Tumor markers</a:t>
          </a:r>
          <a:endParaRPr lang="ru-RU" sz="2600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1C9DAC-7534-4B43-A671-5AFBC9612C89}" type="parTrans" cxnId="{4DD76841-604B-4AC8-B005-0608F76C69EA}">
      <dgm:prSet/>
      <dgm:spPr/>
      <dgm:t>
        <a:bodyPr/>
        <a:lstStyle/>
        <a:p>
          <a:endParaRPr lang="ru-RU"/>
        </a:p>
      </dgm:t>
    </dgm:pt>
    <dgm:pt modelId="{D0F5BE82-5460-474A-8FA4-827137C51139}" type="sibTrans" cxnId="{4DD76841-604B-4AC8-B005-0608F76C69EA}">
      <dgm:prSet/>
      <dgm:spPr/>
      <dgm:t>
        <a:bodyPr/>
        <a:lstStyle/>
        <a:p>
          <a:endParaRPr lang="ru-RU"/>
        </a:p>
      </dgm:t>
    </dgm:pt>
    <dgm:pt modelId="{DD3BB5DD-CE38-4246-8F9D-E689420043B8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Pain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Diarrhea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Constipation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Flatulence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Bleeding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err="1" smtClean="0">
              <a:solidFill>
                <a:schemeClr val="tx2">
                  <a:lumMod val="25000"/>
                </a:schemeClr>
              </a:solidFill>
            </a:rPr>
            <a:t>Palpator</a:t>
          </a:r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 mass</a:t>
          </a:r>
          <a:endParaRPr lang="ru-RU" sz="2400" b="1" dirty="0" smtClean="0">
            <a:solidFill>
              <a:schemeClr val="tx2">
                <a:lumMod val="25000"/>
              </a:schemeClr>
            </a:solidFill>
          </a:endParaRPr>
        </a:p>
        <a:p>
          <a:r>
            <a:rPr lang="en-US" sz="2400" b="1" dirty="0" smtClean="0">
              <a:solidFill>
                <a:schemeClr val="tx2">
                  <a:lumMod val="25000"/>
                </a:schemeClr>
              </a:solidFill>
            </a:rPr>
            <a:t>other</a:t>
          </a:r>
          <a:endParaRPr lang="ru-RU" sz="2400" dirty="0"/>
        </a:p>
      </dgm:t>
    </dgm:pt>
    <dgm:pt modelId="{E9FC7C35-C321-4045-83C4-3DC7C511BEAC}" type="sibTrans" cxnId="{7C94725B-9C79-42FE-9BC7-F92E3817645C}">
      <dgm:prSet/>
      <dgm:spPr/>
      <dgm:t>
        <a:bodyPr/>
        <a:lstStyle/>
        <a:p>
          <a:endParaRPr lang="ru-RU"/>
        </a:p>
      </dgm:t>
    </dgm:pt>
    <dgm:pt modelId="{3A5C72BF-5216-487C-AF10-F18E2F9D67F0}" type="parTrans" cxnId="{7C94725B-9C79-42FE-9BC7-F92E3817645C}">
      <dgm:prSet/>
      <dgm:spPr/>
      <dgm:t>
        <a:bodyPr/>
        <a:lstStyle/>
        <a:p>
          <a:endParaRPr lang="ru-RU"/>
        </a:p>
      </dgm:t>
    </dgm:pt>
    <dgm:pt modelId="{C9F3E57B-160C-4064-B8BC-92422C8AE100}">
      <dgm:prSet phldrT="[Текст]"/>
      <dgm:spPr/>
      <dgm:t>
        <a:bodyPr/>
        <a:lstStyle/>
        <a:p>
          <a:r>
            <a:rPr lang="az-Latn-A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Biop</a:t>
          </a:r>
          <a:r>
            <a:rPr lang="en-US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sy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5F62191-5030-4C4C-9F95-DC4A02F57508}" type="parTrans" cxnId="{FD2B66CB-A762-493A-87C3-E98B913596F9}">
      <dgm:prSet/>
      <dgm:spPr/>
      <dgm:t>
        <a:bodyPr/>
        <a:lstStyle/>
        <a:p>
          <a:endParaRPr lang="ru-RU"/>
        </a:p>
      </dgm:t>
    </dgm:pt>
    <dgm:pt modelId="{AEAA831C-F1A0-4824-975D-4A933FD04150}" type="sibTrans" cxnId="{FD2B66CB-A762-493A-87C3-E98B913596F9}">
      <dgm:prSet/>
      <dgm:spPr/>
      <dgm:t>
        <a:bodyPr/>
        <a:lstStyle/>
        <a:p>
          <a:endParaRPr lang="ru-RU"/>
        </a:p>
      </dgm:t>
    </dgm:pt>
    <dgm:pt modelId="{F6E50114-FB46-41A0-BB81-C87540B00D29}" type="pres">
      <dgm:prSet presAssocID="{8C5C8B80-6AA7-4085-9759-2A8B33ABBB9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7C44D8-79B7-4C1E-BB6C-272C005E7C4F}" type="pres">
      <dgm:prSet presAssocID="{DD3BB5DD-CE38-4246-8F9D-E689420043B8}" presName="composite" presStyleCnt="0"/>
      <dgm:spPr/>
    </dgm:pt>
    <dgm:pt modelId="{47BA4458-23CD-4DD9-96C9-DE26C1D7C035}" type="pres">
      <dgm:prSet presAssocID="{DD3BB5DD-CE38-4246-8F9D-E689420043B8}" presName="imagSh" presStyleLbl="bgImgPlace1" presStyleIdx="0" presStyleCnt="4" custScaleX="356738" custScaleY="218414" custLinFactY="-45327" custLinFactNeighborX="-52983" custLinFactNeighborY="-10000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8E29EBD-621B-47FE-8278-6C92C8A55AE9}" type="pres">
      <dgm:prSet presAssocID="{DD3BB5DD-CE38-4246-8F9D-E689420043B8}" presName="txNode" presStyleLbl="node1" presStyleIdx="0" presStyleCnt="4" custScaleX="440844" custScaleY="344010" custLinFactNeighborX="-25712" custLinFactNeighborY="87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9E2EFA-8D64-4701-BB07-220F4544E030}" type="pres">
      <dgm:prSet presAssocID="{E9FC7C35-C321-4045-83C4-3DC7C511BEAC}" presName="sibTrans" presStyleLbl="sibTrans2D1" presStyleIdx="0" presStyleCnt="3" custLinFactNeighborX="2707" custLinFactNeighborY="-71388"/>
      <dgm:spPr/>
      <dgm:t>
        <a:bodyPr/>
        <a:lstStyle/>
        <a:p>
          <a:endParaRPr lang="ru-RU"/>
        </a:p>
      </dgm:t>
    </dgm:pt>
    <dgm:pt modelId="{ECE1AAD3-AFC0-45E0-8DD1-9736D72B029C}" type="pres">
      <dgm:prSet presAssocID="{E9FC7C35-C321-4045-83C4-3DC7C511BEAC}" presName="connTx" presStyleLbl="sibTrans2D1" presStyleIdx="0" presStyleCnt="3"/>
      <dgm:spPr/>
      <dgm:t>
        <a:bodyPr/>
        <a:lstStyle/>
        <a:p>
          <a:endParaRPr lang="ru-RU"/>
        </a:p>
      </dgm:t>
    </dgm:pt>
    <dgm:pt modelId="{3118F687-0E2B-4402-9870-CF1B85D97A59}" type="pres">
      <dgm:prSet presAssocID="{54C9BA55-300D-47CA-BD80-36C95B916AF3}" presName="composite" presStyleCnt="0"/>
      <dgm:spPr/>
    </dgm:pt>
    <dgm:pt modelId="{7FB95B27-2F4F-4CD0-8D62-EADD1623EFB8}" type="pres">
      <dgm:prSet presAssocID="{54C9BA55-300D-47CA-BD80-36C95B916AF3}" presName="imagSh" presStyleLbl="bgImgPlace1" presStyleIdx="1" presStyleCnt="4" custScaleX="312194" custScaleY="236840" custLinFactY="-51182" custLinFactNeighborX="-37203" custLinFactNeighborY="-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1902E13-F270-472B-BB98-5B611BB05540}" type="pres">
      <dgm:prSet presAssocID="{54C9BA55-300D-47CA-BD80-36C95B916AF3}" presName="txNode" presStyleLbl="node1" presStyleIdx="1" presStyleCnt="4" custScaleX="409700" custScaleY="355652" custLinFactY="9054" custLinFactNeighborX="-17125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A9C4BD-B351-4C99-9A8E-6105DC3F1605}" type="pres">
      <dgm:prSet presAssocID="{12C247DA-33B5-40C0-AB2A-E6CF78FD7DCE}" presName="sibTrans" presStyleLbl="sibTrans2D1" presStyleIdx="1" presStyleCnt="3" custScaleX="159363" custScaleY="123434" custLinFactNeighborX="-21971" custLinFactNeighborY="-28145"/>
      <dgm:spPr/>
      <dgm:t>
        <a:bodyPr/>
        <a:lstStyle/>
        <a:p>
          <a:endParaRPr lang="ru-RU"/>
        </a:p>
      </dgm:t>
    </dgm:pt>
    <dgm:pt modelId="{67C33171-59B9-4359-B119-FA8B91800912}" type="pres">
      <dgm:prSet presAssocID="{12C247DA-33B5-40C0-AB2A-E6CF78FD7DCE}" presName="connTx" presStyleLbl="sibTrans2D1" presStyleIdx="1" presStyleCnt="3"/>
      <dgm:spPr/>
      <dgm:t>
        <a:bodyPr/>
        <a:lstStyle/>
        <a:p>
          <a:endParaRPr lang="ru-RU"/>
        </a:p>
      </dgm:t>
    </dgm:pt>
    <dgm:pt modelId="{10B568F5-03B2-4751-AB27-DA00D1470059}" type="pres">
      <dgm:prSet presAssocID="{92380A03-E09F-4FE5-8E47-B503C5455665}" presName="composite" presStyleCnt="0"/>
      <dgm:spPr/>
    </dgm:pt>
    <dgm:pt modelId="{9C5A983B-384B-4162-873C-E4CB3EC35327}" type="pres">
      <dgm:prSet presAssocID="{92380A03-E09F-4FE5-8E47-B503C5455665}" presName="imagSh" presStyleLbl="bgImgPlace1" presStyleIdx="2" presStyleCnt="4" custScaleX="240365" custScaleY="192888" custLinFactY="-38876" custLinFactNeighborX="-23010" custLinFactNeighborY="-10000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AADF054A-438D-4EA5-B7D9-87112831B309}" type="pres">
      <dgm:prSet presAssocID="{92380A03-E09F-4FE5-8E47-B503C5455665}" presName="txNode" presStyleLbl="node1" presStyleIdx="2" presStyleCnt="4" custScaleX="220097" custScaleY="236723" custLinFactNeighborX="-27081" custLinFactNeighborY="84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795835-9422-4931-B697-A63A1D05CA9E}" type="pres">
      <dgm:prSet presAssocID="{D0F5BE82-5460-474A-8FA4-827137C51139}" presName="sibTrans" presStyleLbl="sibTrans2D1" presStyleIdx="2" presStyleCnt="3"/>
      <dgm:spPr/>
      <dgm:t>
        <a:bodyPr/>
        <a:lstStyle/>
        <a:p>
          <a:endParaRPr lang="ru-RU"/>
        </a:p>
      </dgm:t>
    </dgm:pt>
    <dgm:pt modelId="{A5CB2138-2EC7-4153-92BD-17BAFBC5A49B}" type="pres">
      <dgm:prSet presAssocID="{D0F5BE82-5460-474A-8FA4-827137C51139}" presName="connTx" presStyleLbl="sibTrans2D1" presStyleIdx="2" presStyleCnt="3"/>
      <dgm:spPr/>
      <dgm:t>
        <a:bodyPr/>
        <a:lstStyle/>
        <a:p>
          <a:endParaRPr lang="ru-RU"/>
        </a:p>
      </dgm:t>
    </dgm:pt>
    <dgm:pt modelId="{0A4C8B39-B517-4AF0-8412-A3194149843A}" type="pres">
      <dgm:prSet presAssocID="{C9F3E57B-160C-4064-B8BC-92422C8AE100}" presName="composite" presStyleCnt="0"/>
      <dgm:spPr/>
    </dgm:pt>
    <dgm:pt modelId="{ABDC1966-412B-4937-8659-2D2A5F91E212}" type="pres">
      <dgm:prSet presAssocID="{C9F3E57B-160C-4064-B8BC-92422C8AE100}" presName="imagSh" presStyleLbl="bgImgPlace1" presStyleIdx="3" presStyleCnt="4" custScaleX="226582" custScaleY="319390" custLinFactY="-21006" custLinFactNeighborX="-32383" custLinFactNeighborY="-100000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2CB88788-EBBF-4758-8A73-AA150D1C8ABC}" type="pres">
      <dgm:prSet presAssocID="{C9F3E57B-160C-4064-B8BC-92422C8AE100}" presName="txNode" presStyleLbl="node1" presStyleIdx="3" presStyleCnt="4" custScaleX="191176" custScaleY="132282" custLinFactNeighborX="-39359" custLinFactNeighborY="67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AE7D35-3F82-452C-A65C-28486E498F03}" type="presOf" srcId="{12C247DA-33B5-40C0-AB2A-E6CF78FD7DCE}" destId="{67C33171-59B9-4359-B119-FA8B91800912}" srcOrd="1" destOrd="0" presId="urn:microsoft.com/office/officeart/2005/8/layout/hProcess10#1"/>
    <dgm:cxn modelId="{483DD601-717C-43C5-9BBB-D5634602EFED}" type="presOf" srcId="{E9FC7C35-C321-4045-83C4-3DC7C511BEAC}" destId="{EA9E2EFA-8D64-4701-BB07-220F4544E030}" srcOrd="0" destOrd="0" presId="urn:microsoft.com/office/officeart/2005/8/layout/hProcess10#1"/>
    <dgm:cxn modelId="{A73A5649-8554-4A3C-B4B2-810C22667948}" type="presOf" srcId="{92380A03-E09F-4FE5-8E47-B503C5455665}" destId="{AADF054A-438D-4EA5-B7D9-87112831B309}" srcOrd="0" destOrd="0" presId="urn:microsoft.com/office/officeart/2005/8/layout/hProcess10#1"/>
    <dgm:cxn modelId="{E36BE528-1923-4833-A441-21E8B23F6D1D}" type="presOf" srcId="{12C247DA-33B5-40C0-AB2A-E6CF78FD7DCE}" destId="{C7A9C4BD-B351-4C99-9A8E-6105DC3F1605}" srcOrd="0" destOrd="0" presId="urn:microsoft.com/office/officeart/2005/8/layout/hProcess10#1"/>
    <dgm:cxn modelId="{4DD76841-604B-4AC8-B005-0608F76C69EA}" srcId="{8C5C8B80-6AA7-4085-9759-2A8B33ABBB9E}" destId="{92380A03-E09F-4FE5-8E47-B503C5455665}" srcOrd="2" destOrd="0" parTransId="{9A1C9DAC-7534-4B43-A671-5AFBC9612C89}" sibTransId="{D0F5BE82-5460-474A-8FA4-827137C51139}"/>
    <dgm:cxn modelId="{7C94725B-9C79-42FE-9BC7-F92E3817645C}" srcId="{8C5C8B80-6AA7-4085-9759-2A8B33ABBB9E}" destId="{DD3BB5DD-CE38-4246-8F9D-E689420043B8}" srcOrd="0" destOrd="0" parTransId="{3A5C72BF-5216-487C-AF10-F18E2F9D67F0}" sibTransId="{E9FC7C35-C321-4045-83C4-3DC7C511BEAC}"/>
    <dgm:cxn modelId="{FD2B66CB-A762-493A-87C3-E98B913596F9}" srcId="{8C5C8B80-6AA7-4085-9759-2A8B33ABBB9E}" destId="{C9F3E57B-160C-4064-B8BC-92422C8AE100}" srcOrd="3" destOrd="0" parTransId="{25F62191-5030-4C4C-9F95-DC4A02F57508}" sibTransId="{AEAA831C-F1A0-4824-975D-4A933FD04150}"/>
    <dgm:cxn modelId="{409135A0-092D-448E-939D-D1806CBCE61A}" srcId="{8C5C8B80-6AA7-4085-9759-2A8B33ABBB9E}" destId="{54C9BA55-300D-47CA-BD80-36C95B916AF3}" srcOrd="1" destOrd="0" parTransId="{0D6F3760-F4F7-4219-8EC0-C90C4F50DF0D}" sibTransId="{12C247DA-33B5-40C0-AB2A-E6CF78FD7DCE}"/>
    <dgm:cxn modelId="{9C8CD0B5-D440-48E9-A276-A017176EE4CA}" type="presOf" srcId="{8C5C8B80-6AA7-4085-9759-2A8B33ABBB9E}" destId="{F6E50114-FB46-41A0-BB81-C87540B00D29}" srcOrd="0" destOrd="0" presId="urn:microsoft.com/office/officeart/2005/8/layout/hProcess10#1"/>
    <dgm:cxn modelId="{0789D51C-ACE3-475D-96B2-FC94ADA2D07E}" type="presOf" srcId="{E9FC7C35-C321-4045-83C4-3DC7C511BEAC}" destId="{ECE1AAD3-AFC0-45E0-8DD1-9736D72B029C}" srcOrd="1" destOrd="0" presId="urn:microsoft.com/office/officeart/2005/8/layout/hProcess10#1"/>
    <dgm:cxn modelId="{651E059B-E1C2-47A0-88A5-860A2A863F4C}" type="presOf" srcId="{DD3BB5DD-CE38-4246-8F9D-E689420043B8}" destId="{08E29EBD-621B-47FE-8278-6C92C8A55AE9}" srcOrd="0" destOrd="0" presId="urn:microsoft.com/office/officeart/2005/8/layout/hProcess10#1"/>
    <dgm:cxn modelId="{B8FEE512-6CE1-4A90-8FDD-36EE3AA35815}" type="presOf" srcId="{D0F5BE82-5460-474A-8FA4-827137C51139}" destId="{A5CB2138-2EC7-4153-92BD-17BAFBC5A49B}" srcOrd="1" destOrd="0" presId="urn:microsoft.com/office/officeart/2005/8/layout/hProcess10#1"/>
    <dgm:cxn modelId="{FF091A77-06FF-41F7-88A3-BDFF76481CB6}" type="presOf" srcId="{D0F5BE82-5460-474A-8FA4-827137C51139}" destId="{C8795835-9422-4931-B697-A63A1D05CA9E}" srcOrd="0" destOrd="0" presId="urn:microsoft.com/office/officeart/2005/8/layout/hProcess10#1"/>
    <dgm:cxn modelId="{24A099FF-2AA8-47FB-958C-A9FAB2B9FA64}" type="presOf" srcId="{54C9BA55-300D-47CA-BD80-36C95B916AF3}" destId="{A1902E13-F270-472B-BB98-5B611BB05540}" srcOrd="0" destOrd="0" presId="urn:microsoft.com/office/officeart/2005/8/layout/hProcess10#1"/>
    <dgm:cxn modelId="{EF2963B9-DF55-4595-A064-BF37012BE0CC}" type="presOf" srcId="{C9F3E57B-160C-4064-B8BC-92422C8AE100}" destId="{2CB88788-EBBF-4758-8A73-AA150D1C8ABC}" srcOrd="0" destOrd="0" presId="urn:microsoft.com/office/officeart/2005/8/layout/hProcess10#1"/>
    <dgm:cxn modelId="{49EBB040-DA61-4283-9775-4D07FC980088}" type="presParOf" srcId="{F6E50114-FB46-41A0-BB81-C87540B00D29}" destId="{DC7C44D8-79B7-4C1E-BB6C-272C005E7C4F}" srcOrd="0" destOrd="0" presId="urn:microsoft.com/office/officeart/2005/8/layout/hProcess10#1"/>
    <dgm:cxn modelId="{A2A6D486-BDBE-4AF4-8691-9D5FE303A368}" type="presParOf" srcId="{DC7C44D8-79B7-4C1E-BB6C-272C005E7C4F}" destId="{47BA4458-23CD-4DD9-96C9-DE26C1D7C035}" srcOrd="0" destOrd="0" presId="urn:microsoft.com/office/officeart/2005/8/layout/hProcess10#1"/>
    <dgm:cxn modelId="{7A3D67E8-B1D2-49D3-9A64-4D49F938765F}" type="presParOf" srcId="{DC7C44D8-79B7-4C1E-BB6C-272C005E7C4F}" destId="{08E29EBD-621B-47FE-8278-6C92C8A55AE9}" srcOrd="1" destOrd="0" presId="urn:microsoft.com/office/officeart/2005/8/layout/hProcess10#1"/>
    <dgm:cxn modelId="{41F366EA-67F1-4729-B77D-9018D208E818}" type="presParOf" srcId="{F6E50114-FB46-41A0-BB81-C87540B00D29}" destId="{EA9E2EFA-8D64-4701-BB07-220F4544E030}" srcOrd="1" destOrd="0" presId="urn:microsoft.com/office/officeart/2005/8/layout/hProcess10#1"/>
    <dgm:cxn modelId="{0D641C0A-6C2C-41E6-871D-434AABE9C55B}" type="presParOf" srcId="{EA9E2EFA-8D64-4701-BB07-220F4544E030}" destId="{ECE1AAD3-AFC0-45E0-8DD1-9736D72B029C}" srcOrd="0" destOrd="0" presId="urn:microsoft.com/office/officeart/2005/8/layout/hProcess10#1"/>
    <dgm:cxn modelId="{8762C564-32C8-41A8-84DA-6C1B03C6A0D2}" type="presParOf" srcId="{F6E50114-FB46-41A0-BB81-C87540B00D29}" destId="{3118F687-0E2B-4402-9870-CF1B85D97A59}" srcOrd="2" destOrd="0" presId="urn:microsoft.com/office/officeart/2005/8/layout/hProcess10#1"/>
    <dgm:cxn modelId="{0FC9DE63-60FC-41F5-9E2A-4AACA3D0A9ED}" type="presParOf" srcId="{3118F687-0E2B-4402-9870-CF1B85D97A59}" destId="{7FB95B27-2F4F-4CD0-8D62-EADD1623EFB8}" srcOrd="0" destOrd="0" presId="urn:microsoft.com/office/officeart/2005/8/layout/hProcess10#1"/>
    <dgm:cxn modelId="{3FC0DB8C-80DB-4F82-B133-D1F19AF829DA}" type="presParOf" srcId="{3118F687-0E2B-4402-9870-CF1B85D97A59}" destId="{A1902E13-F270-472B-BB98-5B611BB05540}" srcOrd="1" destOrd="0" presId="urn:microsoft.com/office/officeart/2005/8/layout/hProcess10#1"/>
    <dgm:cxn modelId="{CE535EE2-E751-479C-BA02-B33214B6451C}" type="presParOf" srcId="{F6E50114-FB46-41A0-BB81-C87540B00D29}" destId="{C7A9C4BD-B351-4C99-9A8E-6105DC3F1605}" srcOrd="3" destOrd="0" presId="urn:microsoft.com/office/officeart/2005/8/layout/hProcess10#1"/>
    <dgm:cxn modelId="{9B5D9360-C3D3-4383-958A-2260B640CD37}" type="presParOf" srcId="{C7A9C4BD-B351-4C99-9A8E-6105DC3F1605}" destId="{67C33171-59B9-4359-B119-FA8B91800912}" srcOrd="0" destOrd="0" presId="urn:microsoft.com/office/officeart/2005/8/layout/hProcess10#1"/>
    <dgm:cxn modelId="{2151E462-DFBB-42A9-8170-E019A7AF7D06}" type="presParOf" srcId="{F6E50114-FB46-41A0-BB81-C87540B00D29}" destId="{10B568F5-03B2-4751-AB27-DA00D1470059}" srcOrd="4" destOrd="0" presId="urn:microsoft.com/office/officeart/2005/8/layout/hProcess10#1"/>
    <dgm:cxn modelId="{5DAAD916-D2B1-46C3-893A-A028872AEAF2}" type="presParOf" srcId="{10B568F5-03B2-4751-AB27-DA00D1470059}" destId="{9C5A983B-384B-4162-873C-E4CB3EC35327}" srcOrd="0" destOrd="0" presId="urn:microsoft.com/office/officeart/2005/8/layout/hProcess10#1"/>
    <dgm:cxn modelId="{40FB61D4-E0B9-462B-AF76-482FC7F3487C}" type="presParOf" srcId="{10B568F5-03B2-4751-AB27-DA00D1470059}" destId="{AADF054A-438D-4EA5-B7D9-87112831B309}" srcOrd="1" destOrd="0" presId="urn:microsoft.com/office/officeart/2005/8/layout/hProcess10#1"/>
    <dgm:cxn modelId="{A10E1C76-1532-463F-ABE2-581ED007C600}" type="presParOf" srcId="{F6E50114-FB46-41A0-BB81-C87540B00D29}" destId="{C8795835-9422-4931-B697-A63A1D05CA9E}" srcOrd="5" destOrd="0" presId="urn:microsoft.com/office/officeart/2005/8/layout/hProcess10#1"/>
    <dgm:cxn modelId="{5CB7DBE8-47E2-4A0F-A572-D53A7AD36FF0}" type="presParOf" srcId="{C8795835-9422-4931-B697-A63A1D05CA9E}" destId="{A5CB2138-2EC7-4153-92BD-17BAFBC5A49B}" srcOrd="0" destOrd="0" presId="urn:microsoft.com/office/officeart/2005/8/layout/hProcess10#1"/>
    <dgm:cxn modelId="{ADE160AF-C2E0-40F7-8A26-7B08414C8B46}" type="presParOf" srcId="{F6E50114-FB46-41A0-BB81-C87540B00D29}" destId="{0A4C8B39-B517-4AF0-8412-A3194149843A}" srcOrd="6" destOrd="0" presId="urn:microsoft.com/office/officeart/2005/8/layout/hProcess10#1"/>
    <dgm:cxn modelId="{54D73244-DFCC-4938-8EB7-73886AD50BC8}" type="presParOf" srcId="{0A4C8B39-B517-4AF0-8412-A3194149843A}" destId="{ABDC1966-412B-4937-8659-2D2A5F91E212}" srcOrd="0" destOrd="0" presId="urn:microsoft.com/office/officeart/2005/8/layout/hProcess10#1"/>
    <dgm:cxn modelId="{7910D3B2-3509-43F4-B02A-03022BF829DD}" type="presParOf" srcId="{0A4C8B39-B517-4AF0-8412-A3194149843A}" destId="{2CB88788-EBBF-4758-8A73-AA150D1C8ABC}" srcOrd="1" destOrd="0" presId="urn:microsoft.com/office/officeart/2005/8/layout/hProcess10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543B6B0-2779-48C4-980E-5C520E712D33}" type="doc">
      <dgm:prSet loTypeId="urn:microsoft.com/office/officeart/2009/3/layout/PieProcess" loCatId="list" qsTypeId="urn:microsoft.com/office/officeart/2005/8/quickstyle/3d5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7D30D61-91C6-4497-82E4-41DA53DCB94D}">
      <dgm:prSet phldrT="[Текст]"/>
      <dgm:spPr/>
      <dgm:t>
        <a:bodyPr/>
        <a:lstStyle/>
        <a:p>
          <a:r>
            <a:rPr lang="en-US" b="0" i="0" dirty="0" smtClean="0"/>
            <a:t>Second stage</a:t>
          </a:r>
          <a:endParaRPr lang="ru-RU" dirty="0"/>
        </a:p>
      </dgm:t>
    </dgm:pt>
    <dgm:pt modelId="{AF9B37F4-5946-4745-8265-E9629FC80B36}" type="parTrans" cxnId="{FF8C9C60-E720-47FC-8E1B-04E4308F275B}">
      <dgm:prSet/>
      <dgm:spPr/>
      <dgm:t>
        <a:bodyPr/>
        <a:lstStyle/>
        <a:p>
          <a:endParaRPr lang="ru-RU"/>
        </a:p>
      </dgm:t>
    </dgm:pt>
    <dgm:pt modelId="{8453412F-C6D2-4332-BC98-5191D18E5FDE}" type="sibTrans" cxnId="{FF8C9C60-E720-47FC-8E1B-04E4308F275B}">
      <dgm:prSet/>
      <dgm:spPr/>
      <dgm:t>
        <a:bodyPr/>
        <a:lstStyle/>
        <a:p>
          <a:endParaRPr lang="ru-RU"/>
        </a:p>
      </dgm:t>
    </dgm:pt>
    <dgm:pt modelId="{8CE78B28-25D1-4902-8185-BF1E3469D9AC}">
      <dgm:prSet phldrT="[Текст]"/>
      <dgm:spPr/>
      <dgm:t>
        <a:bodyPr/>
        <a:lstStyle/>
        <a:p>
          <a:r>
            <a:rPr lang="en-US" b="0" i="0" dirty="0" smtClean="0"/>
            <a:t>MRT</a:t>
          </a:r>
          <a:endParaRPr lang="ru-RU" dirty="0"/>
        </a:p>
      </dgm:t>
    </dgm:pt>
    <dgm:pt modelId="{081033EE-A0CF-4C06-968F-D819CA674AA5}" type="parTrans" cxnId="{2A264D6C-3ABB-4C36-9C2B-79B64D9894AC}">
      <dgm:prSet/>
      <dgm:spPr/>
      <dgm:t>
        <a:bodyPr/>
        <a:lstStyle/>
        <a:p>
          <a:endParaRPr lang="ru-RU"/>
        </a:p>
      </dgm:t>
    </dgm:pt>
    <dgm:pt modelId="{1F338628-5E57-4B72-84E1-9281E2BF3642}" type="sibTrans" cxnId="{2A264D6C-3ABB-4C36-9C2B-79B64D9894AC}">
      <dgm:prSet/>
      <dgm:spPr/>
      <dgm:t>
        <a:bodyPr/>
        <a:lstStyle/>
        <a:p>
          <a:endParaRPr lang="ru-RU"/>
        </a:p>
      </dgm:t>
    </dgm:pt>
    <dgm:pt modelId="{3A5617BE-A757-4BB9-B285-8CFE87B02C97}">
      <dgm:prSet phldrT="[Текст]"/>
      <dgm:spPr/>
      <dgm:t>
        <a:bodyPr/>
        <a:lstStyle/>
        <a:p>
          <a:r>
            <a:rPr lang="en-US" b="0" i="0" dirty="0" smtClean="0"/>
            <a:t>Third stage</a:t>
          </a:r>
          <a:endParaRPr lang="ru-RU" dirty="0"/>
        </a:p>
      </dgm:t>
    </dgm:pt>
    <dgm:pt modelId="{7A2C03C0-EF91-4CA0-A60A-0588A9A3C901}" type="parTrans" cxnId="{EBC54E94-D431-41D4-A260-724CBFDC79F7}">
      <dgm:prSet/>
      <dgm:spPr/>
      <dgm:t>
        <a:bodyPr/>
        <a:lstStyle/>
        <a:p>
          <a:endParaRPr lang="ru-RU"/>
        </a:p>
      </dgm:t>
    </dgm:pt>
    <dgm:pt modelId="{3C8D2D6D-5F7F-4216-9FCD-F91772AD3CC2}" type="sibTrans" cxnId="{EBC54E94-D431-41D4-A260-724CBFDC79F7}">
      <dgm:prSet/>
      <dgm:spPr/>
      <dgm:t>
        <a:bodyPr/>
        <a:lstStyle/>
        <a:p>
          <a:endParaRPr lang="ru-RU"/>
        </a:p>
      </dgm:t>
    </dgm:pt>
    <dgm:pt modelId="{E7651FAD-5DF1-4070-9FC5-49109C75903D}">
      <dgm:prSet phldrT="[Текст]"/>
      <dgm:spPr/>
      <dgm:t>
        <a:bodyPr/>
        <a:lstStyle/>
        <a:p>
          <a:r>
            <a:rPr lang="en-US" b="0" i="0" dirty="0" smtClean="0"/>
            <a:t>Angiography</a:t>
          </a:r>
          <a:endParaRPr lang="ru-RU" dirty="0"/>
        </a:p>
      </dgm:t>
    </dgm:pt>
    <dgm:pt modelId="{C6C80297-B6B1-41AC-9806-5975E9E36230}" type="parTrans" cxnId="{E65690BC-AE3E-45B8-8EA5-B6E5A2E1C833}">
      <dgm:prSet/>
      <dgm:spPr/>
      <dgm:t>
        <a:bodyPr/>
        <a:lstStyle/>
        <a:p>
          <a:endParaRPr lang="ru-RU"/>
        </a:p>
      </dgm:t>
    </dgm:pt>
    <dgm:pt modelId="{A908657C-DD42-4A3A-854E-E93DD6F24802}" type="sibTrans" cxnId="{E65690BC-AE3E-45B8-8EA5-B6E5A2E1C833}">
      <dgm:prSet/>
      <dgm:spPr/>
      <dgm:t>
        <a:bodyPr/>
        <a:lstStyle/>
        <a:p>
          <a:endParaRPr lang="ru-RU"/>
        </a:p>
      </dgm:t>
    </dgm:pt>
    <dgm:pt modelId="{7F1C60AD-752F-4E4F-A83F-1C737DA384A2}">
      <dgm:prSet/>
      <dgm:spPr/>
      <dgm:t>
        <a:bodyPr/>
        <a:lstStyle/>
        <a:p>
          <a:r>
            <a:rPr lang="en-US" b="0" i="0" dirty="0" smtClean="0"/>
            <a:t>EdoUSM</a:t>
          </a:r>
          <a:endParaRPr lang="ru-RU" b="0" i="0" dirty="0" smtClean="0"/>
        </a:p>
      </dgm:t>
    </dgm:pt>
    <dgm:pt modelId="{D0BCEF37-130B-4343-9BEA-F6313C15EA86}" type="parTrans" cxnId="{641FDBBD-99AA-42B8-82B6-F0E904729CFD}">
      <dgm:prSet/>
      <dgm:spPr/>
      <dgm:t>
        <a:bodyPr/>
        <a:lstStyle/>
        <a:p>
          <a:endParaRPr lang="ru-RU"/>
        </a:p>
      </dgm:t>
    </dgm:pt>
    <dgm:pt modelId="{713CE331-293F-4CE8-9D07-FB5217891720}" type="sibTrans" cxnId="{641FDBBD-99AA-42B8-82B6-F0E904729CFD}">
      <dgm:prSet/>
      <dgm:spPr/>
      <dgm:t>
        <a:bodyPr/>
        <a:lstStyle/>
        <a:p>
          <a:endParaRPr lang="ru-RU"/>
        </a:p>
      </dgm:t>
    </dgm:pt>
    <dgm:pt modelId="{C4989F2F-8905-4E28-8F05-C65ED7E77CBE}">
      <dgm:prSet/>
      <dgm:spPr/>
      <dgm:t>
        <a:bodyPr/>
        <a:lstStyle/>
        <a:p>
          <a:r>
            <a:rPr lang="en-US" b="0" i="0" dirty="0" smtClean="0"/>
            <a:t>During the transition of the colon</a:t>
          </a:r>
          <a:endParaRPr lang="ru-RU" b="0" i="0" dirty="0" smtClean="0"/>
        </a:p>
      </dgm:t>
    </dgm:pt>
    <dgm:pt modelId="{E5A9459E-7DFF-4D43-83EC-EA9435D5FC2E}" type="parTrans" cxnId="{86C801C3-9545-4D54-82AA-300462F216E7}">
      <dgm:prSet/>
      <dgm:spPr/>
      <dgm:t>
        <a:bodyPr/>
        <a:lstStyle/>
        <a:p>
          <a:endParaRPr lang="ru-RU"/>
        </a:p>
      </dgm:t>
    </dgm:pt>
    <dgm:pt modelId="{446CE065-608B-4216-83BB-EFC49784D35F}" type="sibTrans" cxnId="{86C801C3-9545-4D54-82AA-300462F216E7}">
      <dgm:prSet/>
      <dgm:spPr/>
      <dgm:t>
        <a:bodyPr/>
        <a:lstStyle/>
        <a:p>
          <a:endParaRPr lang="ru-RU"/>
        </a:p>
      </dgm:t>
    </dgm:pt>
    <dgm:pt modelId="{10C4E433-B003-4564-B4B3-2F3314A81D75}">
      <dgm:prSet/>
      <dgm:spPr/>
      <dgm:t>
        <a:bodyPr/>
        <a:lstStyle/>
        <a:p>
          <a:r>
            <a:rPr lang="en-US" b="0" i="0" dirty="0" smtClean="0"/>
            <a:t>Defecography</a:t>
          </a:r>
          <a:endParaRPr lang="ru-RU" b="0" i="0" dirty="0" smtClean="0"/>
        </a:p>
      </dgm:t>
    </dgm:pt>
    <dgm:pt modelId="{94EE1C74-0628-4F66-899C-F5C23A94AB95}" type="parTrans" cxnId="{093E3DAD-DE25-433E-8EAF-992539EE44A5}">
      <dgm:prSet/>
      <dgm:spPr/>
      <dgm:t>
        <a:bodyPr/>
        <a:lstStyle/>
        <a:p>
          <a:endParaRPr lang="ru-RU"/>
        </a:p>
      </dgm:t>
    </dgm:pt>
    <dgm:pt modelId="{C717E407-D294-4C6B-802D-001DAAB1E986}" type="sibTrans" cxnId="{093E3DAD-DE25-433E-8EAF-992539EE44A5}">
      <dgm:prSet/>
      <dgm:spPr/>
      <dgm:t>
        <a:bodyPr/>
        <a:lstStyle/>
        <a:p>
          <a:endParaRPr lang="ru-RU"/>
        </a:p>
      </dgm:t>
    </dgm:pt>
    <dgm:pt modelId="{1407A149-D3AF-4CCE-B0FF-FEC9E3D216B8}">
      <dgm:prSet/>
      <dgm:spPr/>
      <dgm:t>
        <a:bodyPr/>
        <a:lstStyle/>
        <a:p>
          <a:r>
            <a:rPr lang="en-US" b="0" i="0" dirty="0" smtClean="0"/>
            <a:t>Laparoscopy</a:t>
          </a:r>
          <a:endParaRPr lang="ru-RU" b="0" i="0" dirty="0" smtClean="0"/>
        </a:p>
      </dgm:t>
    </dgm:pt>
    <dgm:pt modelId="{6F277B8F-6AB3-4B8E-A320-412B64C4F8DA}" type="parTrans" cxnId="{74A3DF26-C3CF-4506-8A30-90C03319E61A}">
      <dgm:prSet/>
      <dgm:spPr/>
      <dgm:t>
        <a:bodyPr/>
        <a:lstStyle/>
        <a:p>
          <a:endParaRPr lang="ru-RU"/>
        </a:p>
      </dgm:t>
    </dgm:pt>
    <dgm:pt modelId="{DF5415B3-913A-41C2-8258-127F9A744C4A}" type="sibTrans" cxnId="{74A3DF26-C3CF-4506-8A30-90C03319E61A}">
      <dgm:prSet/>
      <dgm:spPr/>
      <dgm:t>
        <a:bodyPr/>
        <a:lstStyle/>
        <a:p>
          <a:endParaRPr lang="ru-RU"/>
        </a:p>
      </dgm:t>
    </dgm:pt>
    <dgm:pt modelId="{25D1A0C1-DE48-494F-8685-9811F3F66E20}">
      <dgm:prSet/>
      <dgm:spPr/>
      <dgm:t>
        <a:bodyPr/>
        <a:lstStyle/>
        <a:p>
          <a:r>
            <a:rPr lang="en-US" b="0" i="0" dirty="0" smtClean="0"/>
            <a:t>Laparotomy</a:t>
          </a:r>
          <a:endParaRPr lang="ru-RU" b="0" i="0" dirty="0" smtClean="0"/>
        </a:p>
      </dgm:t>
    </dgm:pt>
    <dgm:pt modelId="{C7508958-B03D-4916-B958-A6C33136D72D}" type="parTrans" cxnId="{8E84A09A-241C-4EEC-AEBC-116E745BBA40}">
      <dgm:prSet/>
      <dgm:spPr/>
      <dgm:t>
        <a:bodyPr/>
        <a:lstStyle/>
        <a:p>
          <a:endParaRPr lang="ru-RU"/>
        </a:p>
      </dgm:t>
    </dgm:pt>
    <dgm:pt modelId="{D1F52F71-FBAD-4B86-AA85-32855A7C1CF6}" type="sibTrans" cxnId="{8E84A09A-241C-4EEC-AEBC-116E745BBA40}">
      <dgm:prSet/>
      <dgm:spPr/>
      <dgm:t>
        <a:bodyPr/>
        <a:lstStyle/>
        <a:p>
          <a:endParaRPr lang="ru-RU"/>
        </a:p>
      </dgm:t>
    </dgm:pt>
    <dgm:pt modelId="{AAB60752-4331-4FF7-8B39-3515EF6AADD2}">
      <dgm:prSet/>
      <dgm:spPr/>
      <dgm:t>
        <a:bodyPr/>
        <a:lstStyle/>
        <a:p>
          <a:r>
            <a:rPr lang="en-US" b="0" i="0" dirty="0" smtClean="0"/>
            <a:t>Genetic testing</a:t>
          </a:r>
          <a:endParaRPr lang="ru-RU" b="0" i="0" dirty="0" smtClean="0"/>
        </a:p>
      </dgm:t>
    </dgm:pt>
    <dgm:pt modelId="{A7F90A7D-4D95-4768-A846-899BCBC784A2}" type="parTrans" cxnId="{EF0CFD2A-5907-480C-9A3B-DF9F9FE918B5}">
      <dgm:prSet/>
      <dgm:spPr/>
      <dgm:t>
        <a:bodyPr/>
        <a:lstStyle/>
        <a:p>
          <a:endParaRPr lang="ru-RU"/>
        </a:p>
      </dgm:t>
    </dgm:pt>
    <dgm:pt modelId="{AF9D5ABA-F9FB-452A-9086-AD41EBB5AA93}" type="sibTrans" cxnId="{EF0CFD2A-5907-480C-9A3B-DF9F9FE918B5}">
      <dgm:prSet/>
      <dgm:spPr/>
      <dgm:t>
        <a:bodyPr/>
        <a:lstStyle/>
        <a:p>
          <a:endParaRPr lang="ru-RU"/>
        </a:p>
      </dgm:t>
    </dgm:pt>
    <dgm:pt modelId="{9D57DBB3-B730-4079-B915-782312D2C303}">
      <dgm:prSet/>
      <dgm:spPr/>
      <dgm:t>
        <a:bodyPr/>
        <a:lstStyle/>
        <a:p>
          <a:r>
            <a:rPr lang="en-US" b="0" i="0" dirty="0" smtClean="0"/>
            <a:t>other</a:t>
          </a:r>
          <a:endParaRPr lang="ru-RU" b="0" i="0" dirty="0" smtClean="0"/>
        </a:p>
      </dgm:t>
    </dgm:pt>
    <dgm:pt modelId="{AC22C6AD-BED5-4776-A732-7ACFC847CF32}" type="parTrans" cxnId="{F6948FF7-238B-4BDB-BF90-65633697701E}">
      <dgm:prSet/>
      <dgm:spPr/>
      <dgm:t>
        <a:bodyPr/>
        <a:lstStyle/>
        <a:p>
          <a:endParaRPr lang="ru-RU"/>
        </a:p>
      </dgm:t>
    </dgm:pt>
    <dgm:pt modelId="{EC4669D1-061B-4568-814E-241577AD9AA7}" type="sibTrans" cxnId="{F6948FF7-238B-4BDB-BF90-65633697701E}">
      <dgm:prSet/>
      <dgm:spPr/>
      <dgm:t>
        <a:bodyPr/>
        <a:lstStyle/>
        <a:p>
          <a:endParaRPr lang="ru-RU"/>
        </a:p>
      </dgm:t>
    </dgm:pt>
    <dgm:pt modelId="{95F5B7D7-DEE1-471F-8977-10F3C1D2DCCB}" type="pres">
      <dgm:prSet presAssocID="{0543B6B0-2779-48C4-980E-5C520E712D33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0C9B473-2B1A-4412-98F1-15A32581A672}" type="pres">
      <dgm:prSet presAssocID="{67D30D61-91C6-4497-82E4-41DA53DCB94D}" presName="ParentComposite" presStyleCnt="0"/>
      <dgm:spPr/>
    </dgm:pt>
    <dgm:pt modelId="{A63D7F65-E36E-47EE-9D3D-51372FB93EC6}" type="pres">
      <dgm:prSet presAssocID="{67D30D61-91C6-4497-82E4-41DA53DCB94D}" presName="Chord" presStyleLbl="bgShp" presStyleIdx="0" presStyleCnt="2" custLinFactX="-10029" custLinFactNeighborX="-100000" custLinFactNeighborY="14108"/>
      <dgm:spPr/>
    </dgm:pt>
    <dgm:pt modelId="{47906F20-5E1F-40BC-9EC8-ACC344E7791A}" type="pres">
      <dgm:prSet presAssocID="{67D30D61-91C6-4497-82E4-41DA53DCB94D}" presName="Pie" presStyleLbl="alignNode1" presStyleIdx="0" presStyleCnt="2" custLinFactX="-13215" custLinFactNeighborX="-100000" custLinFactNeighborY="-21774"/>
      <dgm:spPr/>
    </dgm:pt>
    <dgm:pt modelId="{5F47E982-1A3A-44D8-A30F-8DAD3D308602}" type="pres">
      <dgm:prSet presAssocID="{67D30D61-91C6-4497-82E4-41DA53DCB94D}" presName="Parent" presStyleLbl="revTx" presStyleIdx="0" presStyleCnt="4" custLinFactX="-42038" custLinFactNeighborX="-100000" custLinFactNeighborY="-204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6E750C-A8AF-4069-AE52-769AEB88F3B9}" type="pres">
      <dgm:prSet presAssocID="{1F338628-5E57-4B72-84E1-9281E2BF3642}" presName="negSibTrans" presStyleCnt="0"/>
      <dgm:spPr/>
    </dgm:pt>
    <dgm:pt modelId="{600F63FF-700A-4D81-B0CF-E3D8D6BDB5E8}" type="pres">
      <dgm:prSet presAssocID="{67D30D61-91C6-4497-82E4-41DA53DCB94D}" presName="composite" presStyleCnt="0"/>
      <dgm:spPr/>
    </dgm:pt>
    <dgm:pt modelId="{9F0D7690-3424-4D19-BD48-69F3ADCC720F}" type="pres">
      <dgm:prSet presAssocID="{67D30D61-91C6-4497-82E4-41DA53DCB94D}" presName="Child" presStyleLbl="revTx" presStyleIdx="1" presStyleCnt="4" custLinFactNeighborX="-379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FCEFF-8393-489C-9B98-916EB70D1B50}" type="pres">
      <dgm:prSet presAssocID="{8453412F-C6D2-4332-BC98-5191D18E5FDE}" presName="sibTrans" presStyleCnt="0"/>
      <dgm:spPr/>
    </dgm:pt>
    <dgm:pt modelId="{F7EA90B1-4910-442F-BCB5-A2789EE3210F}" type="pres">
      <dgm:prSet presAssocID="{3A5617BE-A757-4BB9-B285-8CFE87B02C97}" presName="ParentComposite" presStyleCnt="0"/>
      <dgm:spPr/>
    </dgm:pt>
    <dgm:pt modelId="{2E70BB65-DA3C-475C-BA0D-98D3CA783426}" type="pres">
      <dgm:prSet presAssocID="{3A5617BE-A757-4BB9-B285-8CFE87B02C97}" presName="Chord" presStyleLbl="bgShp" presStyleIdx="1" presStyleCnt="2"/>
      <dgm:spPr/>
    </dgm:pt>
    <dgm:pt modelId="{2AC5E40B-0B5D-4CF5-84B3-2849547BBBAE}" type="pres">
      <dgm:prSet presAssocID="{3A5617BE-A757-4BB9-B285-8CFE87B02C97}" presName="Pie" presStyleLbl="alignNode1" presStyleIdx="1" presStyleCnt="2" custLinFactNeighborX="-14981"/>
      <dgm:spPr/>
    </dgm:pt>
    <dgm:pt modelId="{2C7123A7-F7FB-430F-969F-F313BEF9A15C}" type="pres">
      <dgm:prSet presAssocID="{3A5617BE-A757-4BB9-B285-8CFE87B02C97}" presName="Parent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724166-F191-4B42-AF7A-0DF3CEA1C0A6}" type="pres">
      <dgm:prSet presAssocID="{A908657C-DD42-4A3A-854E-E93DD6F24802}" presName="negSibTrans" presStyleCnt="0"/>
      <dgm:spPr/>
    </dgm:pt>
    <dgm:pt modelId="{77E71F2C-20C2-47A6-88D1-7C5564BE40AB}" type="pres">
      <dgm:prSet presAssocID="{3A5617BE-A757-4BB9-B285-8CFE87B02C97}" presName="composite" presStyleCnt="0"/>
      <dgm:spPr/>
    </dgm:pt>
    <dgm:pt modelId="{136F6D61-9BE2-413A-8ABC-581F8302DF90}" type="pres">
      <dgm:prSet presAssocID="{3A5617BE-A757-4BB9-B285-8CFE87B02C97}" presName="Child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CD3AD-9C55-453F-96EA-40867C642422}" type="presOf" srcId="{3A5617BE-A757-4BB9-B285-8CFE87B02C97}" destId="{2C7123A7-F7FB-430F-969F-F313BEF9A15C}" srcOrd="0" destOrd="0" presId="urn:microsoft.com/office/officeart/2009/3/layout/PieProcess"/>
    <dgm:cxn modelId="{C0416EED-06E3-44CC-83B7-0ABD6213B038}" type="presOf" srcId="{0543B6B0-2779-48C4-980E-5C520E712D33}" destId="{95F5B7D7-DEE1-471F-8977-10F3C1D2DCCB}" srcOrd="0" destOrd="0" presId="urn:microsoft.com/office/officeart/2009/3/layout/PieProcess"/>
    <dgm:cxn modelId="{86C801C3-9545-4D54-82AA-300462F216E7}" srcId="{67D30D61-91C6-4497-82E4-41DA53DCB94D}" destId="{C4989F2F-8905-4E28-8F05-C65ED7E77CBE}" srcOrd="2" destOrd="0" parTransId="{E5A9459E-7DFF-4D43-83EC-EA9435D5FC2E}" sibTransId="{446CE065-608B-4216-83BB-EFC49784D35F}"/>
    <dgm:cxn modelId="{8A46733E-8660-4536-89F5-5F3512867ABB}" type="presOf" srcId="{E7651FAD-5DF1-4070-9FC5-49109C75903D}" destId="{136F6D61-9BE2-413A-8ABC-581F8302DF90}" srcOrd="0" destOrd="0" presId="urn:microsoft.com/office/officeart/2009/3/layout/PieProcess"/>
    <dgm:cxn modelId="{8E84A09A-241C-4EEC-AEBC-116E745BBA40}" srcId="{3A5617BE-A757-4BB9-B285-8CFE87B02C97}" destId="{25D1A0C1-DE48-494F-8685-9811F3F66E20}" srcOrd="2" destOrd="0" parTransId="{C7508958-B03D-4916-B958-A6C33136D72D}" sibTransId="{D1F52F71-FBAD-4B86-AA85-32855A7C1CF6}"/>
    <dgm:cxn modelId="{74A3DF26-C3CF-4506-8A30-90C03319E61A}" srcId="{3A5617BE-A757-4BB9-B285-8CFE87B02C97}" destId="{1407A149-D3AF-4CCE-B0FF-FEC9E3D216B8}" srcOrd="1" destOrd="0" parTransId="{6F277B8F-6AB3-4B8E-A320-412B64C4F8DA}" sibTransId="{DF5415B3-913A-41C2-8258-127F9A744C4A}"/>
    <dgm:cxn modelId="{E65690BC-AE3E-45B8-8EA5-B6E5A2E1C833}" srcId="{3A5617BE-A757-4BB9-B285-8CFE87B02C97}" destId="{E7651FAD-5DF1-4070-9FC5-49109C75903D}" srcOrd="0" destOrd="0" parTransId="{C6C80297-B6B1-41AC-9806-5975E9E36230}" sibTransId="{A908657C-DD42-4A3A-854E-E93DD6F24802}"/>
    <dgm:cxn modelId="{EF0CFD2A-5907-480C-9A3B-DF9F9FE918B5}" srcId="{3A5617BE-A757-4BB9-B285-8CFE87B02C97}" destId="{AAB60752-4331-4FF7-8B39-3515EF6AADD2}" srcOrd="3" destOrd="0" parTransId="{A7F90A7D-4D95-4768-A846-899BCBC784A2}" sibTransId="{AF9D5ABA-F9FB-452A-9086-AD41EBB5AA93}"/>
    <dgm:cxn modelId="{E6ACE507-2059-40FB-BDCE-F47CB3E2540A}" type="presOf" srcId="{7F1C60AD-752F-4E4F-A83F-1C737DA384A2}" destId="{9F0D7690-3424-4D19-BD48-69F3ADCC720F}" srcOrd="0" destOrd="1" presId="urn:microsoft.com/office/officeart/2009/3/layout/PieProcess"/>
    <dgm:cxn modelId="{6BFE80F0-5BD7-4B1B-BBD6-DB119A3AEA9F}" type="presOf" srcId="{10C4E433-B003-4564-B4B3-2F3314A81D75}" destId="{9F0D7690-3424-4D19-BD48-69F3ADCC720F}" srcOrd="0" destOrd="3" presId="urn:microsoft.com/office/officeart/2009/3/layout/PieProcess"/>
    <dgm:cxn modelId="{FF8C9C60-E720-47FC-8E1B-04E4308F275B}" srcId="{0543B6B0-2779-48C4-980E-5C520E712D33}" destId="{67D30D61-91C6-4497-82E4-41DA53DCB94D}" srcOrd="0" destOrd="0" parTransId="{AF9B37F4-5946-4745-8265-E9629FC80B36}" sibTransId="{8453412F-C6D2-4332-BC98-5191D18E5FDE}"/>
    <dgm:cxn modelId="{E8A591A6-4F7D-4ADE-B136-5F6F876FD51E}" type="presOf" srcId="{8CE78B28-25D1-4902-8185-BF1E3469D9AC}" destId="{9F0D7690-3424-4D19-BD48-69F3ADCC720F}" srcOrd="0" destOrd="0" presId="urn:microsoft.com/office/officeart/2009/3/layout/PieProcess"/>
    <dgm:cxn modelId="{3EF44E2E-9C58-4A04-86EA-C0F9A97F3850}" type="presOf" srcId="{25D1A0C1-DE48-494F-8685-9811F3F66E20}" destId="{136F6D61-9BE2-413A-8ABC-581F8302DF90}" srcOrd="0" destOrd="2" presId="urn:microsoft.com/office/officeart/2009/3/layout/PieProcess"/>
    <dgm:cxn modelId="{2A264D6C-3ABB-4C36-9C2B-79B64D9894AC}" srcId="{67D30D61-91C6-4497-82E4-41DA53DCB94D}" destId="{8CE78B28-25D1-4902-8185-BF1E3469D9AC}" srcOrd="0" destOrd="0" parTransId="{081033EE-A0CF-4C06-968F-D819CA674AA5}" sibTransId="{1F338628-5E57-4B72-84E1-9281E2BF3642}"/>
    <dgm:cxn modelId="{BD7492D7-AA74-4127-A800-B79E5848FAC4}" type="presOf" srcId="{9D57DBB3-B730-4079-B915-782312D2C303}" destId="{136F6D61-9BE2-413A-8ABC-581F8302DF90}" srcOrd="0" destOrd="4" presId="urn:microsoft.com/office/officeart/2009/3/layout/PieProcess"/>
    <dgm:cxn modelId="{A021D63E-45E9-47BF-AA76-87B85425C731}" type="presOf" srcId="{1407A149-D3AF-4CCE-B0FF-FEC9E3D216B8}" destId="{136F6D61-9BE2-413A-8ABC-581F8302DF90}" srcOrd="0" destOrd="1" presId="urn:microsoft.com/office/officeart/2009/3/layout/PieProcess"/>
    <dgm:cxn modelId="{641FDBBD-99AA-42B8-82B6-F0E904729CFD}" srcId="{67D30D61-91C6-4497-82E4-41DA53DCB94D}" destId="{7F1C60AD-752F-4E4F-A83F-1C737DA384A2}" srcOrd="1" destOrd="0" parTransId="{D0BCEF37-130B-4343-9BEA-F6313C15EA86}" sibTransId="{713CE331-293F-4CE8-9D07-FB5217891720}"/>
    <dgm:cxn modelId="{3331C08E-A5DC-4883-8FF5-2494E36C2038}" type="presOf" srcId="{AAB60752-4331-4FF7-8B39-3515EF6AADD2}" destId="{136F6D61-9BE2-413A-8ABC-581F8302DF90}" srcOrd="0" destOrd="3" presId="urn:microsoft.com/office/officeart/2009/3/layout/PieProcess"/>
    <dgm:cxn modelId="{577D70C0-0AED-4077-B33F-0F1E01D29E49}" type="presOf" srcId="{C4989F2F-8905-4E28-8F05-C65ED7E77CBE}" destId="{9F0D7690-3424-4D19-BD48-69F3ADCC720F}" srcOrd="0" destOrd="2" presId="urn:microsoft.com/office/officeart/2009/3/layout/PieProcess"/>
    <dgm:cxn modelId="{EBC54E94-D431-41D4-A260-724CBFDC79F7}" srcId="{0543B6B0-2779-48C4-980E-5C520E712D33}" destId="{3A5617BE-A757-4BB9-B285-8CFE87B02C97}" srcOrd="1" destOrd="0" parTransId="{7A2C03C0-EF91-4CA0-A60A-0588A9A3C901}" sibTransId="{3C8D2D6D-5F7F-4216-9FCD-F91772AD3CC2}"/>
    <dgm:cxn modelId="{093E3DAD-DE25-433E-8EAF-992539EE44A5}" srcId="{67D30D61-91C6-4497-82E4-41DA53DCB94D}" destId="{10C4E433-B003-4564-B4B3-2F3314A81D75}" srcOrd="3" destOrd="0" parTransId="{94EE1C74-0628-4F66-899C-F5C23A94AB95}" sibTransId="{C717E407-D294-4C6B-802D-001DAAB1E986}"/>
    <dgm:cxn modelId="{F0BB57F1-79D0-4438-911A-D0491588BD1E}" type="presOf" srcId="{67D30D61-91C6-4497-82E4-41DA53DCB94D}" destId="{5F47E982-1A3A-44D8-A30F-8DAD3D308602}" srcOrd="0" destOrd="0" presId="urn:microsoft.com/office/officeart/2009/3/layout/PieProcess"/>
    <dgm:cxn modelId="{F6948FF7-238B-4BDB-BF90-65633697701E}" srcId="{3A5617BE-A757-4BB9-B285-8CFE87B02C97}" destId="{9D57DBB3-B730-4079-B915-782312D2C303}" srcOrd="4" destOrd="0" parTransId="{AC22C6AD-BED5-4776-A732-7ACFC847CF32}" sibTransId="{EC4669D1-061B-4568-814E-241577AD9AA7}"/>
    <dgm:cxn modelId="{4E024749-9512-4227-AC8C-3A7105A91990}" type="presParOf" srcId="{95F5B7D7-DEE1-471F-8977-10F3C1D2DCCB}" destId="{B0C9B473-2B1A-4412-98F1-15A32581A672}" srcOrd="0" destOrd="0" presId="urn:microsoft.com/office/officeart/2009/3/layout/PieProcess"/>
    <dgm:cxn modelId="{2D29DE26-30DE-4DB1-BDB5-B34815BFBB1B}" type="presParOf" srcId="{B0C9B473-2B1A-4412-98F1-15A32581A672}" destId="{A63D7F65-E36E-47EE-9D3D-51372FB93EC6}" srcOrd="0" destOrd="0" presId="urn:microsoft.com/office/officeart/2009/3/layout/PieProcess"/>
    <dgm:cxn modelId="{39A7A614-2C06-4AB8-AF1C-47953CA3124A}" type="presParOf" srcId="{B0C9B473-2B1A-4412-98F1-15A32581A672}" destId="{47906F20-5E1F-40BC-9EC8-ACC344E7791A}" srcOrd="1" destOrd="0" presId="urn:microsoft.com/office/officeart/2009/3/layout/PieProcess"/>
    <dgm:cxn modelId="{19DA67E3-B262-457E-93C1-5DC859C82B90}" type="presParOf" srcId="{B0C9B473-2B1A-4412-98F1-15A32581A672}" destId="{5F47E982-1A3A-44D8-A30F-8DAD3D308602}" srcOrd="2" destOrd="0" presId="urn:microsoft.com/office/officeart/2009/3/layout/PieProcess"/>
    <dgm:cxn modelId="{8E9F5B23-1ABE-4FEE-8143-F65913790B51}" type="presParOf" srcId="{95F5B7D7-DEE1-471F-8977-10F3C1D2DCCB}" destId="{D46E750C-A8AF-4069-AE52-769AEB88F3B9}" srcOrd="1" destOrd="0" presId="urn:microsoft.com/office/officeart/2009/3/layout/PieProcess"/>
    <dgm:cxn modelId="{738F5864-053E-45A7-B521-7FE8FAD47054}" type="presParOf" srcId="{95F5B7D7-DEE1-471F-8977-10F3C1D2DCCB}" destId="{600F63FF-700A-4D81-B0CF-E3D8D6BDB5E8}" srcOrd="2" destOrd="0" presId="urn:microsoft.com/office/officeart/2009/3/layout/PieProcess"/>
    <dgm:cxn modelId="{A16685D4-11A9-4C9A-946C-C504095C2081}" type="presParOf" srcId="{600F63FF-700A-4D81-B0CF-E3D8D6BDB5E8}" destId="{9F0D7690-3424-4D19-BD48-69F3ADCC720F}" srcOrd="0" destOrd="0" presId="urn:microsoft.com/office/officeart/2009/3/layout/PieProcess"/>
    <dgm:cxn modelId="{5424304D-9B99-4773-895A-EC0F70F170B9}" type="presParOf" srcId="{95F5B7D7-DEE1-471F-8977-10F3C1D2DCCB}" destId="{DDFFCEFF-8393-489C-9B98-916EB70D1B50}" srcOrd="3" destOrd="0" presId="urn:microsoft.com/office/officeart/2009/3/layout/PieProcess"/>
    <dgm:cxn modelId="{1257BEE7-723B-4949-A54F-029D43225EA8}" type="presParOf" srcId="{95F5B7D7-DEE1-471F-8977-10F3C1D2DCCB}" destId="{F7EA90B1-4910-442F-BCB5-A2789EE3210F}" srcOrd="4" destOrd="0" presId="urn:microsoft.com/office/officeart/2009/3/layout/PieProcess"/>
    <dgm:cxn modelId="{437872E6-0A3C-4E02-AC5E-75BBE364B33F}" type="presParOf" srcId="{F7EA90B1-4910-442F-BCB5-A2789EE3210F}" destId="{2E70BB65-DA3C-475C-BA0D-98D3CA783426}" srcOrd="0" destOrd="0" presId="urn:microsoft.com/office/officeart/2009/3/layout/PieProcess"/>
    <dgm:cxn modelId="{E3B1F11A-7FF9-44E1-8C9A-028D13C41D12}" type="presParOf" srcId="{F7EA90B1-4910-442F-BCB5-A2789EE3210F}" destId="{2AC5E40B-0B5D-4CF5-84B3-2849547BBBAE}" srcOrd="1" destOrd="0" presId="urn:microsoft.com/office/officeart/2009/3/layout/PieProcess"/>
    <dgm:cxn modelId="{210C8A44-F683-488E-907F-7301EA7C646A}" type="presParOf" srcId="{F7EA90B1-4910-442F-BCB5-A2789EE3210F}" destId="{2C7123A7-F7FB-430F-969F-F313BEF9A15C}" srcOrd="2" destOrd="0" presId="urn:microsoft.com/office/officeart/2009/3/layout/PieProcess"/>
    <dgm:cxn modelId="{69C5B95C-3037-4BE4-A0BD-E80770A3861D}" type="presParOf" srcId="{95F5B7D7-DEE1-471F-8977-10F3C1D2DCCB}" destId="{B3724166-F191-4B42-AF7A-0DF3CEA1C0A6}" srcOrd="5" destOrd="0" presId="urn:microsoft.com/office/officeart/2009/3/layout/PieProcess"/>
    <dgm:cxn modelId="{CE468890-CB17-4E11-B3DF-6F36CD031C7A}" type="presParOf" srcId="{95F5B7D7-DEE1-471F-8977-10F3C1D2DCCB}" destId="{77E71F2C-20C2-47A6-88D1-7C5564BE40AB}" srcOrd="6" destOrd="0" presId="urn:microsoft.com/office/officeart/2009/3/layout/PieProcess"/>
    <dgm:cxn modelId="{657CEBD8-706C-422F-9B63-CAF01F26909D}" type="presParOf" srcId="{77E71F2C-20C2-47A6-88D1-7C5564BE40AB}" destId="{136F6D61-9BE2-413A-8ABC-581F8302DF90}" srcOrd="0" destOrd="0" presId="urn:microsoft.com/office/officeart/2009/3/layout/Pie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575E82F-B296-430F-A907-B19678C1756F}" type="doc">
      <dgm:prSet loTypeId="urn:microsoft.com/office/officeart/2005/8/layout/vList4#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C67F699-1E7B-4540-8F90-2008C923F9C1}">
      <dgm:prSet phldrT="[Текст]"/>
      <dgm:spPr/>
      <dgm:t>
        <a:bodyPr/>
        <a:lstStyle/>
        <a:p>
          <a:r>
            <a:rPr lang="en-US" b="0" i="0" dirty="0" err="1" smtClean="0"/>
            <a:t>Anastomotic</a:t>
          </a:r>
          <a:r>
            <a:rPr lang="en-US" b="0" i="0" dirty="0" smtClean="0"/>
            <a:t> leak</a:t>
          </a:r>
          <a:endParaRPr lang="ru-RU" dirty="0"/>
        </a:p>
      </dgm:t>
    </dgm:pt>
    <dgm:pt modelId="{38273ABE-0102-454C-A332-A6421F7BAE66}" type="parTrans" cxnId="{C0CAE596-06F1-4AA6-B40D-DAF1090C8463}">
      <dgm:prSet/>
      <dgm:spPr/>
      <dgm:t>
        <a:bodyPr/>
        <a:lstStyle/>
        <a:p>
          <a:endParaRPr lang="ru-RU"/>
        </a:p>
      </dgm:t>
    </dgm:pt>
    <dgm:pt modelId="{84630DA7-3C50-4F3C-8163-E3C12B90B38C}" type="sibTrans" cxnId="{C0CAE596-06F1-4AA6-B40D-DAF1090C8463}">
      <dgm:prSet/>
      <dgm:spPr/>
      <dgm:t>
        <a:bodyPr/>
        <a:lstStyle/>
        <a:p>
          <a:endParaRPr lang="ru-RU"/>
        </a:p>
      </dgm:t>
    </dgm:pt>
    <dgm:pt modelId="{B75C6D23-1C21-4248-8FD3-071D581DC363}">
      <dgm:prSet phldrT="[Текст]"/>
      <dgm:spPr/>
      <dgm:t>
        <a:bodyPr/>
        <a:lstStyle/>
        <a:p>
          <a:r>
            <a:rPr lang="en-US" b="0" i="0" dirty="0" smtClean="0"/>
            <a:t>Bleeding</a:t>
          </a:r>
          <a:endParaRPr lang="ru-RU" dirty="0"/>
        </a:p>
      </dgm:t>
    </dgm:pt>
    <dgm:pt modelId="{BAC7842D-124E-4302-8DE4-2DD6C9C48937}" type="parTrans" cxnId="{BD6730AD-C765-4FE5-A737-3D4E700AAA7C}">
      <dgm:prSet/>
      <dgm:spPr/>
      <dgm:t>
        <a:bodyPr/>
        <a:lstStyle/>
        <a:p>
          <a:endParaRPr lang="ru-RU"/>
        </a:p>
      </dgm:t>
    </dgm:pt>
    <dgm:pt modelId="{7712097A-FD93-4429-85EB-0EBA94A495E6}" type="sibTrans" cxnId="{BD6730AD-C765-4FE5-A737-3D4E700AAA7C}">
      <dgm:prSet/>
      <dgm:spPr/>
      <dgm:t>
        <a:bodyPr/>
        <a:lstStyle/>
        <a:p>
          <a:endParaRPr lang="ru-RU"/>
        </a:p>
      </dgm:t>
    </dgm:pt>
    <dgm:pt modelId="{42F914E9-5DB2-4AD2-A4E0-5D8F7640F9F1}">
      <dgm:prSet phldrT="[Текст]"/>
      <dgm:spPr/>
      <dgm:t>
        <a:bodyPr/>
        <a:lstStyle/>
        <a:p>
          <a:r>
            <a:rPr lang="en-US" b="0" i="0" dirty="0" smtClean="0"/>
            <a:t>Fistulas</a:t>
          </a:r>
          <a:endParaRPr lang="ru-RU" dirty="0"/>
        </a:p>
      </dgm:t>
    </dgm:pt>
    <dgm:pt modelId="{93180075-8339-453F-8902-125CAA2F1022}" type="parTrans" cxnId="{CC99279E-673D-4958-A34F-8E99D432F88E}">
      <dgm:prSet/>
      <dgm:spPr/>
      <dgm:t>
        <a:bodyPr/>
        <a:lstStyle/>
        <a:p>
          <a:endParaRPr lang="ru-RU"/>
        </a:p>
      </dgm:t>
    </dgm:pt>
    <dgm:pt modelId="{3D36532F-64FE-49D0-A151-4004EA150DA0}" type="sibTrans" cxnId="{CC99279E-673D-4958-A34F-8E99D432F88E}">
      <dgm:prSet/>
      <dgm:spPr/>
      <dgm:t>
        <a:bodyPr/>
        <a:lstStyle/>
        <a:p>
          <a:endParaRPr lang="ru-RU"/>
        </a:p>
      </dgm:t>
    </dgm:pt>
    <dgm:pt modelId="{C3EA8243-9945-4262-B29F-69E0EEBAC9B4}">
      <dgm:prSet phldrT="[Текст]"/>
      <dgm:spPr/>
      <dgm:t>
        <a:bodyPr/>
        <a:lstStyle/>
        <a:p>
          <a:r>
            <a:rPr lang="en-US" b="0" i="0" dirty="0" err="1" smtClean="0"/>
            <a:t>Parastomal</a:t>
          </a:r>
          <a:r>
            <a:rPr lang="en-US" b="0" i="0" dirty="0" smtClean="0"/>
            <a:t> hernia</a:t>
          </a:r>
          <a:endParaRPr lang="ru-RU" dirty="0"/>
        </a:p>
      </dgm:t>
    </dgm:pt>
    <dgm:pt modelId="{D3095389-2D89-4DAD-8C0F-ABE2FAB66FE9}" type="parTrans" cxnId="{B4124CA4-BBA0-4155-96EA-874FEA9BE91B}">
      <dgm:prSet/>
      <dgm:spPr/>
      <dgm:t>
        <a:bodyPr/>
        <a:lstStyle/>
        <a:p>
          <a:endParaRPr lang="ru-RU"/>
        </a:p>
      </dgm:t>
    </dgm:pt>
    <dgm:pt modelId="{29B541FC-C235-437D-BF49-854808884380}" type="sibTrans" cxnId="{B4124CA4-BBA0-4155-96EA-874FEA9BE91B}">
      <dgm:prSet/>
      <dgm:spPr/>
      <dgm:t>
        <a:bodyPr/>
        <a:lstStyle/>
        <a:p>
          <a:endParaRPr lang="ru-RU"/>
        </a:p>
      </dgm:t>
    </dgm:pt>
    <dgm:pt modelId="{55A56EBB-098B-4CD2-ACE9-0CDCDD42EC1C}" type="pres">
      <dgm:prSet presAssocID="{4575E82F-B296-430F-A907-B19678C1756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A01342-3E9C-474E-8D52-470EAF50C530}" type="pres">
      <dgm:prSet presAssocID="{0C67F699-1E7B-4540-8F90-2008C923F9C1}" presName="comp" presStyleCnt="0"/>
      <dgm:spPr/>
    </dgm:pt>
    <dgm:pt modelId="{A7E2E350-01EA-4117-9B1C-3475164D6B31}" type="pres">
      <dgm:prSet presAssocID="{0C67F699-1E7B-4540-8F90-2008C923F9C1}" presName="box" presStyleLbl="node1" presStyleIdx="0" presStyleCnt="4"/>
      <dgm:spPr/>
      <dgm:t>
        <a:bodyPr/>
        <a:lstStyle/>
        <a:p>
          <a:endParaRPr lang="ru-RU"/>
        </a:p>
      </dgm:t>
    </dgm:pt>
    <dgm:pt modelId="{B6246A90-FEDC-4628-923B-990A5C007DB5}" type="pres">
      <dgm:prSet presAssocID="{0C67F699-1E7B-4540-8F90-2008C923F9C1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4FB0F63-BCF3-49D6-A7A9-186A800488CC}" type="pres">
      <dgm:prSet presAssocID="{0C67F699-1E7B-4540-8F90-2008C923F9C1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64D02-B4A0-4271-82C7-F6765879CE3F}" type="pres">
      <dgm:prSet presAssocID="{84630DA7-3C50-4F3C-8163-E3C12B90B38C}" presName="spacer" presStyleCnt="0"/>
      <dgm:spPr/>
    </dgm:pt>
    <dgm:pt modelId="{9D0A0365-9334-4E5A-B512-AF5A81C37283}" type="pres">
      <dgm:prSet presAssocID="{B75C6D23-1C21-4248-8FD3-071D581DC363}" presName="comp" presStyleCnt="0"/>
      <dgm:spPr/>
    </dgm:pt>
    <dgm:pt modelId="{3E9254C4-44A3-45DC-8DDE-4FDF67051885}" type="pres">
      <dgm:prSet presAssocID="{B75C6D23-1C21-4248-8FD3-071D581DC363}" presName="box" presStyleLbl="node1" presStyleIdx="1" presStyleCnt="4"/>
      <dgm:spPr/>
      <dgm:t>
        <a:bodyPr/>
        <a:lstStyle/>
        <a:p>
          <a:endParaRPr lang="ru-RU"/>
        </a:p>
      </dgm:t>
    </dgm:pt>
    <dgm:pt modelId="{095AFA05-96EB-40A5-8BCD-46072E012BA9}" type="pres">
      <dgm:prSet presAssocID="{B75C6D23-1C21-4248-8FD3-071D581DC363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5E2DB61-FDCB-4F55-8A11-91CE884635D5}" type="pres">
      <dgm:prSet presAssocID="{B75C6D23-1C21-4248-8FD3-071D581DC363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2DC47-2D7D-4BE7-B045-FF4D73559850}" type="pres">
      <dgm:prSet presAssocID="{7712097A-FD93-4429-85EB-0EBA94A495E6}" presName="spacer" presStyleCnt="0"/>
      <dgm:spPr/>
    </dgm:pt>
    <dgm:pt modelId="{2DD837D9-B37C-43DA-B662-F78482BF24B3}" type="pres">
      <dgm:prSet presAssocID="{42F914E9-5DB2-4AD2-A4E0-5D8F7640F9F1}" presName="comp" presStyleCnt="0"/>
      <dgm:spPr/>
    </dgm:pt>
    <dgm:pt modelId="{54AD325D-17A9-4005-9D2B-7E19CAA4EEAA}" type="pres">
      <dgm:prSet presAssocID="{42F914E9-5DB2-4AD2-A4E0-5D8F7640F9F1}" presName="box" presStyleLbl="node1" presStyleIdx="2" presStyleCnt="4"/>
      <dgm:spPr/>
      <dgm:t>
        <a:bodyPr/>
        <a:lstStyle/>
        <a:p>
          <a:endParaRPr lang="ru-RU"/>
        </a:p>
      </dgm:t>
    </dgm:pt>
    <dgm:pt modelId="{224D1551-5ABC-47AF-B166-466CE0716C69}" type="pres">
      <dgm:prSet presAssocID="{42F914E9-5DB2-4AD2-A4E0-5D8F7640F9F1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A913BEB-FC92-436D-8F43-7E0949F6E34F}" type="pres">
      <dgm:prSet presAssocID="{42F914E9-5DB2-4AD2-A4E0-5D8F7640F9F1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9DAD2-CD97-486A-A070-85AA3F2848BA}" type="pres">
      <dgm:prSet presAssocID="{3D36532F-64FE-49D0-A151-4004EA150DA0}" presName="spacer" presStyleCnt="0"/>
      <dgm:spPr/>
    </dgm:pt>
    <dgm:pt modelId="{56C3C64C-61ED-4D8F-AE4B-8331C56F3700}" type="pres">
      <dgm:prSet presAssocID="{C3EA8243-9945-4262-B29F-69E0EEBAC9B4}" presName="comp" presStyleCnt="0"/>
      <dgm:spPr/>
    </dgm:pt>
    <dgm:pt modelId="{3ED699DC-A6AD-45F1-B4CF-4C9CF773E439}" type="pres">
      <dgm:prSet presAssocID="{C3EA8243-9945-4262-B29F-69E0EEBAC9B4}" presName="box" presStyleLbl="node1" presStyleIdx="3" presStyleCnt="4" custLinFactNeighborX="-498" custLinFactNeighborY="-523"/>
      <dgm:spPr/>
      <dgm:t>
        <a:bodyPr/>
        <a:lstStyle/>
        <a:p>
          <a:endParaRPr lang="ru-RU"/>
        </a:p>
      </dgm:t>
    </dgm:pt>
    <dgm:pt modelId="{9CE6192B-9210-459A-8226-512BFE48A362}" type="pres">
      <dgm:prSet presAssocID="{C3EA8243-9945-4262-B29F-69E0EEBAC9B4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B206ECB3-9E26-4790-AB01-D76AA6012CDC}" type="pres">
      <dgm:prSet presAssocID="{C3EA8243-9945-4262-B29F-69E0EEBAC9B4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7A0308-625E-41D9-8148-EEE4F82BD120}" type="presOf" srcId="{C3EA8243-9945-4262-B29F-69E0EEBAC9B4}" destId="{3ED699DC-A6AD-45F1-B4CF-4C9CF773E439}" srcOrd="0" destOrd="0" presId="urn:microsoft.com/office/officeart/2005/8/layout/vList4#1"/>
    <dgm:cxn modelId="{C0CAE596-06F1-4AA6-B40D-DAF1090C8463}" srcId="{4575E82F-B296-430F-A907-B19678C1756F}" destId="{0C67F699-1E7B-4540-8F90-2008C923F9C1}" srcOrd="0" destOrd="0" parTransId="{38273ABE-0102-454C-A332-A6421F7BAE66}" sibTransId="{84630DA7-3C50-4F3C-8163-E3C12B90B38C}"/>
    <dgm:cxn modelId="{CC99279E-673D-4958-A34F-8E99D432F88E}" srcId="{4575E82F-B296-430F-A907-B19678C1756F}" destId="{42F914E9-5DB2-4AD2-A4E0-5D8F7640F9F1}" srcOrd="2" destOrd="0" parTransId="{93180075-8339-453F-8902-125CAA2F1022}" sibTransId="{3D36532F-64FE-49D0-A151-4004EA150DA0}"/>
    <dgm:cxn modelId="{E80F094C-885E-4976-A007-36498FE40362}" type="presOf" srcId="{0C67F699-1E7B-4540-8F90-2008C923F9C1}" destId="{E4FB0F63-BCF3-49D6-A7A9-186A800488CC}" srcOrd="1" destOrd="0" presId="urn:microsoft.com/office/officeart/2005/8/layout/vList4#1"/>
    <dgm:cxn modelId="{E8497D08-3F58-4329-9CE9-CFCAA4BB8C1D}" type="presOf" srcId="{0C67F699-1E7B-4540-8F90-2008C923F9C1}" destId="{A7E2E350-01EA-4117-9B1C-3475164D6B31}" srcOrd="0" destOrd="0" presId="urn:microsoft.com/office/officeart/2005/8/layout/vList4#1"/>
    <dgm:cxn modelId="{7E5DAFEB-DFA1-46EE-A0B4-7E6DDE0D9C3A}" type="presOf" srcId="{C3EA8243-9945-4262-B29F-69E0EEBAC9B4}" destId="{B206ECB3-9E26-4790-AB01-D76AA6012CDC}" srcOrd="1" destOrd="0" presId="urn:microsoft.com/office/officeart/2005/8/layout/vList4#1"/>
    <dgm:cxn modelId="{16913EFF-B27A-4892-B6DB-F2AB1FE4C970}" type="presOf" srcId="{42F914E9-5DB2-4AD2-A4E0-5D8F7640F9F1}" destId="{54AD325D-17A9-4005-9D2B-7E19CAA4EEAA}" srcOrd="0" destOrd="0" presId="urn:microsoft.com/office/officeart/2005/8/layout/vList4#1"/>
    <dgm:cxn modelId="{B4124CA4-BBA0-4155-96EA-874FEA9BE91B}" srcId="{4575E82F-B296-430F-A907-B19678C1756F}" destId="{C3EA8243-9945-4262-B29F-69E0EEBAC9B4}" srcOrd="3" destOrd="0" parTransId="{D3095389-2D89-4DAD-8C0F-ABE2FAB66FE9}" sibTransId="{29B541FC-C235-437D-BF49-854808884380}"/>
    <dgm:cxn modelId="{B3481159-0FB4-4F7D-897F-225B67110FDD}" type="presOf" srcId="{42F914E9-5DB2-4AD2-A4E0-5D8F7640F9F1}" destId="{9A913BEB-FC92-436D-8F43-7E0949F6E34F}" srcOrd="1" destOrd="0" presId="urn:microsoft.com/office/officeart/2005/8/layout/vList4#1"/>
    <dgm:cxn modelId="{79E60EFD-0826-4D29-9314-F034A4FA7651}" type="presOf" srcId="{B75C6D23-1C21-4248-8FD3-071D581DC363}" destId="{45E2DB61-FDCB-4F55-8A11-91CE884635D5}" srcOrd="1" destOrd="0" presId="urn:microsoft.com/office/officeart/2005/8/layout/vList4#1"/>
    <dgm:cxn modelId="{70A67D9A-032F-4EE5-9B88-D87A5736D2D8}" type="presOf" srcId="{B75C6D23-1C21-4248-8FD3-071D581DC363}" destId="{3E9254C4-44A3-45DC-8DDE-4FDF67051885}" srcOrd="0" destOrd="0" presId="urn:microsoft.com/office/officeart/2005/8/layout/vList4#1"/>
    <dgm:cxn modelId="{68480327-C2C2-42A7-8CC6-4B264D285769}" type="presOf" srcId="{4575E82F-B296-430F-A907-B19678C1756F}" destId="{55A56EBB-098B-4CD2-ACE9-0CDCDD42EC1C}" srcOrd="0" destOrd="0" presId="urn:microsoft.com/office/officeart/2005/8/layout/vList4#1"/>
    <dgm:cxn modelId="{BD6730AD-C765-4FE5-A737-3D4E700AAA7C}" srcId="{4575E82F-B296-430F-A907-B19678C1756F}" destId="{B75C6D23-1C21-4248-8FD3-071D581DC363}" srcOrd="1" destOrd="0" parTransId="{BAC7842D-124E-4302-8DE4-2DD6C9C48937}" sibTransId="{7712097A-FD93-4429-85EB-0EBA94A495E6}"/>
    <dgm:cxn modelId="{FCCCD5C8-FA16-432A-9E97-C375FB6EC2AC}" type="presParOf" srcId="{55A56EBB-098B-4CD2-ACE9-0CDCDD42EC1C}" destId="{5EA01342-3E9C-474E-8D52-470EAF50C530}" srcOrd="0" destOrd="0" presId="urn:microsoft.com/office/officeart/2005/8/layout/vList4#1"/>
    <dgm:cxn modelId="{9D81521A-5557-4598-A702-7F1CCB524A0A}" type="presParOf" srcId="{5EA01342-3E9C-474E-8D52-470EAF50C530}" destId="{A7E2E350-01EA-4117-9B1C-3475164D6B31}" srcOrd="0" destOrd="0" presId="urn:microsoft.com/office/officeart/2005/8/layout/vList4#1"/>
    <dgm:cxn modelId="{EA5446A0-C774-42D6-BCB0-3955A57A9DAE}" type="presParOf" srcId="{5EA01342-3E9C-474E-8D52-470EAF50C530}" destId="{B6246A90-FEDC-4628-923B-990A5C007DB5}" srcOrd="1" destOrd="0" presId="urn:microsoft.com/office/officeart/2005/8/layout/vList4#1"/>
    <dgm:cxn modelId="{70CB9847-A7FE-4A3F-96CC-EFA5E87EFF1B}" type="presParOf" srcId="{5EA01342-3E9C-474E-8D52-470EAF50C530}" destId="{E4FB0F63-BCF3-49D6-A7A9-186A800488CC}" srcOrd="2" destOrd="0" presId="urn:microsoft.com/office/officeart/2005/8/layout/vList4#1"/>
    <dgm:cxn modelId="{ED867BA7-1027-4E40-ABCD-8AEEA6A1DBD1}" type="presParOf" srcId="{55A56EBB-098B-4CD2-ACE9-0CDCDD42EC1C}" destId="{7BB64D02-B4A0-4271-82C7-F6765879CE3F}" srcOrd="1" destOrd="0" presId="urn:microsoft.com/office/officeart/2005/8/layout/vList4#1"/>
    <dgm:cxn modelId="{53D1339A-04AA-47F5-9C9A-4854C36D8CB5}" type="presParOf" srcId="{55A56EBB-098B-4CD2-ACE9-0CDCDD42EC1C}" destId="{9D0A0365-9334-4E5A-B512-AF5A81C37283}" srcOrd="2" destOrd="0" presId="urn:microsoft.com/office/officeart/2005/8/layout/vList4#1"/>
    <dgm:cxn modelId="{FD9011A1-68BA-4D9C-A268-107AD7B5A7AC}" type="presParOf" srcId="{9D0A0365-9334-4E5A-B512-AF5A81C37283}" destId="{3E9254C4-44A3-45DC-8DDE-4FDF67051885}" srcOrd="0" destOrd="0" presId="urn:microsoft.com/office/officeart/2005/8/layout/vList4#1"/>
    <dgm:cxn modelId="{7C89117F-3400-45EB-BA55-8F58AFDCC60D}" type="presParOf" srcId="{9D0A0365-9334-4E5A-B512-AF5A81C37283}" destId="{095AFA05-96EB-40A5-8BCD-46072E012BA9}" srcOrd="1" destOrd="0" presId="urn:microsoft.com/office/officeart/2005/8/layout/vList4#1"/>
    <dgm:cxn modelId="{E71D4501-4A13-4365-BA33-DCD623A23946}" type="presParOf" srcId="{9D0A0365-9334-4E5A-B512-AF5A81C37283}" destId="{45E2DB61-FDCB-4F55-8A11-91CE884635D5}" srcOrd="2" destOrd="0" presId="urn:microsoft.com/office/officeart/2005/8/layout/vList4#1"/>
    <dgm:cxn modelId="{8E5C36F8-1627-4764-9EF8-C6102BA56370}" type="presParOf" srcId="{55A56EBB-098B-4CD2-ACE9-0CDCDD42EC1C}" destId="{BD62DC47-2D7D-4BE7-B045-FF4D73559850}" srcOrd="3" destOrd="0" presId="urn:microsoft.com/office/officeart/2005/8/layout/vList4#1"/>
    <dgm:cxn modelId="{CB1AC9F4-B596-4E08-986B-15272FCA36DA}" type="presParOf" srcId="{55A56EBB-098B-4CD2-ACE9-0CDCDD42EC1C}" destId="{2DD837D9-B37C-43DA-B662-F78482BF24B3}" srcOrd="4" destOrd="0" presId="urn:microsoft.com/office/officeart/2005/8/layout/vList4#1"/>
    <dgm:cxn modelId="{F08EF34E-46B2-478F-BEF8-FDD2FC13BDBC}" type="presParOf" srcId="{2DD837D9-B37C-43DA-B662-F78482BF24B3}" destId="{54AD325D-17A9-4005-9D2B-7E19CAA4EEAA}" srcOrd="0" destOrd="0" presId="urn:microsoft.com/office/officeart/2005/8/layout/vList4#1"/>
    <dgm:cxn modelId="{33FC59DC-45B9-40AB-A2DE-EFA3E2E2D0E0}" type="presParOf" srcId="{2DD837D9-B37C-43DA-B662-F78482BF24B3}" destId="{224D1551-5ABC-47AF-B166-466CE0716C69}" srcOrd="1" destOrd="0" presId="urn:microsoft.com/office/officeart/2005/8/layout/vList4#1"/>
    <dgm:cxn modelId="{8C09A61B-5100-479A-9732-F0DD6D3BB250}" type="presParOf" srcId="{2DD837D9-B37C-43DA-B662-F78482BF24B3}" destId="{9A913BEB-FC92-436D-8F43-7E0949F6E34F}" srcOrd="2" destOrd="0" presId="urn:microsoft.com/office/officeart/2005/8/layout/vList4#1"/>
    <dgm:cxn modelId="{DC61DBD9-989F-4BC1-B12D-8CD684B9CA55}" type="presParOf" srcId="{55A56EBB-098B-4CD2-ACE9-0CDCDD42EC1C}" destId="{C5A9DAD2-CD97-486A-A070-85AA3F2848BA}" srcOrd="5" destOrd="0" presId="urn:microsoft.com/office/officeart/2005/8/layout/vList4#1"/>
    <dgm:cxn modelId="{451B1E16-97A8-4162-8FC6-BB04E0E0B0D5}" type="presParOf" srcId="{55A56EBB-098B-4CD2-ACE9-0CDCDD42EC1C}" destId="{56C3C64C-61ED-4D8F-AE4B-8331C56F3700}" srcOrd="6" destOrd="0" presId="urn:microsoft.com/office/officeart/2005/8/layout/vList4#1"/>
    <dgm:cxn modelId="{3AD09E28-A9D2-417D-B69A-0E57EC26ED0D}" type="presParOf" srcId="{56C3C64C-61ED-4D8F-AE4B-8331C56F3700}" destId="{3ED699DC-A6AD-45F1-B4CF-4C9CF773E439}" srcOrd="0" destOrd="0" presId="urn:microsoft.com/office/officeart/2005/8/layout/vList4#1"/>
    <dgm:cxn modelId="{45B42670-91FF-444A-9AC0-507A817B1215}" type="presParOf" srcId="{56C3C64C-61ED-4D8F-AE4B-8331C56F3700}" destId="{9CE6192B-9210-459A-8226-512BFE48A362}" srcOrd="1" destOrd="0" presId="urn:microsoft.com/office/officeart/2005/8/layout/vList4#1"/>
    <dgm:cxn modelId="{F49E07EA-DCA5-48A2-B87C-E9DAF87D1401}" type="presParOf" srcId="{56C3C64C-61ED-4D8F-AE4B-8331C56F3700}" destId="{B206ECB3-9E26-4790-AB01-D76AA6012CDC}" srcOrd="2" destOrd="0" presId="urn:microsoft.com/office/officeart/2005/8/layout/vList4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BF4718-31E0-4D35-9171-D3CD7C5CD755}">
      <dsp:nvSpPr>
        <dsp:cNvPr id="0" name=""/>
        <dsp:cNvSpPr/>
      </dsp:nvSpPr>
      <dsp:spPr>
        <a:xfrm rot="1055688">
          <a:off x="3530814" y="3381198"/>
          <a:ext cx="2480501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2480501" y="2364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12E772-8480-4394-80CF-C0135736ECDE}">
      <dsp:nvSpPr>
        <dsp:cNvPr id="0" name=""/>
        <dsp:cNvSpPr/>
      </dsp:nvSpPr>
      <dsp:spPr>
        <a:xfrm rot="21417562">
          <a:off x="3587501" y="2612824"/>
          <a:ext cx="1896401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1896401" y="2364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DB8CED-60BE-45AA-A9E8-432F0481A7CD}">
      <dsp:nvSpPr>
        <dsp:cNvPr id="0" name=""/>
        <dsp:cNvSpPr/>
      </dsp:nvSpPr>
      <dsp:spPr>
        <a:xfrm rot="20203225">
          <a:off x="3486830" y="1818376"/>
          <a:ext cx="2505899" cy="47285"/>
        </a:xfrm>
        <a:custGeom>
          <a:avLst/>
          <a:gdLst/>
          <a:ahLst/>
          <a:cxnLst/>
          <a:rect l="0" t="0" r="0" b="0"/>
          <a:pathLst>
            <a:path>
              <a:moveTo>
                <a:pt x="0" y="23642"/>
              </a:moveTo>
              <a:lnTo>
                <a:pt x="2505899" y="23642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C985BD-BEBC-4B02-B2C7-A1A4DA1FD025}">
      <dsp:nvSpPr>
        <dsp:cNvPr id="0" name=""/>
        <dsp:cNvSpPr/>
      </dsp:nvSpPr>
      <dsp:spPr>
        <a:xfrm>
          <a:off x="91831" y="0"/>
          <a:ext cx="5088690" cy="526946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0" b="-10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AE09F7-F287-401D-B88B-B53F31723575}">
      <dsp:nvSpPr>
        <dsp:cNvPr id="0" name=""/>
        <dsp:cNvSpPr/>
      </dsp:nvSpPr>
      <dsp:spPr>
        <a:xfrm>
          <a:off x="5191591" y="19963"/>
          <a:ext cx="4052970" cy="1511559"/>
        </a:xfrm>
        <a:prstGeom prst="ellipse">
          <a:avLst/>
        </a:prstGeom>
        <a:solidFill>
          <a:schemeClr val="accent3">
            <a:hueOff val="903533"/>
            <a:satOff val="33333"/>
            <a:lumOff val="-490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Upper artery</a:t>
          </a:r>
          <a:endParaRPr lang="ru-RU" sz="38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191591" y="19963"/>
        <a:ext cx="4052970" cy="1511559"/>
      </dsp:txXfrm>
    </dsp:sp>
    <dsp:sp modelId="{AB9F5FD4-7D48-45E7-A964-4D2EB3CD5324}">
      <dsp:nvSpPr>
        <dsp:cNvPr id="0" name=""/>
        <dsp:cNvSpPr/>
      </dsp:nvSpPr>
      <dsp:spPr>
        <a:xfrm>
          <a:off x="5468625" y="1694278"/>
          <a:ext cx="3695613" cy="1588957"/>
        </a:xfrm>
        <a:prstGeom prst="ellipse">
          <a:avLst/>
        </a:prstGeom>
        <a:solidFill>
          <a:schemeClr val="accent3">
            <a:hueOff val="1807066"/>
            <a:satOff val="66667"/>
            <a:lumOff val="-9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Inferior artery</a:t>
          </a:r>
          <a:endParaRPr lang="ru-RU" sz="3800" kern="1200" dirty="0"/>
        </a:p>
      </dsp:txBody>
      <dsp:txXfrm>
        <a:off x="5468625" y="1694278"/>
        <a:ext cx="3695613" cy="1588957"/>
      </dsp:txXfrm>
    </dsp:sp>
    <dsp:sp modelId="{BD076296-CFCF-4C99-A9A4-621D836502A8}">
      <dsp:nvSpPr>
        <dsp:cNvPr id="0" name=""/>
        <dsp:cNvSpPr/>
      </dsp:nvSpPr>
      <dsp:spPr>
        <a:xfrm>
          <a:off x="5467128" y="3494478"/>
          <a:ext cx="4183805" cy="1588957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Internal </a:t>
          </a:r>
          <a:r>
            <a:rPr lang="en-US" sz="3800" b="1" i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iliak</a:t>
          </a:r>
          <a:r>
            <a:rPr lang="en-US" sz="38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artery</a:t>
          </a:r>
          <a:endParaRPr lang="ru-RU" sz="3800" kern="1200" dirty="0"/>
        </a:p>
      </dsp:txBody>
      <dsp:txXfrm>
        <a:off x="5467128" y="3494478"/>
        <a:ext cx="4183805" cy="158895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D7CBFD0-D317-46CB-A5E4-4A1717F78E8A}">
      <dsp:nvSpPr>
        <dsp:cNvPr id="0" name=""/>
        <dsp:cNvSpPr/>
      </dsp:nvSpPr>
      <dsp:spPr>
        <a:xfrm>
          <a:off x="1451549" y="67507"/>
          <a:ext cx="3240360" cy="3240360"/>
        </a:xfrm>
        <a:prstGeom prst="ellipse">
          <a:avLst/>
        </a:prstGeom>
        <a:solidFill>
          <a:schemeClr val="accent1">
            <a:shade val="80000"/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Upper artery</a:t>
          </a:r>
          <a:endParaRPr lang="ru-RU" sz="3200" b="1" i="1" kern="1200" dirty="0">
            <a:solidFill>
              <a:srgbClr val="E59E0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83597" y="634570"/>
        <a:ext cx="2376264" cy="1458162"/>
      </dsp:txXfrm>
    </dsp:sp>
    <dsp:sp modelId="{E2BCEA79-2819-4553-AEF7-DA236505507B}">
      <dsp:nvSpPr>
        <dsp:cNvPr id="0" name=""/>
        <dsp:cNvSpPr/>
      </dsp:nvSpPr>
      <dsp:spPr>
        <a:xfrm>
          <a:off x="2632541" y="2354974"/>
          <a:ext cx="3216834" cy="2715875"/>
        </a:xfrm>
        <a:prstGeom prst="ellipse">
          <a:avLst/>
        </a:prstGeom>
        <a:solidFill>
          <a:schemeClr val="accent1">
            <a:shade val="80000"/>
            <a:alpha val="50000"/>
            <a:hueOff val="8"/>
            <a:satOff val="1521"/>
            <a:lumOff val="2542"/>
            <a:alphaOff val="1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solidFill>
                <a:srgbClr val="E59E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Middle and lower rectal veins</a:t>
          </a:r>
          <a:endParaRPr lang="ru-RU" sz="3200" kern="1200" dirty="0"/>
        </a:p>
      </dsp:txBody>
      <dsp:txXfrm>
        <a:off x="3616357" y="3056575"/>
        <a:ext cx="1930100" cy="1493731"/>
      </dsp:txXfrm>
    </dsp:sp>
    <dsp:sp modelId="{CFDA2EBF-498D-4526-9784-C76FF234B1F3}">
      <dsp:nvSpPr>
        <dsp:cNvPr id="0" name=""/>
        <dsp:cNvSpPr/>
      </dsp:nvSpPr>
      <dsp:spPr>
        <a:xfrm>
          <a:off x="112265" y="2092732"/>
          <a:ext cx="3448002" cy="3240360"/>
        </a:xfrm>
        <a:prstGeom prst="ellipse">
          <a:avLst/>
        </a:prstGeom>
        <a:solidFill>
          <a:schemeClr val="accent1">
            <a:shade val="80000"/>
            <a:alpha val="50000"/>
            <a:hueOff val="16"/>
            <a:satOff val="3042"/>
            <a:lumOff val="5084"/>
            <a:alphaOff val="3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Inferior artery</a:t>
          </a:r>
          <a:endParaRPr lang="ru-RU" sz="3200" kern="1200" dirty="0"/>
        </a:p>
      </dsp:txBody>
      <dsp:txXfrm>
        <a:off x="436952" y="2929825"/>
        <a:ext cx="2068801" cy="178219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BC6AB4A-29E7-48EC-82AB-A400F88E78D9}">
      <dsp:nvSpPr>
        <dsp:cNvPr id="0" name=""/>
        <dsp:cNvSpPr/>
      </dsp:nvSpPr>
      <dsp:spPr>
        <a:xfrm>
          <a:off x="2516187" y="661"/>
          <a:ext cx="3095624" cy="15478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9535" tIns="59690" rIns="89535" bIns="5969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Lymphatic flow</a:t>
          </a:r>
          <a:endParaRPr lang="ru-RU" sz="4700" kern="1200" dirty="0"/>
        </a:p>
      </dsp:txBody>
      <dsp:txXfrm>
        <a:off x="2516187" y="661"/>
        <a:ext cx="3095624" cy="1547812"/>
      </dsp:txXfrm>
    </dsp:sp>
    <dsp:sp modelId="{4897D59C-A304-4A9F-BCD2-4FB0A30D0028}">
      <dsp:nvSpPr>
        <dsp:cNvPr id="0" name=""/>
        <dsp:cNvSpPr/>
      </dsp:nvSpPr>
      <dsp:spPr>
        <a:xfrm>
          <a:off x="2825750" y="1548474"/>
          <a:ext cx="309562" cy="11608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0859"/>
              </a:lnTo>
              <a:lnTo>
                <a:pt x="309562" y="11608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0C1134-1314-4958-8A22-A8E6D7EEE5FF}">
      <dsp:nvSpPr>
        <dsp:cNvPr id="0" name=""/>
        <dsp:cNvSpPr/>
      </dsp:nvSpPr>
      <dsp:spPr>
        <a:xfrm>
          <a:off x="3135312" y="1935427"/>
          <a:ext cx="2476499" cy="15478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Musculature</a:t>
          </a:r>
          <a:endParaRPr lang="ru-RU" sz="3400" kern="1200" dirty="0"/>
        </a:p>
      </dsp:txBody>
      <dsp:txXfrm>
        <a:off x="3135312" y="1935427"/>
        <a:ext cx="2476499" cy="1547812"/>
      </dsp:txXfrm>
    </dsp:sp>
    <dsp:sp modelId="{F61DDBDC-D4FA-4876-B90E-609A638C3D7E}">
      <dsp:nvSpPr>
        <dsp:cNvPr id="0" name=""/>
        <dsp:cNvSpPr/>
      </dsp:nvSpPr>
      <dsp:spPr>
        <a:xfrm>
          <a:off x="2825750" y="1548474"/>
          <a:ext cx="309562" cy="3095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5624"/>
              </a:lnTo>
              <a:lnTo>
                <a:pt x="309562" y="30956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0654F3-8961-476F-9747-600329654695}">
      <dsp:nvSpPr>
        <dsp:cNvPr id="0" name=""/>
        <dsp:cNvSpPr/>
      </dsp:nvSpPr>
      <dsp:spPr>
        <a:xfrm>
          <a:off x="3135312" y="3870192"/>
          <a:ext cx="2476499" cy="15478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400" extrusionH="63500" prstMaterial="matte">
          <a:bevelT w="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err="1" smtClean="0"/>
            <a:t>Paraclete</a:t>
          </a:r>
          <a:endParaRPr lang="ru-RU" sz="3400" kern="1200" dirty="0"/>
        </a:p>
      </dsp:txBody>
      <dsp:txXfrm>
        <a:off x="3135312" y="3870192"/>
        <a:ext cx="2476499" cy="154781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1C8A6C-E2A1-48B5-BFC4-9DA63B5A53E0}">
      <dsp:nvSpPr>
        <dsp:cNvPr id="0" name=""/>
        <dsp:cNvSpPr/>
      </dsp:nvSpPr>
      <dsp:spPr>
        <a:xfrm>
          <a:off x="1695691" y="1295348"/>
          <a:ext cx="4990308" cy="2592489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Physiology</a:t>
          </a:r>
          <a:endParaRPr lang="ru-RU" sz="3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95691" y="1295348"/>
        <a:ext cx="4990308" cy="2592489"/>
      </dsp:txXfrm>
    </dsp:sp>
    <dsp:sp modelId="{8DE89BB8-98A6-43DB-A5C8-4255491662E0}">
      <dsp:nvSpPr>
        <dsp:cNvPr id="0" name=""/>
        <dsp:cNvSpPr/>
      </dsp:nvSpPr>
      <dsp:spPr>
        <a:xfrm>
          <a:off x="2379780" y="513"/>
          <a:ext cx="3622130" cy="1437524"/>
        </a:xfrm>
        <a:prstGeom prst="ellipse">
          <a:avLst/>
        </a:prstGeom>
        <a:solidFill>
          <a:schemeClr val="accent4">
            <a:alpha val="50000"/>
            <a:hueOff val="2450223"/>
            <a:satOff val="-10194"/>
            <a:lumOff val="24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Absorption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79780" y="513"/>
        <a:ext cx="3622130" cy="1437524"/>
      </dsp:txXfrm>
    </dsp:sp>
    <dsp:sp modelId="{0F829C0D-CF87-42A6-9E3D-D64787869AE7}">
      <dsp:nvSpPr>
        <dsp:cNvPr id="0" name=""/>
        <dsp:cNvSpPr/>
      </dsp:nvSpPr>
      <dsp:spPr>
        <a:xfrm>
          <a:off x="6036995" y="1799417"/>
          <a:ext cx="2387742" cy="1437524"/>
        </a:xfrm>
        <a:prstGeom prst="ellipse">
          <a:avLst/>
        </a:prstGeom>
        <a:solidFill>
          <a:schemeClr val="accent4">
            <a:alpha val="50000"/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Moveable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036995" y="1799417"/>
        <a:ext cx="2387742" cy="1437524"/>
      </dsp:txXfrm>
    </dsp:sp>
    <dsp:sp modelId="{56C43E2C-5A79-4CCE-BEEE-4F36A23C57FF}">
      <dsp:nvSpPr>
        <dsp:cNvPr id="0" name=""/>
        <dsp:cNvSpPr/>
      </dsp:nvSpPr>
      <dsp:spPr>
        <a:xfrm>
          <a:off x="3024140" y="3671606"/>
          <a:ext cx="2365734" cy="1437524"/>
        </a:xfrm>
        <a:prstGeom prst="ellipse">
          <a:avLst/>
        </a:prstGeom>
        <a:solidFill>
          <a:schemeClr val="accent4">
            <a:alpha val="50000"/>
            <a:hueOff val="7350668"/>
            <a:satOff val="-30583"/>
            <a:lumOff val="72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Endo</a:t>
          </a: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</a:t>
          </a:r>
          <a:r>
            <a:rPr lang="az-Latn-AZ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rin</a:t>
          </a: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</a:t>
          </a:r>
          <a:r>
            <a:rPr lang="az-Latn-AZ" sz="2700" kern="1200" dirty="0" smtClean="0"/>
            <a:t> </a:t>
          </a:r>
          <a:endParaRPr lang="ru-RU" sz="2700" kern="1200" dirty="0"/>
        </a:p>
      </dsp:txBody>
      <dsp:txXfrm>
        <a:off x="3024140" y="3671606"/>
        <a:ext cx="2365734" cy="1437524"/>
      </dsp:txXfrm>
    </dsp:sp>
    <dsp:sp modelId="{4398DD5C-88ED-4BCA-B994-4F2F83ABF546}">
      <dsp:nvSpPr>
        <dsp:cNvPr id="0" name=""/>
        <dsp:cNvSpPr/>
      </dsp:nvSpPr>
      <dsp:spPr>
        <a:xfrm>
          <a:off x="0" y="2087454"/>
          <a:ext cx="2301649" cy="1298745"/>
        </a:xfrm>
        <a:prstGeom prst="ellipse">
          <a:avLst/>
        </a:prstGeom>
        <a:solidFill>
          <a:schemeClr val="accent4">
            <a:alpha val="50000"/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Protection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087454"/>
        <a:ext cx="2301649" cy="129874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20B7AA-EED4-450A-B00E-EE896A159855}">
      <dsp:nvSpPr>
        <dsp:cNvPr id="0" name=""/>
        <dsp:cNvSpPr/>
      </dsp:nvSpPr>
      <dsp:spPr>
        <a:xfrm rot="16200000">
          <a:off x="-675493" y="677936"/>
          <a:ext cx="5098763" cy="3742891"/>
        </a:xfrm>
        <a:prstGeom prst="flowChartManualOperati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231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Only 100-200 ml of liquid is excreted in the feces. The right colon can absorb up to 6 liters of fluid a day, and diarrhea occurs when daily absorption is below 2000 ml.</a:t>
          </a:r>
          <a:endParaRPr lang="ru-RU" sz="2200" kern="1200" dirty="0"/>
        </a:p>
      </dsp:txBody>
      <dsp:txXfrm rot="16200000">
        <a:off x="-675493" y="677936"/>
        <a:ext cx="5098763" cy="3742891"/>
      </dsp:txXfrm>
    </dsp:sp>
    <dsp:sp modelId="{20E7E8C9-3E45-4D6E-8862-A412499BDB9D}">
      <dsp:nvSpPr>
        <dsp:cNvPr id="0" name=""/>
        <dsp:cNvSpPr/>
      </dsp:nvSpPr>
      <dsp:spPr>
        <a:xfrm rot="16200000">
          <a:off x="2320785" y="1379529"/>
          <a:ext cx="5268243" cy="2509184"/>
        </a:xfrm>
        <a:prstGeom prst="flowChartManualOperation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231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Na and </a:t>
          </a:r>
          <a:r>
            <a:rPr lang="en-US" sz="2200" b="1" i="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</a:t>
          </a:r>
          <a:r>
            <a:rPr lang="en-US" sz="2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are actively absorbed and K and HCO3 secreted instead.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320785" y="1379529"/>
        <a:ext cx="5268243" cy="2509184"/>
      </dsp:txXfrm>
    </dsp:sp>
    <dsp:sp modelId="{7D481801-CD8F-4F17-AA87-0D5B6EE8EB81}">
      <dsp:nvSpPr>
        <dsp:cNvPr id="0" name=""/>
        <dsp:cNvSpPr/>
      </dsp:nvSpPr>
      <dsp:spPr>
        <a:xfrm rot="16200000">
          <a:off x="5093677" y="1028223"/>
          <a:ext cx="5268243" cy="3211795"/>
        </a:xfrm>
        <a:prstGeom prst="flowChartManualOperation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4231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Fatty acids are essential for the nutrition of the intestinal epithelium. In the absence of intestinal flora (proximal stomas), the feeding of </a:t>
          </a:r>
          <a:r>
            <a:rPr lang="en-US" sz="2200" b="1" i="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enterocytes</a:t>
          </a:r>
          <a:r>
            <a:rPr lang="en-US" sz="2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is disrupted and  diversion colitis are created.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5093677" y="1028223"/>
        <a:ext cx="5268243" cy="321179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FEE12E-C274-4376-A8A3-9D10E53C65A0}">
      <dsp:nvSpPr>
        <dsp:cNvPr id="0" name=""/>
        <dsp:cNvSpPr/>
      </dsp:nvSpPr>
      <dsp:spPr>
        <a:xfrm rot="10800000">
          <a:off x="3218690" y="355607"/>
          <a:ext cx="2658184" cy="30689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41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Diarrhea</a:t>
          </a:r>
          <a:endParaRPr lang="ru-RU" sz="2700" kern="1200" dirty="0"/>
        </a:p>
      </dsp:txBody>
      <dsp:txXfrm rot="10800000">
        <a:off x="3218690" y="355607"/>
        <a:ext cx="2658184" cy="306895"/>
      </dsp:txXfrm>
    </dsp:sp>
    <dsp:sp modelId="{B6DEBC73-7ABC-4D27-9042-58F0112CD318}">
      <dsp:nvSpPr>
        <dsp:cNvPr id="0" name=""/>
        <dsp:cNvSpPr/>
      </dsp:nvSpPr>
      <dsp:spPr>
        <a:xfrm>
          <a:off x="1758154" y="45274"/>
          <a:ext cx="1416927" cy="141692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C55219-34EF-4AF1-A6C1-0FC57006F7AA}">
      <dsp:nvSpPr>
        <dsp:cNvPr id="0" name=""/>
        <dsp:cNvSpPr/>
      </dsp:nvSpPr>
      <dsp:spPr>
        <a:xfrm rot="10800000">
          <a:off x="7209611" y="1689750"/>
          <a:ext cx="2418389" cy="558265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41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Constipation</a:t>
          </a:r>
          <a:endParaRPr lang="ru-RU" sz="2700" kern="1200" dirty="0"/>
        </a:p>
      </dsp:txBody>
      <dsp:txXfrm rot="10800000">
        <a:off x="7209611" y="1689750"/>
        <a:ext cx="2418389" cy="558265"/>
      </dsp:txXfrm>
    </dsp:sp>
    <dsp:sp modelId="{290F014D-0D72-4B0E-9FDF-1F92BBE9A9F5}">
      <dsp:nvSpPr>
        <dsp:cNvPr id="0" name=""/>
        <dsp:cNvSpPr/>
      </dsp:nvSpPr>
      <dsp:spPr>
        <a:xfrm>
          <a:off x="5616624" y="1167896"/>
          <a:ext cx="1416927" cy="141692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8F41DE-FB2D-447C-8AF0-BBEF9AFDB5B2}">
      <dsp:nvSpPr>
        <dsp:cNvPr id="0" name=""/>
        <dsp:cNvSpPr/>
      </dsp:nvSpPr>
      <dsp:spPr>
        <a:xfrm rot="10800000">
          <a:off x="2991075" y="3040534"/>
          <a:ext cx="3581976" cy="305831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41" tIns="102870" rIns="192024" bIns="1028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700" kern="1200" dirty="0" smtClean="0"/>
            <a:t>Intestinal obstruction</a:t>
          </a:r>
          <a:endParaRPr lang="ru-RU" sz="2700" kern="1200" dirty="0"/>
        </a:p>
      </dsp:txBody>
      <dsp:txXfrm rot="10800000">
        <a:off x="2991075" y="3040534"/>
        <a:ext cx="3581976" cy="305831"/>
      </dsp:txXfrm>
    </dsp:sp>
    <dsp:sp modelId="{2FBC7382-3623-4448-883B-CD4D27715A77}">
      <dsp:nvSpPr>
        <dsp:cNvPr id="0" name=""/>
        <dsp:cNvSpPr/>
      </dsp:nvSpPr>
      <dsp:spPr>
        <a:xfrm>
          <a:off x="1621021" y="2448038"/>
          <a:ext cx="1416927" cy="14169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CF3B7B-CBE9-4B9D-89B9-131E1A053170}">
      <dsp:nvSpPr>
        <dsp:cNvPr id="0" name=""/>
        <dsp:cNvSpPr/>
      </dsp:nvSpPr>
      <dsp:spPr>
        <a:xfrm rot="10800000">
          <a:off x="7658269" y="4806416"/>
          <a:ext cx="3005970" cy="34420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41" tIns="102870" rIns="192024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Bleeding</a:t>
          </a:r>
          <a:endParaRPr lang="ru-RU" sz="2700" kern="1200" dirty="0"/>
        </a:p>
      </dsp:txBody>
      <dsp:txXfrm rot="10800000">
        <a:off x="7658269" y="4806416"/>
        <a:ext cx="3005970" cy="344200"/>
      </dsp:txXfrm>
    </dsp:sp>
    <dsp:sp modelId="{8E819B99-FE55-44F8-8F84-316483BA289D}">
      <dsp:nvSpPr>
        <dsp:cNvPr id="0" name=""/>
        <dsp:cNvSpPr/>
      </dsp:nvSpPr>
      <dsp:spPr>
        <a:xfrm>
          <a:off x="5780842" y="4093861"/>
          <a:ext cx="1168361" cy="1416927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7BA4458-23CD-4DD9-96C9-DE26C1D7C035}">
      <dsp:nvSpPr>
        <dsp:cNvPr id="0" name=""/>
        <dsp:cNvSpPr/>
      </dsp:nvSpPr>
      <dsp:spPr>
        <a:xfrm>
          <a:off x="0" y="182436"/>
          <a:ext cx="2997585" cy="183528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E29EBD-621B-47FE-8278-6C92C8A55AE9}">
      <dsp:nvSpPr>
        <dsp:cNvPr id="0" name=""/>
        <dsp:cNvSpPr/>
      </dsp:nvSpPr>
      <dsp:spPr>
        <a:xfrm>
          <a:off x="0" y="2030297"/>
          <a:ext cx="3704308" cy="306396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satMod val="103000"/>
                <a:lumMod val="102000"/>
                <a:tint val="94000"/>
              </a:schemeClr>
            </a:gs>
            <a:gs pos="50000">
              <a:schemeClr val="accent6">
                <a:satMod val="110000"/>
                <a:lumMod val="100000"/>
                <a:shade val="100000"/>
              </a:schemeClr>
            </a:gs>
            <a:gs pos="100000">
              <a:schemeClr val="accent6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Pain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Diarrhea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Constipation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Flatulence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Bleeding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2">
                  <a:lumMod val="25000"/>
                </a:schemeClr>
              </a:solidFill>
            </a:rPr>
            <a:t>Palpator</a:t>
          </a: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 mass</a:t>
          </a:r>
          <a:endParaRPr lang="ru-RU" sz="2400" b="1" kern="1200" dirty="0" smtClean="0">
            <a:solidFill>
              <a:schemeClr val="tx2">
                <a:lumMod val="25000"/>
              </a:schemeClr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2">
                  <a:lumMod val="25000"/>
                </a:schemeClr>
              </a:solidFill>
            </a:rPr>
            <a:t>other</a:t>
          </a:r>
          <a:endParaRPr lang="ru-RU" sz="2400" kern="1200" dirty="0"/>
        </a:p>
      </dsp:txBody>
      <dsp:txXfrm>
        <a:off x="0" y="2030297"/>
        <a:ext cx="3704308" cy="3063967"/>
      </dsp:txXfrm>
    </dsp:sp>
    <dsp:sp modelId="{EA9E2EFA-8D64-4701-BB07-220F4544E030}">
      <dsp:nvSpPr>
        <dsp:cNvPr id="0" name=""/>
        <dsp:cNvSpPr/>
      </dsp:nvSpPr>
      <dsp:spPr>
        <a:xfrm rot="202117">
          <a:off x="3313337" y="970372"/>
          <a:ext cx="308207" cy="2019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202117">
        <a:off x="3313337" y="970372"/>
        <a:ext cx="308207" cy="201906"/>
      </dsp:txXfrm>
    </dsp:sp>
    <dsp:sp modelId="{7FB95B27-2F4F-4CD0-8D62-EADD1623EFB8}">
      <dsp:nvSpPr>
        <dsp:cNvPr id="0" name=""/>
        <dsp:cNvSpPr/>
      </dsp:nvSpPr>
      <dsp:spPr>
        <a:xfrm>
          <a:off x="3876656" y="322191"/>
          <a:ext cx="2623293" cy="199011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902E13-F270-472B-BB98-5B611BB05540}">
      <dsp:nvSpPr>
        <dsp:cNvPr id="0" name=""/>
        <dsp:cNvSpPr/>
      </dsp:nvSpPr>
      <dsp:spPr>
        <a:xfrm>
          <a:off x="3888429" y="2122395"/>
          <a:ext cx="3267365" cy="323870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/>
          </a:solidFill>
          <a:prstDash val="solid"/>
          <a:miter lim="800000"/>
        </a:ln>
        <a:effectLst/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Radiography</a:t>
          </a:r>
          <a:endParaRPr lang="ru-RU" sz="2400" b="1" kern="1200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Defecography</a:t>
          </a:r>
          <a:endParaRPr lang="ru-RU" sz="2400" b="1" kern="1200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CT</a:t>
          </a:r>
          <a:endParaRPr lang="ru-RU" sz="2400" b="1" kern="1200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Virtual colonoscopy</a:t>
          </a:r>
          <a:endParaRPr lang="ru-RU" sz="2400" b="1" kern="1200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MRT</a:t>
          </a:r>
          <a:endParaRPr lang="ru-RU" sz="2400" b="1" kern="1200" dirty="0" smtClean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Colonoscopy</a:t>
          </a:r>
          <a:endParaRPr lang="ru-RU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88429" y="2122395"/>
        <a:ext cx="3267365" cy="3238703"/>
      </dsp:txXfrm>
    </dsp:sp>
    <dsp:sp modelId="{C7A9C4BD-B351-4C99-9A8E-6105DC3F1605}">
      <dsp:nvSpPr>
        <dsp:cNvPr id="0" name=""/>
        <dsp:cNvSpPr/>
      </dsp:nvSpPr>
      <dsp:spPr>
        <a:xfrm rot="21596868">
          <a:off x="6657667" y="1134168"/>
          <a:ext cx="519870" cy="2492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21596868">
        <a:off x="6657667" y="1134168"/>
        <a:ext cx="519870" cy="249221"/>
      </dsp:txXfrm>
    </dsp:sp>
    <dsp:sp modelId="{9C5A983B-384B-4162-873C-E4CB3EC35327}">
      <dsp:nvSpPr>
        <dsp:cNvPr id="0" name=""/>
        <dsp:cNvSpPr/>
      </dsp:nvSpPr>
      <dsp:spPr>
        <a:xfrm>
          <a:off x="7432000" y="503886"/>
          <a:ext cx="2019730" cy="162079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DF054A-438D-4EA5-B7D9-87112831B309}">
      <dsp:nvSpPr>
        <dsp:cNvPr id="0" name=""/>
        <dsp:cNvSpPr/>
      </dsp:nvSpPr>
      <dsp:spPr>
        <a:xfrm>
          <a:off x="7532716" y="2084215"/>
          <a:ext cx="1849423" cy="198912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satMod val="103000"/>
                <a:lumMod val="102000"/>
                <a:tint val="94000"/>
              </a:schemeClr>
            </a:gs>
            <a:gs pos="50000">
              <a:schemeClr val="accent4">
                <a:satMod val="110000"/>
                <a:lumMod val="100000"/>
                <a:shade val="100000"/>
              </a:schemeClr>
            </a:gs>
            <a:gs pos="100000">
              <a:schemeClr val="accent4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Fecal analysis</a:t>
          </a:r>
          <a:endParaRPr lang="ru-RU" sz="2600" b="1" kern="1200" dirty="0" smtClean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Tumor markers</a:t>
          </a:r>
          <a:endParaRPr lang="ru-RU" sz="2600" kern="1200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532716" y="2084215"/>
        <a:ext cx="1849423" cy="1989127"/>
      </dsp:txXfrm>
    </dsp:sp>
    <dsp:sp modelId="{C8795835-9422-4931-B697-A63A1D05CA9E}">
      <dsp:nvSpPr>
        <dsp:cNvPr id="0" name=""/>
        <dsp:cNvSpPr/>
      </dsp:nvSpPr>
      <dsp:spPr>
        <a:xfrm rot="740159">
          <a:off x="9554982" y="1468455"/>
          <a:ext cx="106955" cy="2019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 rot="740159">
        <a:off x="9554982" y="1468455"/>
        <a:ext cx="106955" cy="201906"/>
      </dsp:txXfrm>
    </dsp:sp>
    <dsp:sp modelId="{ABDC1966-412B-4937-8659-2D2A5F91E212}">
      <dsp:nvSpPr>
        <dsp:cNvPr id="0" name=""/>
        <dsp:cNvSpPr/>
      </dsp:nvSpPr>
      <dsp:spPr>
        <a:xfrm>
          <a:off x="9750263" y="466727"/>
          <a:ext cx="1903915" cy="268375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B88788-EBBF-4758-8A73-AA150D1C8ABC}">
      <dsp:nvSpPr>
        <dsp:cNvPr id="0" name=""/>
        <dsp:cNvSpPr/>
      </dsp:nvSpPr>
      <dsp:spPr>
        <a:xfrm>
          <a:off x="9892405" y="3025293"/>
          <a:ext cx="1606407" cy="11115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Biop</a:t>
          </a:r>
          <a:r>
            <a:rPr lang="en-US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sy</a:t>
          </a:r>
          <a:endParaRPr lang="ru-RU" sz="3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892405" y="3025293"/>
        <a:ext cx="1606407" cy="111153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63D7F65-E36E-47EE-9D3D-51372FB93EC6}">
      <dsp:nvSpPr>
        <dsp:cNvPr id="0" name=""/>
        <dsp:cNvSpPr/>
      </dsp:nvSpPr>
      <dsp:spPr>
        <a:xfrm>
          <a:off x="-2" y="204766"/>
          <a:ext cx="1451419" cy="1451419"/>
        </a:xfrm>
        <a:prstGeom prst="chord">
          <a:avLst>
            <a:gd name="adj1" fmla="val 4800000"/>
            <a:gd name="adj2" fmla="val 1680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906F20-5E1F-40BC-9EC8-ACC344E7791A}">
      <dsp:nvSpPr>
        <dsp:cNvPr id="0" name=""/>
        <dsp:cNvSpPr/>
      </dsp:nvSpPr>
      <dsp:spPr>
        <a:xfrm>
          <a:off x="427542" y="-107683"/>
          <a:ext cx="1161135" cy="1161135"/>
        </a:xfrm>
        <a:prstGeom prst="pie">
          <a:avLst>
            <a:gd name="adj1" fmla="val 108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47E982-1A3A-44D8-A30F-8DAD3D308602}">
      <dsp:nvSpPr>
        <dsp:cNvPr id="0" name=""/>
        <dsp:cNvSpPr/>
      </dsp:nvSpPr>
      <dsp:spPr>
        <a:xfrm rot="16200000">
          <a:off x="-1309092" y="3179785"/>
          <a:ext cx="4209116" cy="870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200" b="0" i="0" kern="1200" dirty="0" smtClean="0"/>
            <a:t>Second stage</a:t>
          </a:r>
          <a:endParaRPr lang="ru-RU" sz="6200" kern="1200" dirty="0"/>
        </a:p>
      </dsp:txBody>
      <dsp:txXfrm rot="16200000">
        <a:off x="-1309092" y="3179785"/>
        <a:ext cx="4209116" cy="870851"/>
      </dsp:txXfrm>
    </dsp:sp>
    <dsp:sp modelId="{9F0D7690-3424-4D19-BD48-69F3ADCC720F}">
      <dsp:nvSpPr>
        <dsp:cNvPr id="0" name=""/>
        <dsp:cNvSpPr/>
      </dsp:nvSpPr>
      <dsp:spPr>
        <a:xfrm>
          <a:off x="1512159" y="0"/>
          <a:ext cx="2902839" cy="580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MRT</a:t>
          </a:r>
          <a:endParaRPr lang="ru-RU" sz="3600" kern="1200" dirty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EdoUSM</a:t>
          </a:r>
          <a:endParaRPr lang="ru-RU" sz="3600" b="0" i="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During the transition of the colon</a:t>
          </a:r>
          <a:endParaRPr lang="ru-RU" sz="3600" b="0" i="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Defecography</a:t>
          </a:r>
          <a:endParaRPr lang="ru-RU" sz="3600" b="0" i="0" kern="1200" dirty="0" smtClean="0"/>
        </a:p>
      </dsp:txBody>
      <dsp:txXfrm>
        <a:off x="1512159" y="0"/>
        <a:ext cx="2902839" cy="5805678"/>
      </dsp:txXfrm>
    </dsp:sp>
    <dsp:sp modelId="{2E70BB65-DA3C-475C-BA0D-98D3CA783426}">
      <dsp:nvSpPr>
        <dsp:cNvPr id="0" name=""/>
        <dsp:cNvSpPr/>
      </dsp:nvSpPr>
      <dsp:spPr>
        <a:xfrm>
          <a:off x="6005467" y="0"/>
          <a:ext cx="1451419" cy="1451419"/>
        </a:xfrm>
        <a:prstGeom prst="chord">
          <a:avLst>
            <a:gd name="adj1" fmla="val 4800000"/>
            <a:gd name="adj2" fmla="val 1680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C5E40B-0B5D-4CF5-84B3-2849547BBBAE}">
      <dsp:nvSpPr>
        <dsp:cNvPr id="0" name=""/>
        <dsp:cNvSpPr/>
      </dsp:nvSpPr>
      <dsp:spPr>
        <a:xfrm>
          <a:off x="5976659" y="145141"/>
          <a:ext cx="1161135" cy="1161135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7123A7-F7FB-430F-969F-F313BEF9A15C}">
      <dsp:nvSpPr>
        <dsp:cNvPr id="0" name=""/>
        <dsp:cNvSpPr/>
      </dsp:nvSpPr>
      <dsp:spPr>
        <a:xfrm rot="16200000">
          <a:off x="4336334" y="3265693"/>
          <a:ext cx="4209116" cy="870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200" b="0" i="0" kern="1200" dirty="0" smtClean="0"/>
            <a:t>Third stage</a:t>
          </a:r>
          <a:endParaRPr lang="ru-RU" sz="6200" kern="1200" dirty="0"/>
        </a:p>
      </dsp:txBody>
      <dsp:txXfrm rot="16200000">
        <a:off x="4336334" y="3265693"/>
        <a:ext cx="4209116" cy="870851"/>
      </dsp:txXfrm>
    </dsp:sp>
    <dsp:sp modelId="{136F6D61-9BE2-413A-8ABC-581F8302DF90}">
      <dsp:nvSpPr>
        <dsp:cNvPr id="0" name=""/>
        <dsp:cNvSpPr/>
      </dsp:nvSpPr>
      <dsp:spPr>
        <a:xfrm>
          <a:off x="7021460" y="0"/>
          <a:ext cx="2902839" cy="580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Angiography</a:t>
          </a:r>
          <a:endParaRPr lang="ru-RU" sz="3600" kern="1200" dirty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Laparoscopy</a:t>
          </a:r>
          <a:endParaRPr lang="ru-RU" sz="3600" b="0" i="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Laparotomy</a:t>
          </a:r>
          <a:endParaRPr lang="ru-RU" sz="3600" b="0" i="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Genetic testing</a:t>
          </a:r>
          <a:endParaRPr lang="ru-RU" sz="3600" b="0" i="0" kern="1200" dirty="0" smtClean="0"/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i="0" kern="1200" dirty="0" smtClean="0"/>
            <a:t>other</a:t>
          </a:r>
          <a:endParaRPr lang="ru-RU" sz="3600" b="0" i="0" kern="1200" dirty="0" smtClean="0"/>
        </a:p>
      </dsp:txBody>
      <dsp:txXfrm>
        <a:off x="7021460" y="0"/>
        <a:ext cx="2902839" cy="5805678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7E2E350-01EA-4117-9B1C-3475164D6B31}">
      <dsp:nvSpPr>
        <dsp:cNvPr id="0" name=""/>
        <dsp:cNvSpPr/>
      </dsp:nvSpPr>
      <dsp:spPr>
        <a:xfrm>
          <a:off x="0" y="0"/>
          <a:ext cx="11665296" cy="129986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0" i="0" kern="1200" dirty="0" err="1" smtClean="0"/>
            <a:t>Anastomotic</a:t>
          </a:r>
          <a:r>
            <a:rPr lang="en-US" sz="6000" b="0" i="0" kern="1200" dirty="0" smtClean="0"/>
            <a:t> leak</a:t>
          </a:r>
          <a:endParaRPr lang="ru-RU" sz="6000" kern="1200" dirty="0"/>
        </a:p>
      </dsp:txBody>
      <dsp:txXfrm>
        <a:off x="2463045" y="0"/>
        <a:ext cx="9202250" cy="1299864"/>
      </dsp:txXfrm>
    </dsp:sp>
    <dsp:sp modelId="{B6246A90-FEDC-4628-923B-990A5C007DB5}">
      <dsp:nvSpPr>
        <dsp:cNvPr id="0" name=""/>
        <dsp:cNvSpPr/>
      </dsp:nvSpPr>
      <dsp:spPr>
        <a:xfrm>
          <a:off x="129986" y="129986"/>
          <a:ext cx="2333059" cy="10398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9254C4-44A3-45DC-8DDE-4FDF67051885}">
      <dsp:nvSpPr>
        <dsp:cNvPr id="0" name=""/>
        <dsp:cNvSpPr/>
      </dsp:nvSpPr>
      <dsp:spPr>
        <a:xfrm>
          <a:off x="0" y="1429851"/>
          <a:ext cx="11665296" cy="1299864"/>
        </a:xfrm>
        <a:prstGeom prst="roundRect">
          <a:avLst>
            <a:gd name="adj" fmla="val 10000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0" i="0" kern="1200" dirty="0" smtClean="0"/>
            <a:t>Bleeding</a:t>
          </a:r>
          <a:endParaRPr lang="ru-RU" sz="6000" kern="1200" dirty="0"/>
        </a:p>
      </dsp:txBody>
      <dsp:txXfrm>
        <a:off x="2463045" y="1429851"/>
        <a:ext cx="9202250" cy="1299864"/>
      </dsp:txXfrm>
    </dsp:sp>
    <dsp:sp modelId="{095AFA05-96EB-40A5-8BCD-46072E012BA9}">
      <dsp:nvSpPr>
        <dsp:cNvPr id="0" name=""/>
        <dsp:cNvSpPr/>
      </dsp:nvSpPr>
      <dsp:spPr>
        <a:xfrm>
          <a:off x="129986" y="1559837"/>
          <a:ext cx="2333059" cy="10398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4AD325D-17A9-4005-9D2B-7E19CAA4EEAA}">
      <dsp:nvSpPr>
        <dsp:cNvPr id="0" name=""/>
        <dsp:cNvSpPr/>
      </dsp:nvSpPr>
      <dsp:spPr>
        <a:xfrm>
          <a:off x="0" y="2859702"/>
          <a:ext cx="11665296" cy="1299864"/>
        </a:xfrm>
        <a:prstGeom prst="roundRect">
          <a:avLst>
            <a:gd name="adj" fmla="val 10000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0" i="0" kern="1200" dirty="0" smtClean="0"/>
            <a:t>Fistulas</a:t>
          </a:r>
          <a:endParaRPr lang="ru-RU" sz="6000" kern="1200" dirty="0"/>
        </a:p>
      </dsp:txBody>
      <dsp:txXfrm>
        <a:off x="2463045" y="2859702"/>
        <a:ext cx="9202250" cy="1299864"/>
      </dsp:txXfrm>
    </dsp:sp>
    <dsp:sp modelId="{224D1551-5ABC-47AF-B166-466CE0716C69}">
      <dsp:nvSpPr>
        <dsp:cNvPr id="0" name=""/>
        <dsp:cNvSpPr/>
      </dsp:nvSpPr>
      <dsp:spPr>
        <a:xfrm>
          <a:off x="129986" y="2989689"/>
          <a:ext cx="2333059" cy="10398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D699DC-A6AD-45F1-B4CF-4C9CF773E439}">
      <dsp:nvSpPr>
        <dsp:cNvPr id="0" name=""/>
        <dsp:cNvSpPr/>
      </dsp:nvSpPr>
      <dsp:spPr>
        <a:xfrm>
          <a:off x="0" y="4282755"/>
          <a:ext cx="11665296" cy="1299864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0" i="0" kern="1200" dirty="0" err="1" smtClean="0"/>
            <a:t>Parastomal</a:t>
          </a:r>
          <a:r>
            <a:rPr lang="en-US" sz="6000" b="0" i="0" kern="1200" dirty="0" smtClean="0"/>
            <a:t> hernia</a:t>
          </a:r>
          <a:endParaRPr lang="ru-RU" sz="6000" kern="1200" dirty="0"/>
        </a:p>
      </dsp:txBody>
      <dsp:txXfrm>
        <a:off x="2463045" y="4282755"/>
        <a:ext cx="9202250" cy="1299864"/>
      </dsp:txXfrm>
    </dsp:sp>
    <dsp:sp modelId="{9CE6192B-9210-459A-8226-512BFE48A362}">
      <dsp:nvSpPr>
        <dsp:cNvPr id="0" name=""/>
        <dsp:cNvSpPr/>
      </dsp:nvSpPr>
      <dsp:spPr>
        <a:xfrm>
          <a:off x="129986" y="4419540"/>
          <a:ext cx="2333059" cy="103989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0#1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841657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301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diagramData" Target="../diagrams/data3.xm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microsoft.com/office/2007/relationships/diagramDrawing" Target="../diagrams/drawing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1" y="1052736"/>
            <a:ext cx="9351568" cy="1728538"/>
          </a:xfrm>
        </p:spPr>
        <p:txBody>
          <a:bodyPr/>
          <a:lstStyle/>
          <a:p>
            <a:r>
              <a:rPr lang="en-US" sz="4000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356992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 err="1" smtClean="0"/>
              <a:t>Prof.Dr</a:t>
            </a:r>
            <a:r>
              <a:rPr lang="en-US" altLang="en-US" sz="2400" dirty="0" smtClean="0"/>
              <a:t>.</a:t>
            </a:r>
            <a:r>
              <a:rPr lang="az-Latn-AZ" altLang="en-US" sz="2400" dirty="0" smtClean="0"/>
              <a:t> </a:t>
            </a:r>
            <a:r>
              <a:rPr lang="az-Latn-AZ" altLang="en-US" sz="2400" b="1" dirty="0" smtClean="0"/>
              <a:t>Eldar 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liyev</a:t>
            </a:r>
          </a:p>
          <a:p>
            <a:pPr>
              <a:lnSpc>
                <a:spcPct val="80000"/>
              </a:lnSpc>
            </a:pPr>
            <a:r>
              <a:rPr lang="en-US" altLang="en-US" sz="2400" dirty="0" err="1" smtClean="0"/>
              <a:t>Phd</a:t>
            </a:r>
            <a:r>
              <a:rPr lang="en-US" altLang="en-US" sz="2400" dirty="0" smtClean="0"/>
              <a:t>.</a:t>
            </a:r>
            <a:r>
              <a:rPr lang="az-Latn-AZ" altLang="en-US" sz="2400" dirty="0" smtClean="0"/>
              <a:t> </a:t>
            </a:r>
            <a:r>
              <a:rPr lang="az-Latn-AZ" altLang="en-US" sz="2400" b="1" dirty="0" smtClean="0"/>
              <a:t>P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rvan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 Aydınova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</a:t>
            </a:r>
            <a:r>
              <a:rPr lang="en-US" altLang="en-US" sz="2400" dirty="0" smtClean="0"/>
              <a:t>M</a:t>
            </a:r>
            <a:r>
              <a:rPr lang="az-Latn-AZ" altLang="en-US" sz="2400" dirty="0" smtClean="0"/>
              <a:t>U, </a:t>
            </a:r>
            <a:r>
              <a:rPr lang="en-US" altLang="en-US" sz="2400" dirty="0" smtClean="0"/>
              <a:t>department of I surgical diseases</a:t>
            </a:r>
            <a:endParaRPr lang="az-Latn-AZ" altLang="en-US" sz="2400" dirty="0" smtClean="0"/>
          </a:p>
          <a:p>
            <a:pPr>
              <a:lnSpc>
                <a:spcPct val="80000"/>
              </a:lnSpc>
            </a:pP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8"/>
            <a:ext cx="4865712" cy="228601"/>
          </a:xfrm>
        </p:spPr>
        <p:txBody>
          <a:bodyPr/>
          <a:lstStyle/>
          <a:p>
            <a:endParaRPr lang="az-Latn-AZ" altLang="en-US" dirty="0" smtClean="0"/>
          </a:p>
          <a:p>
            <a:r>
              <a:rPr lang="az-Latn-AZ" altLang="en-US" sz="1000" dirty="0" smtClean="0"/>
              <a:t>Prof.Dr</a:t>
            </a:r>
            <a:r>
              <a:rPr lang="az-Latn-AZ" altLang="en-US" sz="1000" dirty="0"/>
              <a:t>. Eldar Allahverdi oğlu Əliyev, Tibb ü.f.d., Pərvanə Rövşən qızı Aydınova</a:t>
            </a:r>
          </a:p>
          <a:p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408368" y="-27384"/>
            <a:ext cx="2591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4400" i="1" dirty="0" smtClean="0"/>
              <a:t>Anatomy</a:t>
            </a:r>
            <a:endParaRPr lang="az-Latn-AZ" altLang="en-US" sz="4800" i="1" dirty="0">
              <a:solidFill>
                <a:srgbClr val="0070C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67608" y="6669359"/>
            <a:ext cx="7147516" cy="188641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96400" y="44624"/>
            <a:ext cx="249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441" y="2829173"/>
            <a:ext cx="4689871" cy="351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AutoShape 40">
            <a:extLst>
              <a:ext uri="{FF2B5EF4-FFF2-40B4-BE49-F238E27FC236}">
                <a16:creationId xmlns="" xmlns:a16="http://schemas.microsoft.com/office/drawing/2014/main" id="{26D508C8-D7C0-49D2-AD74-02A4E27B0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512" y="5512895"/>
            <a:ext cx="3075733" cy="442674"/>
          </a:xfrm>
          <a:prstGeom prst="wedgeRoundRectCallout">
            <a:avLst>
              <a:gd name="adj1" fmla="val 70228"/>
              <a:gd name="adj2" fmla="val -5876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 err="1" smtClean="0">
                <a:latin typeface="+mj-lt"/>
                <a:cs typeface="Times New Roman" pitchFamily="18" charset="0"/>
              </a:rPr>
              <a:t>Cecum</a:t>
            </a:r>
            <a:endParaRPr lang="tr-TR" altLang="en-US" sz="2000" b="1" dirty="0">
              <a:latin typeface="+mj-lt"/>
              <a:cs typeface="Times New Roman" pitchFamily="18" charset="0"/>
            </a:endParaRPr>
          </a:p>
        </p:txBody>
      </p:sp>
      <p:sp>
        <p:nvSpPr>
          <p:cNvPr id="22" name="AutoShape 62">
            <a:extLst>
              <a:ext uri="{FF2B5EF4-FFF2-40B4-BE49-F238E27FC236}">
                <a16:creationId xmlns="" xmlns:a16="http://schemas.microsoft.com/office/drawing/2014/main" id="{377A4682-EC21-4042-9A5E-A9330BA7F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8456" y="5118759"/>
            <a:ext cx="3052723" cy="783193"/>
          </a:xfrm>
          <a:prstGeom prst="wedgeRoundRectCallout">
            <a:avLst>
              <a:gd name="adj1" fmla="val -108892"/>
              <a:gd name="adj2" fmla="val 54511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 smtClean="0">
                <a:latin typeface="+mj-lt"/>
              </a:rPr>
              <a:t>Rectum</a:t>
            </a:r>
          </a:p>
          <a:p>
            <a:pPr algn="ctr"/>
            <a:r>
              <a:rPr lang="en-US" altLang="en-US" sz="2000" b="1" dirty="0" smtClean="0">
                <a:latin typeface="+mj-lt"/>
              </a:rPr>
              <a:t>(the widest d = 8 cm)</a:t>
            </a:r>
            <a:endParaRPr lang="tr-TR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3" name="AutoShape 40">
            <a:extLst>
              <a:ext uri="{FF2B5EF4-FFF2-40B4-BE49-F238E27FC236}">
                <a16:creationId xmlns="" xmlns:a16="http://schemas.microsoft.com/office/drawing/2014/main" id="{26D508C8-D7C0-49D2-AD74-02A4E27B0E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7" y="4099244"/>
            <a:ext cx="4011837" cy="980694"/>
          </a:xfrm>
          <a:prstGeom prst="wedgeRoundRectCallout">
            <a:avLst>
              <a:gd name="adj1" fmla="val 70228"/>
              <a:gd name="adj2" fmla="val -5876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Ascending</a:t>
            </a:r>
          </a:p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Colon</a:t>
            </a:r>
          </a:p>
        </p:txBody>
      </p:sp>
      <p:sp>
        <p:nvSpPr>
          <p:cNvPr id="24" name="AutoShape 38">
            <a:extLst>
              <a:ext uri="{FF2B5EF4-FFF2-40B4-BE49-F238E27FC236}">
                <a16:creationId xmlns="" xmlns:a16="http://schemas.microsoft.com/office/drawing/2014/main" id="{9CFF501D-3CD8-4FF6-9F52-3C686A5DC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163" y="2360199"/>
            <a:ext cx="2025909" cy="442674"/>
          </a:xfrm>
          <a:prstGeom prst="wedgeRoundRectCallout">
            <a:avLst>
              <a:gd name="adj1" fmla="val -46182"/>
              <a:gd name="adj2" fmla="val 21969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>
                <a:solidFill>
                  <a:schemeClr val="accent1">
                    <a:lumMod val="50000"/>
                  </a:schemeClr>
                </a:solidFill>
              </a:rPr>
              <a:t>Transverse Colon</a:t>
            </a:r>
            <a:endParaRPr lang="tr-TR" alt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AutoShape 39">
            <a:extLst>
              <a:ext uri="{FF2B5EF4-FFF2-40B4-BE49-F238E27FC236}">
                <a16:creationId xmlns="" xmlns:a16="http://schemas.microsoft.com/office/drawing/2014/main" id="{E1C8D8F8-4C95-40BA-9A32-B3A3F1F5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4272" y="2924944"/>
            <a:ext cx="1517843" cy="834271"/>
          </a:xfrm>
          <a:prstGeom prst="wedgeRoundRectCallout">
            <a:avLst>
              <a:gd name="adj1" fmla="val -61554"/>
              <a:gd name="adj2" fmla="val 12305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z-Latn-AZ" altLang="en-US" sz="2000" b="1" dirty="0" smtClean="0">
                <a:solidFill>
                  <a:schemeClr val="accent1">
                    <a:lumMod val="75000"/>
                  </a:schemeClr>
                </a:solidFill>
              </a:rPr>
              <a:t>descending </a:t>
            </a:r>
            <a:endParaRPr lang="en-US" altLang="en-US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z-Latn-AZ" altLang="en-US" sz="2000" b="1" dirty="0" smtClean="0">
                <a:solidFill>
                  <a:schemeClr val="accent1">
                    <a:lumMod val="75000"/>
                  </a:schemeClr>
                </a:solidFill>
              </a:rPr>
              <a:t>colon</a:t>
            </a:r>
            <a:endParaRPr lang="ru-RU" sz="2000" dirty="0"/>
          </a:p>
        </p:txBody>
      </p:sp>
      <p:sp>
        <p:nvSpPr>
          <p:cNvPr id="26" name="AutoShape 39">
            <a:extLst>
              <a:ext uri="{FF2B5EF4-FFF2-40B4-BE49-F238E27FC236}">
                <a16:creationId xmlns="" xmlns:a16="http://schemas.microsoft.com/office/drawing/2014/main" id="{E1C8D8F8-4C95-40BA-9A32-B3A3F1F54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240" y="3928984"/>
            <a:ext cx="3997157" cy="783193"/>
          </a:xfrm>
          <a:prstGeom prst="wedgeRoundRectCallout">
            <a:avLst>
              <a:gd name="adj1" fmla="val -61554"/>
              <a:gd name="adj2" fmla="val 123052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en-US" sz="2000" b="1" dirty="0" smtClean="0"/>
              <a:t>Sigmoid colon</a:t>
            </a:r>
          </a:p>
          <a:p>
            <a:pPr algn="ctr"/>
            <a:r>
              <a:rPr lang="en-US" altLang="en-US" sz="2000" b="1" dirty="0" smtClean="0"/>
              <a:t>( the narrowest d = 4 cm)</a:t>
            </a:r>
            <a:endParaRPr lang="tr-TR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Хорда 2"/>
          <p:cNvSpPr/>
          <p:nvPr/>
        </p:nvSpPr>
        <p:spPr>
          <a:xfrm>
            <a:off x="0" y="1216813"/>
            <a:ext cx="5663952" cy="1143385"/>
          </a:xfrm>
          <a:prstGeom prst="chord">
            <a:avLst>
              <a:gd name="adj1" fmla="val 2700000"/>
              <a:gd name="adj2" fmla="val 233068"/>
            </a:avLst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 is 1.5 m long and 4-6 cm in diameter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Хорда 26"/>
          <p:cNvSpPr/>
          <p:nvPr/>
        </p:nvSpPr>
        <p:spPr>
          <a:xfrm>
            <a:off x="5879976" y="1052737"/>
            <a:ext cx="6225881" cy="1127376"/>
          </a:xfrm>
          <a:prstGeom prst="chord">
            <a:avLst>
              <a:gd name="adj1" fmla="val 2700000"/>
              <a:gd name="adj2" fmla="val 233068"/>
            </a:avLst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borders begin from the iliac intestine and end in the anus.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359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351303" cy="1337197"/>
          </a:xfrm>
        </p:spPr>
        <p:txBody>
          <a:bodyPr>
            <a:normAutofit/>
          </a:bodyPr>
          <a:lstStyle/>
          <a:p>
            <a:r>
              <a:rPr lang="az-Latn-AZ" sz="4400" dirty="0" smtClean="0">
                <a:solidFill>
                  <a:srgbClr val="990033"/>
                </a:solidFill>
              </a:rPr>
              <a:t>ANATOMY </a:t>
            </a:r>
            <a:r>
              <a:rPr lang="en-US" sz="4400" dirty="0" smtClean="0">
                <a:solidFill>
                  <a:srgbClr val="990033"/>
                </a:solidFill>
              </a:rPr>
              <a:t/>
            </a:r>
            <a:br>
              <a:rPr lang="en-US" sz="4400" dirty="0" smtClean="0">
                <a:solidFill>
                  <a:srgbClr val="990033"/>
                </a:solidFill>
              </a:rPr>
            </a:br>
            <a:r>
              <a:rPr lang="az-Latn-AZ" sz="4400" dirty="0" smtClean="0">
                <a:solidFill>
                  <a:srgbClr val="990033"/>
                </a:solidFill>
              </a:rPr>
              <a:t>In Surgical Practice</a:t>
            </a:r>
            <a:endParaRPr lang="az-Latn-AZ" altLang="en-US" sz="4800" dirty="0">
              <a:solidFill>
                <a:srgbClr val="99003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64300" y="6661586"/>
            <a:ext cx="6564147" cy="19641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0416" y="-27384"/>
            <a:ext cx="2351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-378460" y="1389016"/>
            <a:ext cx="5472607" cy="4752528"/>
            <a:chOff x="911424" y="980729"/>
            <a:chExt cx="4824535" cy="4752528"/>
          </a:xfrm>
          <a:scene3d>
            <a:camera prst="perspectiveHeroicExtremeRightFacing" zoom="82000"/>
            <a:lightRig rig="morning" dir="t">
              <a:rot lat="0" lon="0" rev="20400000"/>
            </a:lightRig>
          </a:scene3d>
        </p:grpSpPr>
        <p:sp>
          <p:nvSpPr>
            <p:cNvPr id="6" name="Равнобедренный треугольник 5"/>
            <p:cNvSpPr/>
            <p:nvPr/>
          </p:nvSpPr>
          <p:spPr>
            <a:xfrm>
              <a:off x="911424" y="980729"/>
              <a:ext cx="4195248" cy="4752528"/>
            </a:xfrm>
            <a:prstGeom prst="triangle">
              <a:avLst/>
            </a:prstGeom>
            <a:sp3d extrusionH="190500" prstMaterial="matt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3009048" y="1458534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dirty="0" smtClean="0">
                  <a:solidFill>
                    <a:schemeClr val="accent1">
                      <a:lumMod val="75000"/>
                    </a:schemeClr>
                  </a:solidFill>
                </a:rPr>
                <a:t>The proximal of</a:t>
              </a: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600" b="1" dirty="0" smtClean="0">
                  <a:solidFill>
                    <a:schemeClr val="accent1">
                      <a:lumMod val="75000"/>
                    </a:schemeClr>
                  </a:solidFill>
                </a:rPr>
                <a:t>Transverse </a:t>
              </a:r>
              <a:r>
                <a:rPr lang="en-US" sz="2600" b="1" kern="1200" dirty="0" smtClean="0">
                  <a:solidFill>
                    <a:schemeClr val="accent1">
                      <a:lumMod val="75000"/>
                    </a:schemeClr>
                  </a:solidFill>
                </a:rPr>
                <a:t>Colon</a:t>
              </a:r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3009048" y="2708921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kern="1200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Ascending</a:t>
              </a: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Colon</a:t>
              </a: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3009048" y="3989812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dirty="0" err="1" smtClean="0">
                  <a:solidFill>
                    <a:schemeClr val="accent1">
                      <a:lumMod val="75000"/>
                    </a:schemeClr>
                  </a:solidFill>
                </a:rPr>
                <a:t>Cecum</a:t>
              </a:r>
              <a:endParaRPr lang="ru-RU" sz="2600" kern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928972" y="3285656"/>
            <a:ext cx="1080120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Right</a:t>
            </a:r>
            <a:r>
              <a:rPr lang="az-Latn-AZ" sz="2800" dirty="0" smtClean="0"/>
              <a:t> </a:t>
            </a:r>
            <a:r>
              <a:rPr lang="en-US" sz="2800" dirty="0" smtClean="0"/>
              <a:t>C</a:t>
            </a:r>
            <a:r>
              <a:rPr lang="az-Latn-AZ" sz="2800" dirty="0" smtClean="0"/>
              <a:t>olon</a:t>
            </a:r>
            <a:endParaRPr lang="ru-RU" sz="2800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7176120" y="1175759"/>
            <a:ext cx="5472607" cy="4752528"/>
            <a:chOff x="911424" y="980729"/>
            <a:chExt cx="4824535" cy="4752528"/>
          </a:xfrm>
          <a:scene3d>
            <a:camera prst="perspectiveHeroicExtremeLeftFacing" zoom="82000"/>
            <a:lightRig rig="morning" dir="t">
              <a:rot lat="0" lon="0" rev="20400000"/>
            </a:lightRig>
          </a:scene3d>
        </p:grpSpPr>
        <p:sp>
          <p:nvSpPr>
            <p:cNvPr id="19" name="Равнобедренный треугольник 18"/>
            <p:cNvSpPr/>
            <p:nvPr/>
          </p:nvSpPr>
          <p:spPr>
            <a:xfrm>
              <a:off x="911424" y="980729"/>
              <a:ext cx="4195248" cy="4752528"/>
            </a:xfrm>
            <a:prstGeom prst="triangle">
              <a:avLst/>
            </a:prstGeom>
            <a:sp3d extrusionH="190500" prstMaterial="matte">
              <a:bevelT w="120650" h="38100" prst="relaxedInset"/>
              <a:bevelB w="120650" h="57150" prst="relaxedInset"/>
              <a:contourClr>
                <a:schemeClr val="bg1"/>
              </a:contourClr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олилиния 20"/>
            <p:cNvSpPr/>
            <p:nvPr/>
          </p:nvSpPr>
          <p:spPr>
            <a:xfrm>
              <a:off x="3009048" y="1458534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dirty="0" smtClean="0">
                  <a:solidFill>
                    <a:schemeClr val="accent1">
                      <a:lumMod val="75000"/>
                    </a:schemeClr>
                  </a:solidFill>
                </a:rPr>
                <a:t>The left distal of </a:t>
              </a:r>
              <a:r>
                <a:rPr lang="en-US" sz="2600" b="1" dirty="0" smtClean="0">
                  <a:solidFill>
                    <a:schemeClr val="accent1">
                      <a:lumMod val="75000"/>
                    </a:schemeClr>
                  </a:solidFill>
                </a:rPr>
                <a:t>Transverse Colon</a:t>
              </a: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dirty="0" smtClean="0">
                  <a:solidFill>
                    <a:schemeClr val="accent1">
                      <a:lumMod val="75000"/>
                    </a:schemeClr>
                  </a:solidFill>
                </a:rPr>
                <a:t> </a:t>
              </a:r>
              <a:endParaRPr lang="ru-RU" sz="2600" dirty="0"/>
            </a:p>
          </p:txBody>
        </p:sp>
        <p:sp>
          <p:nvSpPr>
            <p:cNvPr id="25" name="Полилиния 24"/>
            <p:cNvSpPr/>
            <p:nvPr/>
          </p:nvSpPr>
          <p:spPr>
            <a:xfrm>
              <a:off x="3009048" y="2708921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D</a:t>
              </a:r>
              <a:r>
                <a:rPr lang="az-Latn-AZ" alt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escending </a:t>
              </a:r>
              <a:endParaRPr lang="en-US" altLang="en-US" sz="2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endParaRP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z-Latn-AZ" alt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colon</a:t>
              </a:r>
              <a:endParaRPr lang="ru-RU" sz="2600" kern="1200" dirty="0"/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3009048" y="3989812"/>
              <a:ext cx="2726911" cy="1125012"/>
            </a:xfrm>
            <a:custGeom>
              <a:avLst/>
              <a:gdLst>
                <a:gd name="connsiteX0" fmla="*/ 0 w 2726911"/>
                <a:gd name="connsiteY0" fmla="*/ 187506 h 1125012"/>
                <a:gd name="connsiteX1" fmla="*/ 187506 w 2726911"/>
                <a:gd name="connsiteY1" fmla="*/ 0 h 1125012"/>
                <a:gd name="connsiteX2" fmla="*/ 2539405 w 2726911"/>
                <a:gd name="connsiteY2" fmla="*/ 0 h 1125012"/>
                <a:gd name="connsiteX3" fmla="*/ 2726911 w 2726911"/>
                <a:gd name="connsiteY3" fmla="*/ 187506 h 1125012"/>
                <a:gd name="connsiteX4" fmla="*/ 2726911 w 2726911"/>
                <a:gd name="connsiteY4" fmla="*/ 937506 h 1125012"/>
                <a:gd name="connsiteX5" fmla="*/ 2539405 w 2726911"/>
                <a:gd name="connsiteY5" fmla="*/ 1125012 h 1125012"/>
                <a:gd name="connsiteX6" fmla="*/ 187506 w 2726911"/>
                <a:gd name="connsiteY6" fmla="*/ 1125012 h 1125012"/>
                <a:gd name="connsiteX7" fmla="*/ 0 w 2726911"/>
                <a:gd name="connsiteY7" fmla="*/ 937506 h 1125012"/>
                <a:gd name="connsiteX8" fmla="*/ 0 w 2726911"/>
                <a:gd name="connsiteY8" fmla="*/ 187506 h 1125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26911" h="1125012">
                  <a:moveTo>
                    <a:pt x="0" y="187506"/>
                  </a:moveTo>
                  <a:cubicBezTo>
                    <a:pt x="0" y="83949"/>
                    <a:pt x="83949" y="0"/>
                    <a:pt x="187506" y="0"/>
                  </a:cubicBezTo>
                  <a:lnTo>
                    <a:pt x="2539405" y="0"/>
                  </a:lnTo>
                  <a:cubicBezTo>
                    <a:pt x="2642962" y="0"/>
                    <a:pt x="2726911" y="83949"/>
                    <a:pt x="2726911" y="187506"/>
                  </a:cubicBezTo>
                  <a:lnTo>
                    <a:pt x="2726911" y="937506"/>
                  </a:lnTo>
                  <a:cubicBezTo>
                    <a:pt x="2726911" y="1041063"/>
                    <a:pt x="2642962" y="1125012"/>
                    <a:pt x="2539405" y="1125012"/>
                  </a:cubicBezTo>
                  <a:lnTo>
                    <a:pt x="187506" y="1125012"/>
                  </a:lnTo>
                  <a:cubicBezTo>
                    <a:pt x="83949" y="1125012"/>
                    <a:pt x="0" y="1041063"/>
                    <a:pt x="0" y="937506"/>
                  </a:cubicBezTo>
                  <a:lnTo>
                    <a:pt x="0" y="187506"/>
                  </a:lnTo>
                  <a:close/>
                </a:path>
              </a:pathLst>
            </a:custGeom>
            <a:sp3d z="1524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34929" tIns="134929" rIns="134929" bIns="134929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z-Latn-AZ" alt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S</a:t>
              </a:r>
              <a:r>
                <a:rPr lang="en-US" altLang="en-US" sz="2600" b="1" dirty="0" err="1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igmoid</a:t>
              </a:r>
              <a:r>
                <a:rPr lang="en-US" altLang="en-US" sz="2600" b="1" dirty="0" smtClean="0">
                  <a:solidFill>
                    <a:schemeClr val="accent1">
                      <a:lumMod val="75000"/>
                    </a:schemeClr>
                  </a:solidFill>
                  <a:latin typeface="+mj-lt"/>
                </a:rPr>
                <a:t> colon</a:t>
              </a:r>
            </a:p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600" kern="1200" dirty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8688288" y="2989403"/>
            <a:ext cx="1080120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Left</a:t>
            </a:r>
            <a:r>
              <a:rPr lang="az-Latn-AZ" sz="2800" dirty="0" smtClean="0"/>
              <a:t> </a:t>
            </a:r>
            <a:r>
              <a:rPr lang="en-US" sz="2800" dirty="0" smtClean="0"/>
              <a:t>c</a:t>
            </a:r>
            <a:r>
              <a:rPr lang="az-Latn-AZ" sz="2800" dirty="0" smtClean="0"/>
              <a:t>olon</a:t>
            </a:r>
            <a:endParaRPr lang="ru-RU" sz="2800" dirty="0"/>
          </a:p>
        </p:txBody>
      </p:sp>
      <p:pic>
        <p:nvPicPr>
          <p:cNvPr id="1026" name="Picture 2" descr="C:\Users\Parvana\Desktop\col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22" y="1785926"/>
            <a:ext cx="4539634" cy="41931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2159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601" y="51818"/>
            <a:ext cx="6637516" cy="1000917"/>
          </a:xfrm>
        </p:spPr>
        <p:txBody>
          <a:bodyPr>
            <a:noAutofit/>
          </a:bodyPr>
          <a:lstStyle/>
          <a:p>
            <a:r>
              <a:rPr lang="az-Latn-AZ" sz="4000" b="0" dirty="0" smtClean="0">
                <a:solidFill>
                  <a:srgbClr val="990033"/>
                </a:solidFill>
              </a:rPr>
              <a:t/>
            </a:r>
            <a:br>
              <a:rPr lang="az-Latn-AZ" sz="4000" b="0" dirty="0" smtClean="0">
                <a:solidFill>
                  <a:srgbClr val="990033"/>
                </a:solidFill>
              </a:rPr>
            </a:br>
            <a:r>
              <a:rPr lang="en-US" sz="4000" b="0" dirty="0" smtClean="0">
                <a:solidFill>
                  <a:srgbClr val="990033"/>
                </a:solidFill>
              </a:rPr>
              <a:t/>
            </a:r>
            <a:br>
              <a:rPr lang="en-US" sz="4000" b="0" dirty="0" smtClean="0">
                <a:solidFill>
                  <a:srgbClr val="990033"/>
                </a:solidFill>
              </a:rPr>
            </a:br>
            <a:r>
              <a:rPr lang="az-Latn-AZ" sz="4000" b="0" dirty="0" smtClean="0">
                <a:solidFill>
                  <a:srgbClr val="990033"/>
                </a:solidFill>
              </a:rPr>
              <a:t/>
            </a:r>
            <a:br>
              <a:rPr lang="az-Latn-AZ" sz="4000" b="0" dirty="0" smtClean="0">
                <a:solidFill>
                  <a:srgbClr val="990033"/>
                </a:solidFill>
              </a:rPr>
            </a:br>
            <a:r>
              <a:rPr lang="en-US" sz="4000" dirty="0" err="1" smtClean="0">
                <a:solidFill>
                  <a:srgbClr val="990033"/>
                </a:solidFill>
              </a:rPr>
              <a:t>Anantomy</a:t>
            </a:r>
            <a:r>
              <a:rPr lang="en-US" sz="4000" dirty="0" smtClean="0">
                <a:solidFill>
                  <a:srgbClr val="990033"/>
                </a:solidFill>
              </a:rPr>
              <a:t/>
            </a:r>
            <a:br>
              <a:rPr lang="en-US" sz="4000" dirty="0" smtClean="0">
                <a:solidFill>
                  <a:srgbClr val="990033"/>
                </a:solidFill>
              </a:rPr>
            </a:br>
            <a:r>
              <a:rPr lang="en-US" sz="4000" dirty="0" smtClean="0">
                <a:solidFill>
                  <a:srgbClr val="990033"/>
                </a:solidFill>
              </a:rPr>
              <a:t>E</a:t>
            </a:r>
            <a:r>
              <a:rPr lang="en-US" sz="4000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xternal elements</a:t>
            </a:r>
            <a:r>
              <a:rPr lang="en-US" sz="4000" b="0" dirty="0">
                <a:solidFill>
                  <a:srgbClr val="990033"/>
                </a:solidFill>
              </a:rPr>
              <a:t/>
            </a:r>
            <a:br>
              <a:rPr lang="en-US" sz="4000" b="0" dirty="0">
                <a:solidFill>
                  <a:srgbClr val="990033"/>
                </a:solidFill>
              </a:rPr>
            </a:br>
            <a:r>
              <a:rPr lang="en-US" sz="4000" dirty="0">
                <a:solidFill>
                  <a:srgbClr val="990033"/>
                </a:solidFill>
              </a:rPr>
              <a:t/>
            </a:r>
            <a:br>
              <a:rPr lang="en-US" sz="4000" dirty="0">
                <a:solidFill>
                  <a:srgbClr val="990033"/>
                </a:solidFill>
              </a:rPr>
            </a:br>
            <a:r>
              <a:rPr lang="en-US" sz="4000" dirty="0">
                <a:solidFill>
                  <a:srgbClr val="990033"/>
                </a:solidFill>
              </a:rPr>
              <a:t/>
            </a:r>
            <a:br>
              <a:rPr lang="en-US" sz="4000" dirty="0">
                <a:solidFill>
                  <a:srgbClr val="990033"/>
                </a:solidFill>
              </a:rPr>
            </a:br>
            <a:endParaRPr lang="az-Latn-AZ" altLang="en-US" sz="4000" dirty="0">
              <a:solidFill>
                <a:srgbClr val="990033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75520" y="6551635"/>
            <a:ext cx="7848872" cy="323725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34988" y="0"/>
            <a:ext cx="2257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2" name="Picture 5" descr="C:\Users\Parvana\Pictures\Рисунок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54" y="1071546"/>
            <a:ext cx="9926443" cy="55477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804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006996" y="0"/>
            <a:ext cx="21850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35130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Anatomy</a:t>
            </a:r>
          </a:p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ARTERIES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642327615"/>
              </p:ext>
            </p:extLst>
          </p:nvPr>
        </p:nvGraphicFramePr>
        <p:xfrm>
          <a:off x="1192156" y="1347303"/>
          <a:ext cx="10081120" cy="5510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969916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C985BD-BEBC-4B02-B2C7-A1A4DA1FD0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7">
                                            <p:graphicEl>
                                              <a:dgm id="{EEC985BD-BEBC-4B02-B2C7-A1A4DA1FD0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DB8CED-60BE-45AA-A9E8-432F0481A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7">
                                            <p:graphicEl>
                                              <a:dgm id="{7EDB8CED-60BE-45AA-A9E8-432F0481A7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AAE09F7-F287-401D-B88B-B53F31723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7">
                                            <p:graphicEl>
                                              <a:dgm id="{2AAE09F7-F287-401D-B88B-B53F317235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512E772-8480-4394-80CF-C0135736E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7">
                                            <p:graphicEl>
                                              <a:dgm id="{8512E772-8480-4394-80CF-C0135736EC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B9F5FD4-7D48-45E7-A964-4D2EB3CD5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7">
                                            <p:graphicEl>
                                              <a:dgm id="{AB9F5FD4-7D48-45E7-A964-4D2EB3CD53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8BF4718-31E0-4D35-9171-D3CD7C5CD7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2000"/>
                                        <p:tgtEl>
                                          <p:spTgt spid="7">
                                            <p:graphicEl>
                                              <a:dgm id="{B8BF4718-31E0-4D35-9171-D3CD7C5CD7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D076296-CFCF-4C99-A9A4-621D836502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7">
                                            <p:graphicEl>
                                              <a:dgm id="{BD076296-CFCF-4C99-A9A4-621D836502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0416" y="0"/>
            <a:ext cx="2062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35130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Anatomy</a:t>
            </a:r>
          </a:p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VEINS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534711853"/>
              </p:ext>
            </p:extLst>
          </p:nvPr>
        </p:nvGraphicFramePr>
        <p:xfrm>
          <a:off x="212140" y="1052736"/>
          <a:ext cx="6027875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663" y="1158663"/>
            <a:ext cx="5951984" cy="552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42018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0416" y="0"/>
            <a:ext cx="20409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066325" cy="69711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ANATOMİYASI </a:t>
            </a:r>
            <a:endParaRPr lang="en-US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>
                <a:solidFill>
                  <a:srgbClr val="0070C0"/>
                </a:solidFill>
              </a:rPr>
              <a:t/>
            </a:r>
            <a:br>
              <a:rPr lang="en-US" sz="4000" dirty="0" smtClean="0">
                <a:solidFill>
                  <a:srgbClr val="0070C0"/>
                </a:solidFill>
              </a:rPr>
            </a:b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3529679423"/>
              </p:ext>
            </p:extLst>
          </p:nvPr>
        </p:nvGraphicFramePr>
        <p:xfrm>
          <a:off x="-976362" y="928670"/>
          <a:ext cx="8072494" cy="5614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9" name="Прямая со стрелкой 18"/>
          <p:cNvCxnSpPr/>
          <p:nvPr/>
        </p:nvCxnSpPr>
        <p:spPr>
          <a:xfrm>
            <a:off x="4024298" y="3357562"/>
            <a:ext cx="114300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4024298" y="4786322"/>
            <a:ext cx="122039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Скругленный прямоугольник 26"/>
          <p:cNvSpPr/>
          <p:nvPr/>
        </p:nvSpPr>
        <p:spPr>
          <a:xfrm>
            <a:off x="5024430" y="2214554"/>
            <a:ext cx="2214577" cy="35719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3200" dirty="0" smtClean="0"/>
              <a:t>Lymphatic nodes</a:t>
            </a:r>
            <a:endParaRPr lang="ru-RU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8" y="928670"/>
            <a:ext cx="4392488" cy="5371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9738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6BC6AB4A-29E7-48EC-82AB-A400F88E78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>
                                            <p:graphicEl>
                                              <a:dgm id="{6BC6AB4A-29E7-48EC-82AB-A400F88E78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4897D59C-A304-4A9F-BCD2-4FB0A30D0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">
                                            <p:graphicEl>
                                              <a:dgm id="{4897D59C-A304-4A9F-BCD2-4FB0A30D00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880C1134-1314-4958-8A22-A8E6D7EEE5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">
                                            <p:graphicEl>
                                              <a:dgm id="{880C1134-1314-4958-8A22-A8E6D7EEE5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F61DDBDC-D4FA-4876-B90E-609A638C3D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">
                                            <p:graphicEl>
                                              <a:dgm id="{F61DDBDC-D4FA-4876-B90E-609A638C3D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dgm id="{F60654F3-8961-476F-9747-6003296546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7">
                                            <p:graphicEl>
                                              <a:dgm id="{F60654F3-8961-476F-9747-6003296546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17" grpId="0">
        <p:bldSub>
          <a:bldDgm bld="lvlOne"/>
        </p:bldSub>
      </p:bldGraphic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4"/>
          <p:cNvSpPr>
            <a:spLocks noChangeArrowheads="1"/>
          </p:cNvSpPr>
          <p:nvPr/>
        </p:nvSpPr>
        <p:spPr bwMode="auto">
          <a:xfrm>
            <a:off x="38101" y="1676400"/>
            <a:ext cx="4011084" cy="6096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az-Latn-A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uco</a:t>
            </a:r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AutoShape 6"/>
          <p:cNvSpPr>
            <a:spLocks noChangeArrowheads="1"/>
          </p:cNvSpPr>
          <p:nvPr/>
        </p:nvSpPr>
        <p:spPr bwMode="auto">
          <a:xfrm>
            <a:off x="452398" y="2786058"/>
            <a:ext cx="3962400" cy="6858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Submucosa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0" name="AutoShape 8"/>
          <p:cNvSpPr>
            <a:spLocks noChangeArrowheads="1"/>
          </p:cNvSpPr>
          <p:nvPr/>
        </p:nvSpPr>
        <p:spPr bwMode="auto">
          <a:xfrm>
            <a:off x="660400" y="3860800"/>
            <a:ext cx="3860800" cy="6413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Muscle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1" name="AutoShape 10"/>
          <p:cNvSpPr>
            <a:spLocks noChangeArrowheads="1"/>
          </p:cNvSpPr>
          <p:nvPr/>
        </p:nvSpPr>
        <p:spPr bwMode="auto">
          <a:xfrm>
            <a:off x="1016000" y="5029200"/>
            <a:ext cx="3352800" cy="6096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serosa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22" name="Text Box 12"/>
          <p:cNvSpPr txBox="1">
            <a:spLocks noChangeArrowheads="1"/>
          </p:cNvSpPr>
          <p:nvPr/>
        </p:nvSpPr>
        <p:spPr bwMode="auto">
          <a:xfrm>
            <a:off x="2387600" y="260648"/>
            <a:ext cx="702076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Anatomy</a:t>
            </a:r>
          </a:p>
          <a:p>
            <a:pPr algn="ctr" eaLnBrk="1" hangingPunct="1"/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Stages</a:t>
            </a:r>
            <a:endParaRPr lang="en-US" sz="40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23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64" y="1785926"/>
            <a:ext cx="7251700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0416" y="0"/>
            <a:ext cx="2062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86136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 animBg="1"/>
      <p:bldP spid="9220" grpId="0" animBg="1"/>
      <p:bldP spid="9221" grpId="0" animBg="1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071400192"/>
              </p:ext>
            </p:extLst>
          </p:nvPr>
        </p:nvGraphicFramePr>
        <p:xfrm>
          <a:off x="2063750" y="1125538"/>
          <a:ext cx="8424738" cy="5183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718964" y="0"/>
            <a:ext cx="24730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Functions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95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graphicEl>
                                              <a:dgm id="{0D1C8A6C-E2A1-48B5-BFC4-9DA63B5A53E0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graphicEl>
                                              <a:dgm id="{8DE89BB8-98A6-43DB-A5C8-4255491662E0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graphicEl>
                                              <a:dgm id="{0F829C0D-CF87-42A6-9E3D-D64787869AE7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graphicEl>
                                              <a:dgm id="{56C43E2C-5A79-4CCE-BEEE-4F36A23C57FF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graphicEl>
                                              <a:dgm id="{4398DD5C-88ED-4BCA-B994-4F2F83ABF546}"/>
                                            </p:graphic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12424" y="0"/>
            <a:ext cx="2279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8"/>
            <a:ext cx="6279295" cy="128894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/>
              <a:t>Physiology</a:t>
            </a:r>
          </a:p>
          <a:p>
            <a:r>
              <a:rPr lang="en-US" sz="4000" dirty="0" smtClean="0"/>
              <a:t>ABSORBSION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7" name="Объект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637144901"/>
              </p:ext>
            </p:extLst>
          </p:nvPr>
        </p:nvGraphicFramePr>
        <p:xfrm>
          <a:off x="24656" y="1196752"/>
          <a:ext cx="9722296" cy="5268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1484784"/>
            <a:ext cx="2900616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32806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D20B7AA-EED4-450A-B00E-EE896A1598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>
                                            <p:graphicEl>
                                              <a:dgm id="{CD20B7AA-EED4-450A-B00E-EE896A1598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0E7E8C9-3E45-4D6E-8862-A412499BD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graphicEl>
                                              <a:dgm id="{20E7E8C9-3E45-4D6E-8862-A412499BD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D481801-CD8F-4F17-AA87-0D5B6EE8EB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>
                                            <p:graphicEl>
                                              <a:dgm id="{7D481801-CD8F-4F17-AA87-0D5B6EE8EB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="" xmlns:a16="http://schemas.microsoft.com/office/drawing/2014/main" id="{089AB77C-45DE-4520-A3D3-C234E5AE49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60139" y="149647"/>
            <a:ext cx="6215738" cy="1052737"/>
          </a:xfrm>
        </p:spPr>
        <p:txBody>
          <a:bodyPr>
            <a:noAutofit/>
          </a:bodyPr>
          <a:lstStyle/>
          <a:p>
            <a:r>
              <a:rPr lang="en-US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Physiology</a:t>
            </a:r>
            <a:br>
              <a:rPr lang="en-US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Moveable</a:t>
            </a:r>
            <a:endParaRPr lang="en-US" altLang="en-US" sz="3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626" name="Text Box 26">
            <a:extLst>
              <a:ext uri="{FF2B5EF4-FFF2-40B4-BE49-F238E27FC236}">
                <a16:creationId xmlns="" xmlns:a16="http://schemas.microsoft.com/office/drawing/2014/main" id="{D9CF8718-8CA9-4BBC-8F1A-6CCAD7828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331914"/>
            <a:ext cx="54006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tr-TR" altLang="en-US" sz="2400" b="1" dirty="0"/>
              <a:t>	</a:t>
            </a:r>
            <a:r>
              <a:rPr lang="az-Latn-AZ" altLang="en-US" sz="2400" b="1" dirty="0" smtClean="0">
                <a:solidFill>
                  <a:schemeClr val="accent2">
                    <a:lumMod val="50000"/>
                  </a:schemeClr>
                </a:solidFill>
              </a:rPr>
              <a:t> ANTIPERTISTICS</a:t>
            </a:r>
            <a:endParaRPr lang="tr-TR" alt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US" sz="2400" b="1" dirty="0" smtClean="0"/>
              <a:t>In the right colon, it creates conditions for mixing the condition and absorbing water from the small intestine</a:t>
            </a:r>
            <a:r>
              <a:rPr lang="en-US" sz="2400" dirty="0" smtClean="0"/>
              <a:t>.</a:t>
            </a:r>
            <a:endParaRPr lang="en-US" altLang="en-US" sz="2400" b="1" i="1" dirty="0"/>
          </a:p>
        </p:txBody>
      </p:sp>
      <p:sp>
        <p:nvSpPr>
          <p:cNvPr id="25627" name="Text Box 27">
            <a:extLst>
              <a:ext uri="{FF2B5EF4-FFF2-40B4-BE49-F238E27FC236}">
                <a16:creationId xmlns="" xmlns:a16="http://schemas.microsoft.com/office/drawing/2014/main" id="{9BA7042C-3603-449D-BEC9-73C8BEC85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8393" y="3251049"/>
            <a:ext cx="511256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tr-TR" altLang="en-US" sz="2400" b="1" dirty="0">
                <a:solidFill>
                  <a:schemeClr val="accent6">
                    <a:lumMod val="50000"/>
                  </a:schemeClr>
                </a:solidFill>
              </a:rPr>
              <a:t>	</a:t>
            </a:r>
            <a:r>
              <a:rPr lang="az-Latn-AZ" altLang="en-US" sz="2400" b="1" dirty="0" smtClean="0">
                <a:solidFill>
                  <a:schemeClr val="accent2">
                    <a:lumMod val="50000"/>
                  </a:schemeClr>
                </a:solidFill>
              </a:rPr>
              <a:t> SEQMENTAR ASSEMBLY</a:t>
            </a:r>
            <a:endParaRPr lang="tr-TR" altLang="en-US" sz="24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</a:rPr>
              <a:t>It is the most common act and have a role in the formation of the stool.</a:t>
            </a:r>
            <a:endParaRPr lang="en-US" altLang="en-US" sz="24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628" name="Text Box 28">
            <a:extLst>
              <a:ext uri="{FF2B5EF4-FFF2-40B4-BE49-F238E27FC236}">
                <a16:creationId xmlns="" xmlns:a16="http://schemas.microsoft.com/office/drawing/2014/main" id="{2FB00DE8-FA5B-41E6-B3BE-458CB689B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1596" y="4941168"/>
            <a:ext cx="559169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tr-TR" altLang="en-US" sz="2400" b="1" dirty="0" smtClean="0">
                <a:solidFill>
                  <a:srgbClr val="990033"/>
                </a:solidFill>
              </a:rPr>
              <a:t>PERISTA</a:t>
            </a:r>
            <a:r>
              <a:rPr lang="en-US" altLang="en-US" sz="2400" b="1" dirty="0" err="1" smtClean="0">
                <a:solidFill>
                  <a:srgbClr val="990033"/>
                </a:solidFill>
              </a:rPr>
              <a:t>lSIS</a:t>
            </a:r>
            <a:endParaRPr lang="en-US" altLang="en-US" sz="2400" b="1" dirty="0" smtClean="0">
              <a:solidFill>
                <a:srgbClr val="990033"/>
              </a:solidFill>
            </a:endParaRPr>
          </a:p>
          <a:p>
            <a:pPr algn="ctr"/>
            <a:r>
              <a:rPr lang="en-US" sz="2400" b="1" dirty="0" smtClean="0"/>
              <a:t>occur 3 to 4 times a day, and play an important role in the transfer of gas and feces to the intestine.</a:t>
            </a:r>
            <a:endParaRPr lang="en-US" altLang="en-US" sz="2400" b="1" dirty="0"/>
          </a:p>
        </p:txBody>
      </p:sp>
      <p:cxnSp>
        <p:nvCxnSpPr>
          <p:cNvPr id="25643" name="AutoShape 43">
            <a:extLst>
              <a:ext uri="{FF2B5EF4-FFF2-40B4-BE49-F238E27FC236}">
                <a16:creationId xmlns="" xmlns:a16="http://schemas.microsoft.com/office/drawing/2014/main" id="{BAD37F7F-E776-47F6-9706-7BEAAC5CCF85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3963499" y="2572621"/>
            <a:ext cx="498450" cy="916187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644" name="AutoShape 44">
            <a:extLst>
              <a:ext uri="{FF2B5EF4-FFF2-40B4-BE49-F238E27FC236}">
                <a16:creationId xmlns="" xmlns:a16="http://schemas.microsoft.com/office/drawing/2014/main" id="{8163032A-8D8F-477A-B12C-B20F76C9FEC1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4425923" y="4444844"/>
            <a:ext cx="489790" cy="577232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0" name="Footer Placeholder 3">
            <a:extLst>
              <a:ext uri="{FF2B5EF4-FFF2-40B4-BE49-F238E27FC236}">
                <a16:creationId xmlns=""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22888" y="6619733"/>
            <a:ext cx="6411226" cy="260648"/>
          </a:xfrm>
        </p:spPr>
        <p:txBody>
          <a:bodyPr/>
          <a:lstStyle/>
          <a:p>
            <a:endParaRPr lang="az-Latn-AZ" altLang="en-US" sz="1200" dirty="0" smtClean="0"/>
          </a:p>
          <a:p>
            <a:r>
              <a:rPr lang="az-Latn-AZ" altLang="en-US" sz="1200" dirty="0" smtClean="0"/>
              <a:t>Prof.Dr</a:t>
            </a:r>
            <a:r>
              <a:rPr lang="az-Latn-AZ" altLang="en-US" sz="1200" dirty="0"/>
              <a:t>. Eldar Allahverdi oğlu Əliyev, Tibb ü.f.d., Pərvanə Rövşən qızı Aydınova</a:t>
            </a:r>
          </a:p>
          <a:p>
            <a:endParaRPr lang="az-Latn-AZ" altLang="en-US" sz="1200" dirty="0"/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62980" y="0"/>
            <a:ext cx="2329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146" name="Picture 2" descr="Картинки по запросу двигательная функция толстой киш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549" y="1500174"/>
            <a:ext cx="5148451" cy="46811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5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5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5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6" grpId="0" build="p"/>
      <p:bldP spid="25627" grpId="0" build="p"/>
      <p:bldP spid="2562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en-US" sz="3800" dirty="0" smtClean="0"/>
              <a:t>Physiology</a:t>
            </a:r>
            <a:endParaRPr lang="en-US" sz="3800" dirty="0"/>
          </a:p>
        </p:txBody>
      </p:sp>
      <p:sp>
        <p:nvSpPr>
          <p:cNvPr id="10" name="Footer Placeholder 3">
            <a:extLst>
              <a:ext uri="{FF2B5EF4-FFF2-40B4-BE49-F238E27FC236}">
                <a16:creationId xmlns=""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47528" y="6525344"/>
            <a:ext cx="8386586" cy="35503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22549" name="Text Box 21">
            <a:extLst>
              <a:ext uri="{FF2B5EF4-FFF2-40B4-BE49-F238E27FC236}">
                <a16:creationId xmlns="" xmlns:a16="http://schemas.microsoft.com/office/drawing/2014/main" id="{7FE1AE30-3E4A-4E7A-A688-ABBC4D4C35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840" y="908720"/>
            <a:ext cx="337595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PROTECTION</a:t>
            </a:r>
            <a:endParaRPr lang="en-US" altLang="en-US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=""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2661252"/>
            <a:ext cx="25877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EPİTELİAL BAR</a:t>
            </a:r>
            <a:r>
              <a:rPr lang="en-US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RI</a:t>
            </a:r>
            <a:r>
              <a:rPr lang="az-Latn-AZ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ER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=""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2705" y="2941377"/>
            <a:ext cx="21834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İMMUN (MALT)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="" xmlns:a16="http://schemas.microsoft.com/office/drawing/2014/main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719" y="3786190"/>
            <a:ext cx="947147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are 400 different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bacterias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the intestine. 99% of normal bacterial flora are anaerobes, most of which are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Bacteroids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(1011 / ml). There are also more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Lactobacillis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Clostridia.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Coliforms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cocci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are the main ones.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Among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colibacteria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E. coli (107 / ml) is dominant, and protein,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klebsiella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and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Enterobacter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 also numerous.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Enterococc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(Streptococcus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fecalis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is the main flora among the </a:t>
            </a: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coccs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 flipH="1">
            <a:off x="2415562" y="1616606"/>
            <a:ext cx="3500406" cy="9684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6C1BE2E9-5FD9-4143-8F1E-A4233D1DA94F}"/>
              </a:ext>
            </a:extLst>
          </p:cNvPr>
          <p:cNvCxnSpPr>
            <a:cxnSpLocks/>
          </p:cNvCxnSpPr>
          <p:nvPr/>
        </p:nvCxnSpPr>
        <p:spPr>
          <a:xfrm>
            <a:off x="5967853" y="1616606"/>
            <a:ext cx="0" cy="12918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5967853" y="1616606"/>
            <a:ext cx="3791213" cy="10126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006996" y="0"/>
            <a:ext cx="21850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 Box 23">
            <a:extLst>
              <a:ext uri="{FF2B5EF4-FFF2-40B4-BE49-F238E27FC236}">
                <a16:creationId xmlns=""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2556" y="2710544"/>
            <a:ext cx="19155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MICROFLORA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Стрелка углом вверх 26"/>
          <p:cNvSpPr/>
          <p:nvPr/>
        </p:nvSpPr>
        <p:spPr>
          <a:xfrm>
            <a:off x="9782191" y="3046243"/>
            <a:ext cx="969415" cy="1507867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49" grpId="0"/>
      <p:bldP spid="22550" grpId="0"/>
      <p:bldP spid="22551" grpId="0"/>
      <p:bldP spid="22552" grpId="0"/>
      <p:bldP spid="29" grpId="0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718964" y="0"/>
            <a:ext cx="24730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066325" cy="69711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Syndromes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2845382279"/>
              </p:ext>
            </p:extLst>
          </p:nvPr>
        </p:nvGraphicFramePr>
        <p:xfrm>
          <a:off x="911424" y="748936"/>
          <a:ext cx="11017224" cy="5733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10541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6DEBC73-7ABC-4D27-9042-58F0112CD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B6DEBC73-7ABC-4D27-9042-58F0112CD3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FFEE12E-C274-4376-A8A3-9D10E53C65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BFFEE12E-C274-4376-A8A3-9D10E53C65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0F014D-0D72-4B0E-9FDF-1F92BBE9A9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290F014D-0D72-4B0E-9FDF-1F92BBE9A9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0C55219-34EF-4AF1-A6C1-0FC57006F7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graphicEl>
                                              <a:dgm id="{C0C55219-34EF-4AF1-A6C1-0FC57006F7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FBC7382-3623-4448-883B-CD4D27715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2FBC7382-3623-4448-883B-CD4D27715A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78F41DE-FB2D-447C-8AF0-BBEF9AFDB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graphicEl>
                                              <a:dgm id="{178F41DE-FB2D-447C-8AF0-BBEF9AFDB5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E819B99-FE55-44F8-8F84-316483BA28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graphicEl>
                                              <a:dgm id="{8E819B99-FE55-44F8-8F84-316483BA28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DCF3B7B-CBE9-4B9D-89B9-131E1A0531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graphicEl>
                                              <a:dgm id="{4DCF3B7B-CBE9-4B9D-89B9-131E1A0531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3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Diseases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716" y="2780928"/>
            <a:ext cx="2362200" cy="19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62980" y="0"/>
            <a:ext cx="2329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263352" y="1052736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Ulcerative colitis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191344" y="2957457"/>
            <a:ext cx="2880320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Diverticulum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782" y="620688"/>
            <a:ext cx="2726068" cy="1959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ятиугольник 13"/>
          <p:cNvSpPr/>
          <p:nvPr/>
        </p:nvSpPr>
        <p:spPr>
          <a:xfrm>
            <a:off x="263352" y="4941168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Pol</a:t>
            </a:r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y</a:t>
            </a:r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p 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782" y="4714503"/>
            <a:ext cx="2074167" cy="1663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ятиугольник 16"/>
          <p:cNvSpPr/>
          <p:nvPr/>
        </p:nvSpPr>
        <p:spPr>
          <a:xfrm>
            <a:off x="6096000" y="980728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Polyposis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04" y="765041"/>
            <a:ext cx="2904026" cy="186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ятиугольник 18"/>
          <p:cNvSpPr/>
          <p:nvPr/>
        </p:nvSpPr>
        <p:spPr>
          <a:xfrm>
            <a:off x="5951984" y="3140968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Cancer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5884912" y="5087739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Benign tumors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33" name="Picture 9" descr="ÐÐ°ÑÑÐ¸Ð½ÐºÐ¸ Ð¿Ð¾ Ð·Ð°Ð¿ÑÐ¾ÑÑ beginning tumors col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457" y="2643670"/>
            <a:ext cx="2798549" cy="1847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686" y="4570309"/>
            <a:ext cx="2942565" cy="196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" grpId="0" animBg="1"/>
      <p:bldP spid="12" grpId="0" animBg="1"/>
      <p:bldP spid="14" grpId="0" animBg="1"/>
      <p:bldP spid="17" grpId="0" animBg="1"/>
      <p:bldP spid="19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</a:rPr>
              <a:t>Diseases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646956" y="0"/>
            <a:ext cx="254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5807968" y="5013176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Injuries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-30878" y="3004840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Torsion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0" y="980728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Megakolon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Пятиугольник 16"/>
          <p:cNvSpPr/>
          <p:nvPr/>
        </p:nvSpPr>
        <p:spPr>
          <a:xfrm>
            <a:off x="5829109" y="980728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Ischemic colitis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Пятиугольник 18"/>
          <p:cNvSpPr/>
          <p:nvPr/>
        </p:nvSpPr>
        <p:spPr>
          <a:xfrm>
            <a:off x="5829109" y="2961680"/>
            <a:ext cx="2592288" cy="916680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Fistul</a:t>
            </a:r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as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-32164" y="4869160"/>
            <a:ext cx="2887804" cy="1206278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Chronic constipation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4" y="4628779"/>
            <a:ext cx="3719736" cy="1999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625004"/>
            <a:ext cx="3096344" cy="19599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Parvana\Music\Downloads\IMG_78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88" y="2536168"/>
            <a:ext cx="3116492" cy="23373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256" y="748936"/>
            <a:ext cx="3672408" cy="1980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586" y="4806744"/>
            <a:ext cx="3067046" cy="18215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630" y="2442726"/>
            <a:ext cx="3856790" cy="2364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</p:spTree>
    <p:extLst>
      <p:ext uri="{BB962C8B-B14F-4D97-AF65-F5344CB8AC3E}">
        <p14:creationId xmlns="" xmlns:p14="http://schemas.microsoft.com/office/powerpoint/2010/main" val="2593857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" grpId="0" animBg="1"/>
      <p:bldP spid="12" grpId="0" animBg="1"/>
      <p:bldP spid="14" grpId="0" animBg="1"/>
      <p:bldP spid="17" grpId="0" animBg="1"/>
      <p:bldP spid="19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accent1">
                    <a:lumMod val="75000"/>
                  </a:schemeClr>
                </a:solidFill>
              </a:rPr>
              <a:t>Examines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62980" y="0"/>
            <a:ext cx="23290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2820407893"/>
              </p:ext>
            </p:extLst>
          </p:nvPr>
        </p:nvGraphicFramePr>
        <p:xfrm>
          <a:off x="119336" y="658536"/>
          <a:ext cx="11928648" cy="5650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91022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7BA4458-23CD-4DD9-96C9-DE26C1D7C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graphicEl>
                                              <a:dgm id="{47BA4458-23CD-4DD9-96C9-DE26C1D7C0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8E29EBD-621B-47FE-8278-6C92C8A5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graphicEl>
                                              <a:dgm id="{08E29EBD-621B-47FE-8278-6C92C8A55A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A9E2EFA-8D64-4701-BB07-220F4544E0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graphicEl>
                                              <a:dgm id="{EA9E2EFA-8D64-4701-BB07-220F4544E0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FB95B27-2F4F-4CD0-8D62-EADD1623E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graphicEl>
                                              <a:dgm id="{7FB95B27-2F4F-4CD0-8D62-EADD1623EF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1902E13-F270-472B-BB98-5B611BB055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graphicEl>
                                              <a:dgm id="{A1902E13-F270-472B-BB98-5B611BB055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7A9C4BD-B351-4C99-9A8E-6105DC3F1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graphicEl>
                                              <a:dgm id="{C7A9C4BD-B351-4C99-9A8E-6105DC3F16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C5A983B-384B-4162-873C-E4CB3EC35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graphicEl>
                                              <a:dgm id="{9C5A983B-384B-4162-873C-E4CB3EC353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ADF054A-438D-4EA5-B7D9-87112831B3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graphicEl>
                                              <a:dgm id="{AADF054A-438D-4EA5-B7D9-87112831B3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795835-9422-4931-B697-A63A1D05CA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graphicEl>
                                              <a:dgm id="{C8795835-9422-4931-B697-A63A1D05CA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BDC1966-412B-4937-8659-2D2A5F91E2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">
                                            <p:graphicEl>
                                              <a:dgm id="{ABDC1966-412B-4937-8659-2D2A5F91E2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CB88788-EBBF-4758-8A73-AA150D1C8A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graphicEl>
                                              <a:dgm id="{2CB88788-EBBF-4758-8A73-AA150D1C8A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Graphic spid="3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27648" y="0"/>
            <a:ext cx="6480720" cy="948664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Diagnostic Algorithm of Intestinal Diseases </a:t>
            </a:r>
            <a:b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PRINCIPLE</a:t>
            </a:r>
            <a:endParaRPr lang="az-Latn-AZ" altLang="en-US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552078" y="0"/>
            <a:ext cx="26399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cxnSp>
        <p:nvCxnSpPr>
          <p:cNvPr id="4" name="Соединительная линия уступом 3"/>
          <p:cNvCxnSpPr/>
          <p:nvPr/>
        </p:nvCxnSpPr>
        <p:spPr>
          <a:xfrm rot="16200000" flipH="1">
            <a:off x="5939408" y="866350"/>
            <a:ext cx="457200" cy="288032"/>
          </a:xfrm>
          <a:prstGeom prst="bentConnector3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Выноска 3 (граница и черта) 8"/>
          <p:cNvSpPr/>
          <p:nvPr/>
        </p:nvSpPr>
        <p:spPr>
          <a:xfrm>
            <a:off x="452398" y="1928802"/>
            <a:ext cx="1971194" cy="888710"/>
          </a:xfrm>
          <a:prstGeom prst="accent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2980"/>
              <a:gd name="adj6" fmla="val 174575"/>
              <a:gd name="adj7" fmla="val 112963"/>
              <a:gd name="adj8" fmla="val -8333"/>
            </a:avLst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Suspicion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207568" y="1177588"/>
            <a:ext cx="8014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Emergency and organic diseases are first in planning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1584850" y="1439198"/>
            <a:ext cx="1368152" cy="407877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143672" y="1844824"/>
            <a:ext cx="6408712" cy="9361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FİRST STAGE EXAMİNES</a:t>
            </a:r>
          </a:p>
          <a:p>
            <a:pPr algn="ctr"/>
            <a:r>
              <a:rPr lang="en-US" dirty="0" smtClean="0"/>
              <a:t>Extensive clinical examination, CT, colonoscopy + biopsy, </a:t>
            </a:r>
            <a:r>
              <a:rPr lang="en-US" dirty="0" err="1" smtClean="0"/>
              <a:t>hemogram</a:t>
            </a:r>
            <a:r>
              <a:rPr lang="en-US" dirty="0" smtClean="0"/>
              <a:t>, fecal analysis</a:t>
            </a:r>
            <a:endParaRPr lang="az-Latn-AZ" dirty="0" smtClean="0"/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3071664" y="2852936"/>
            <a:ext cx="324036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4511824" y="2924944"/>
            <a:ext cx="1800200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456040" y="2852936"/>
            <a:ext cx="324036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384032" y="2924944"/>
            <a:ext cx="1296144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09588" y="3357562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/>
              <a:t>There is an emergency  surgical disease və the reason is being cleared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2927648" y="4881934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 is an organic change and the diagnosis is </a:t>
            </a:r>
            <a:r>
              <a:rPr lang="az-Latn-AZ" dirty="0" smtClean="0"/>
              <a:t> being </a:t>
            </a:r>
            <a:r>
              <a:rPr lang="en-US" dirty="0" smtClean="0"/>
              <a:t>clear</a:t>
            </a:r>
            <a:r>
              <a:rPr lang="az-Latn-AZ" dirty="0" smtClean="0"/>
              <a:t>ed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6600056" y="4725144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dirty="0" smtClean="0"/>
              <a:t>Oganic change </a:t>
            </a:r>
            <a:r>
              <a:rPr lang="en-US" dirty="0" smtClean="0"/>
              <a:t>was found but diagnosis or severity cant be cleared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8616280" y="3645024"/>
            <a:ext cx="2783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There is no organic change, but there  is clinic suspicion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92235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767" y="51819"/>
            <a:ext cx="6742618" cy="611546"/>
          </a:xfrm>
        </p:spPr>
        <p:txBody>
          <a:bodyPr/>
          <a:lstStyle/>
          <a:p>
            <a:r>
              <a:rPr lang="az-Latn-AZ" sz="2800" dirty="0" smtClean="0">
                <a:solidFill>
                  <a:schemeClr val="accent2">
                    <a:lumMod val="50000"/>
                  </a:schemeClr>
                </a:solidFill>
              </a:rPr>
              <a:t>Diagnosis of colon diseases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84432" y="0"/>
            <a:ext cx="2207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092961" y="987013"/>
            <a:ext cx="8067950" cy="1621341"/>
          </a:xfrm>
          <a:prstGeom prst="wedgeRoundRectCallout">
            <a:avLst>
              <a:gd name="adj1" fmla="val -68261"/>
              <a:gd name="adj2" fmla="val -32731"/>
              <a:gd name="adj3" fmla="val 16667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</a:rPr>
              <a:t>Acute surgical disease with a large intestinal origin is found and the cause is identified. For example, acute intestinal obstruction (edema, twisting), intestinal bleeding (edema, </a:t>
            </a:r>
            <a:r>
              <a:rPr lang="en-US" sz="2000" b="1" dirty="0" err="1" smtClean="0">
                <a:solidFill>
                  <a:schemeClr val="tx2"/>
                </a:solidFill>
              </a:rPr>
              <a:t>diverticulum</a:t>
            </a:r>
            <a:r>
              <a:rPr lang="en-US" sz="2000" b="1" dirty="0" smtClean="0">
                <a:solidFill>
                  <a:schemeClr val="tx2"/>
                </a:solidFill>
              </a:rPr>
              <a:t>, </a:t>
            </a:r>
            <a:r>
              <a:rPr lang="en-US" sz="2000" b="1" dirty="0" err="1" smtClean="0">
                <a:solidFill>
                  <a:schemeClr val="tx2"/>
                </a:solidFill>
              </a:rPr>
              <a:t>angiodysplasia</a:t>
            </a:r>
            <a:r>
              <a:rPr lang="en-US" sz="2000" b="1" dirty="0" smtClean="0">
                <a:solidFill>
                  <a:schemeClr val="tx2"/>
                </a:solidFill>
              </a:rPr>
              <a:t>, ulcerative colitis, etc.), inflammatory complications (tumor perforation, diverticulitis, </a:t>
            </a:r>
            <a:r>
              <a:rPr lang="en-US" sz="2000" b="1" dirty="0" err="1" smtClean="0">
                <a:solidFill>
                  <a:schemeClr val="tx2"/>
                </a:solidFill>
              </a:rPr>
              <a:t>Crohn's</a:t>
            </a:r>
            <a:r>
              <a:rPr lang="en-US" sz="2000" b="1" dirty="0" smtClean="0">
                <a:solidFill>
                  <a:schemeClr val="tx2"/>
                </a:solidFill>
              </a:rPr>
              <a:t> abscess, toxic </a:t>
            </a:r>
            <a:r>
              <a:rPr lang="en-US" sz="2000" b="1" dirty="0" err="1" smtClean="0">
                <a:solidFill>
                  <a:schemeClr val="tx2"/>
                </a:solidFill>
              </a:rPr>
              <a:t>megacol</a:t>
            </a:r>
            <a:r>
              <a:rPr lang="en-US" sz="2000" b="1" dirty="0" smtClean="0">
                <a:solidFill>
                  <a:schemeClr val="tx2"/>
                </a:solidFill>
              </a:rPr>
              <a:t>).</a:t>
            </a:r>
            <a:endParaRPr lang="ru-RU" sz="2000" b="1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6251" y="987013"/>
            <a:ext cx="1868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</a:rPr>
              <a:t>FIRST RESULT</a:t>
            </a:r>
            <a:endParaRPr lang="az-Latn-AZ" sz="2400" b="1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3962535" y="2737970"/>
            <a:ext cx="8067950" cy="1224136"/>
          </a:xfrm>
          <a:prstGeom prst="wedgeRoundRectCallout">
            <a:avLst>
              <a:gd name="adj1" fmla="val -68801"/>
              <a:gd name="adj2" fmla="val -44369"/>
              <a:gd name="adj3" fmla="val 16667"/>
            </a:avLst>
          </a:prstGeom>
          <a:ln w="38100"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The colon is diagnosed with organic disease and its diagnosis is identified. For example, intestinal diseases, inflammatory diseases, </a:t>
            </a:r>
            <a:r>
              <a:rPr lang="en-US" sz="2000" b="1" dirty="0" err="1" smtClean="0">
                <a:solidFill>
                  <a:schemeClr val="accent6">
                    <a:lumMod val="50000"/>
                  </a:schemeClr>
                </a:solidFill>
              </a:rPr>
              <a:t>diverticulum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</a:rPr>
              <a:t>, vascular diseases, etc. In this case, further tests may be needed to determine the severity.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9" name="Straight Arrow Connector 14"/>
          <p:cNvCxnSpPr/>
          <p:nvPr/>
        </p:nvCxnSpPr>
        <p:spPr>
          <a:xfrm>
            <a:off x="1199456" y="1427584"/>
            <a:ext cx="0" cy="921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251" y="2409007"/>
            <a:ext cx="22378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</a:rPr>
              <a:t>SECOND RESULT</a:t>
            </a:r>
            <a:endParaRPr lang="az-Latn-AZ" sz="2400" b="1" dirty="0">
              <a:solidFill>
                <a:schemeClr val="tx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4124050" y="4015395"/>
            <a:ext cx="8067950" cy="1224136"/>
          </a:xfrm>
          <a:prstGeom prst="wedgeRoundRectCallout">
            <a:avLst>
              <a:gd name="adj1" fmla="val -66642"/>
              <a:gd name="adj2" fmla="val -41998"/>
              <a:gd name="adj3" fmla="val 16667"/>
            </a:avLst>
          </a:prstGeom>
          <a:ln w="38100"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patient has a large intestinal pathology, but the nature and severity of the disease (for example, mesenteric thrombosis is high, mucosa-related tumors, etc.). In this case, a second step is needed.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101976" y="5460032"/>
            <a:ext cx="8067950" cy="993304"/>
          </a:xfrm>
          <a:prstGeom prst="wedgeRoundRectCallout">
            <a:avLst>
              <a:gd name="adj1" fmla="val -68801"/>
              <a:gd name="adj2" fmla="val -44369"/>
              <a:gd name="adj3" fmla="val 16667"/>
            </a:avLst>
          </a:prstGeom>
          <a:ln w="381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/>
              <a:t>There is no pathology in the large intestine, but there is a high clinical suspicion (</a:t>
            </a:r>
            <a:r>
              <a:rPr lang="en-US" sz="2000" b="1" dirty="0" err="1" smtClean="0"/>
              <a:t>eg</a:t>
            </a:r>
            <a:r>
              <a:rPr lang="en-US" sz="2000" b="1" dirty="0" smtClean="0"/>
              <a:t> constipation, pseudo-obstruction, etc.).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this case, a second step is needed.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141661" y="2737970"/>
            <a:ext cx="0" cy="921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82746" y="3668142"/>
            <a:ext cx="1975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</a:rPr>
              <a:t>THIRD RESULT</a:t>
            </a:r>
            <a:endParaRPr lang="az-Latn-AZ" sz="2400" b="1" dirty="0">
              <a:solidFill>
                <a:schemeClr val="tx2">
                  <a:lumMod val="2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4379" y="5229200"/>
            <a:ext cx="2313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25000"/>
                  </a:schemeClr>
                </a:solidFill>
              </a:rPr>
              <a:t>FOURTH RESULT</a:t>
            </a:r>
            <a:endParaRPr lang="az-Latn-AZ" sz="2400" b="1" dirty="0">
              <a:solidFill>
                <a:schemeClr val="tx2">
                  <a:lumMod val="25000"/>
                </a:schemeClr>
              </a:solidFill>
            </a:endParaRPr>
          </a:p>
        </p:txBody>
      </p:sp>
      <p:cxnSp>
        <p:nvCxnSpPr>
          <p:cNvPr id="18" name="Straight Arrow Connector 14"/>
          <p:cNvCxnSpPr/>
          <p:nvPr/>
        </p:nvCxnSpPr>
        <p:spPr>
          <a:xfrm>
            <a:off x="1199456" y="4166815"/>
            <a:ext cx="0" cy="9212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1976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/>
      <p:bldP spid="8" grpId="0" animBg="1"/>
      <p:bldP spid="11" grpId="0"/>
      <p:bldP spid="13" grpId="0" animBg="1"/>
      <p:bldP spid="14" grpId="0" animBg="1"/>
      <p:bldP spid="16" grpId="0"/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34988" y="0"/>
            <a:ext cx="2257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39762"/>
          </a:xfrm>
        </p:spPr>
        <p:txBody>
          <a:bodyPr>
            <a:noAutofit/>
          </a:bodyPr>
          <a:lstStyle/>
          <a:p>
            <a:r>
              <a:rPr lang="az-Latn-AZ" sz="2800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Diagnosis of colon diseases</a:t>
            </a:r>
            <a:endParaRPr lang="en-US" sz="2800" i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2992152226"/>
              </p:ext>
            </p:extLst>
          </p:nvPr>
        </p:nvGraphicFramePr>
        <p:xfrm>
          <a:off x="335360" y="980728"/>
          <a:ext cx="11521280" cy="5805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3D7F65-E36E-47EE-9D3D-51372FB93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A63D7F65-E36E-47EE-9D3D-51372FB93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A63D7F65-E36E-47EE-9D3D-51372FB93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graphicEl>
                                              <a:dgm id="{A63D7F65-E36E-47EE-9D3D-51372FB93E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graphicEl>
                                              <a:dgm id="{A63D7F65-E36E-47EE-9D3D-51372FB93E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7906F20-5E1F-40BC-9EC8-ACC344E77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graphicEl>
                                              <a:dgm id="{47906F20-5E1F-40BC-9EC8-ACC344E77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47906F20-5E1F-40BC-9EC8-ACC344E77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47906F20-5E1F-40BC-9EC8-ACC344E779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graphicEl>
                                              <a:dgm id="{47906F20-5E1F-40BC-9EC8-ACC344E779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47E982-1A3A-44D8-A30F-8DAD3D308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5F47E982-1A3A-44D8-A30F-8DAD3D308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5F47E982-1A3A-44D8-A30F-8DAD3D308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graphicEl>
                                              <a:dgm id="{5F47E982-1A3A-44D8-A30F-8DAD3D308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graphicEl>
                                              <a:dgm id="{5F47E982-1A3A-44D8-A30F-8DAD3D3086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AC5E40B-0B5D-4CF5-84B3-2849547BBB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graphicEl>
                                              <a:dgm id="{2AC5E40B-0B5D-4CF5-84B3-2849547BBB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graphicEl>
                                              <a:dgm id="{2AC5E40B-0B5D-4CF5-84B3-2849547BBB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2AC5E40B-0B5D-4CF5-84B3-2849547BBB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graphicEl>
                                              <a:dgm id="{2AC5E40B-0B5D-4CF5-84B3-2849547BBB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E70BB65-DA3C-475C-BA0D-98D3CA783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2E70BB65-DA3C-475C-BA0D-98D3CA783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graphicEl>
                                              <a:dgm id="{2E70BB65-DA3C-475C-BA0D-98D3CA783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graphicEl>
                                              <a:dgm id="{2E70BB65-DA3C-475C-BA0D-98D3CA7834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graphicEl>
                                              <a:dgm id="{2E70BB65-DA3C-475C-BA0D-98D3CA7834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C7123A7-F7FB-430F-969F-F313BEF9A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graphicEl>
                                              <a:dgm id="{2C7123A7-F7FB-430F-969F-F313BEF9A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graphicEl>
                                              <a:dgm id="{2C7123A7-F7FB-430F-969F-F313BEF9A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graphicEl>
                                              <a:dgm id="{2C7123A7-F7FB-430F-969F-F313BEF9A1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graphicEl>
                                              <a:dgm id="{2C7123A7-F7FB-430F-969F-F313BEF9A1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F0D7690-3424-4D19-BD48-69F3ADCC72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graphicEl>
                                              <a:dgm id="{9F0D7690-3424-4D19-BD48-69F3ADCC72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graphicEl>
                                              <a:dgm id="{9F0D7690-3424-4D19-BD48-69F3ADCC72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graphicEl>
                                              <a:dgm id="{9F0D7690-3424-4D19-BD48-69F3ADCC72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graphicEl>
                                              <a:dgm id="{9F0D7690-3424-4D19-BD48-69F3ADCC72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36F6D61-9BE2-413A-8ABC-581F8302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graphicEl>
                                              <a:dgm id="{136F6D61-9BE2-413A-8ABC-581F8302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graphicEl>
                                              <a:dgm id="{136F6D61-9BE2-413A-8ABC-581F8302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graphicEl>
                                              <a:dgm id="{136F6D61-9BE2-413A-8ABC-581F8302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>
                                            <p:graphicEl>
                                              <a:dgm id="{136F6D61-9BE2-413A-8ABC-581F8302D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Graphic spid="2" grpId="0">
        <p:bldSub>
          <a:bldDgm bld="lvlAtOnc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840416" y="0"/>
            <a:ext cx="2617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39762"/>
          </a:xfrm>
        </p:spPr>
        <p:txBody>
          <a:bodyPr>
            <a:noAutofit/>
          </a:bodyPr>
          <a:lstStyle/>
          <a:p>
            <a:r>
              <a:rPr lang="az-Latn-AZ" sz="28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Surgery in colon diseases</a:t>
            </a:r>
            <a:endParaRPr lang="en-US" sz="28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3200" b="1" dirty="0" smtClean="0">
                <a:solidFill>
                  <a:srgbClr val="EC3308"/>
                </a:solidFill>
              </a:rPr>
              <a:t>Re</a:t>
            </a:r>
            <a:r>
              <a:rPr lang="en-US" sz="3200" b="1" dirty="0" smtClean="0">
                <a:solidFill>
                  <a:srgbClr val="EC3308"/>
                </a:solidFill>
              </a:rPr>
              <a:t>section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Right hemicolonectomy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Left hemicolonectomy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Trasversectomy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Cheekomyectomy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Sigmoidectomy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Total colectomy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Subtotal colectomy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Coloprocectectomy</a:t>
            </a:r>
          </a:p>
          <a:p>
            <a:pPr lvl="1">
              <a:buFont typeface="Wingdings" pitchFamily="2" charset="2"/>
              <a:buChar char="v"/>
            </a:pPr>
            <a:r>
              <a:rPr lang="az-Latn-AZ" sz="2800" b="1" dirty="0" smtClean="0">
                <a:solidFill>
                  <a:schemeClr val="accent1">
                    <a:lumMod val="50000"/>
                  </a:schemeClr>
                </a:solidFill>
              </a:rPr>
              <a:t>Front and lower anterior resection</a:t>
            </a: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Content Placeholder 5"/>
          <p:cNvSpPr txBox="1">
            <a:spLocks/>
          </p:cNvSpPr>
          <p:nvPr/>
        </p:nvSpPr>
        <p:spPr>
          <a:xfrm>
            <a:off x="7924800" y="1245326"/>
            <a:ext cx="3352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2"/>
              </a:buBlip>
            </a:pPr>
            <a:r>
              <a:rPr lang="az-Latn-AZ" sz="3200" b="1" dirty="0" smtClean="0">
                <a:solidFill>
                  <a:srgbClr val="C00000"/>
                </a:solidFill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</a:rPr>
              <a:t>Ileal</a:t>
            </a:r>
            <a:r>
              <a:rPr lang="en-US" sz="3200" b="1" dirty="0" smtClean="0">
                <a:solidFill>
                  <a:srgbClr val="C00000"/>
                </a:solidFill>
              </a:rPr>
              <a:t> Posh</a:t>
            </a:r>
          </a:p>
          <a:p>
            <a:pPr>
              <a:buBlip>
                <a:blip r:embed="rId2"/>
              </a:buBlip>
            </a:pPr>
            <a:r>
              <a:rPr lang="en-US" sz="3200" b="1" dirty="0" smtClean="0">
                <a:solidFill>
                  <a:srgbClr val="C00000"/>
                </a:solidFill>
              </a:rPr>
              <a:t>  Hartman    operation</a:t>
            </a:r>
          </a:p>
          <a:p>
            <a:pPr>
              <a:buBlip>
                <a:blip r:embed="rId2"/>
              </a:buBlip>
            </a:pPr>
            <a:r>
              <a:rPr lang="en-US" sz="3200" b="1" dirty="0" smtClean="0">
                <a:solidFill>
                  <a:srgbClr val="C00000"/>
                </a:solidFill>
              </a:rPr>
              <a:t>  Colostomy</a:t>
            </a:r>
          </a:p>
          <a:p>
            <a:pPr>
              <a:buBlip>
                <a:blip r:embed="rId2"/>
              </a:buBlip>
            </a:pPr>
            <a:r>
              <a:rPr lang="en-US" sz="3200" b="1" dirty="0" smtClean="0">
                <a:solidFill>
                  <a:srgbClr val="C00000"/>
                </a:solidFill>
              </a:rPr>
              <a:t>  </a:t>
            </a:r>
            <a:r>
              <a:rPr lang="en-US" sz="3200" b="1" dirty="0" err="1" smtClean="0">
                <a:solidFill>
                  <a:srgbClr val="C00000"/>
                </a:solidFill>
              </a:rPr>
              <a:t>Colopex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006996" y="0"/>
            <a:ext cx="21850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Surgical Diseases and Diagnostic Approach of colon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39762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Postoperative complications</a:t>
            </a:r>
            <a:endParaRPr lang="en-US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3492639712"/>
              </p:ext>
            </p:extLst>
          </p:nvPr>
        </p:nvGraphicFramePr>
        <p:xfrm>
          <a:off x="335360" y="764704"/>
          <a:ext cx="11665296" cy="5592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388463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6246A90-FEDC-4628-923B-990A5C007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B6246A90-FEDC-4628-923B-990A5C007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B6246A90-FEDC-4628-923B-990A5C007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graphicEl>
                                              <a:dgm id="{B6246A90-FEDC-4628-923B-990A5C007D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graphicEl>
                                              <a:dgm id="{B6246A90-FEDC-4628-923B-990A5C007D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7E2E350-01EA-4117-9B1C-3475164D6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graphicEl>
                                              <a:dgm id="{A7E2E350-01EA-4117-9B1C-3475164D6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A7E2E350-01EA-4117-9B1C-3475164D6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A7E2E350-01EA-4117-9B1C-3475164D6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graphicEl>
                                              <a:dgm id="{A7E2E350-01EA-4117-9B1C-3475164D6B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95AFA05-96EB-40A5-8BCD-46072E012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graphicEl>
                                              <a:dgm id="{095AFA05-96EB-40A5-8BCD-46072E012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graphicEl>
                                              <a:dgm id="{095AFA05-96EB-40A5-8BCD-46072E012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graphicEl>
                                              <a:dgm id="{095AFA05-96EB-40A5-8BCD-46072E012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graphicEl>
                                              <a:dgm id="{095AFA05-96EB-40A5-8BCD-46072E012B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E9254C4-44A3-45DC-8DDE-4FDF670518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3E9254C4-44A3-45DC-8DDE-4FDF670518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graphicEl>
                                              <a:dgm id="{3E9254C4-44A3-45DC-8DDE-4FDF670518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graphicEl>
                                              <a:dgm id="{3E9254C4-44A3-45DC-8DDE-4FDF670518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graphicEl>
                                              <a:dgm id="{3E9254C4-44A3-45DC-8DDE-4FDF670518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24D1551-5ABC-47AF-B166-466CE0716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graphicEl>
                                              <a:dgm id="{224D1551-5ABC-47AF-B166-466CE0716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graphicEl>
                                              <a:dgm id="{224D1551-5ABC-47AF-B166-466CE0716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graphicEl>
                                              <a:dgm id="{224D1551-5ABC-47AF-B166-466CE0716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graphicEl>
                                              <a:dgm id="{224D1551-5ABC-47AF-B166-466CE0716C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AD325D-17A9-4005-9D2B-7E19CAA4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graphicEl>
                                              <a:dgm id="{54AD325D-17A9-4005-9D2B-7E19CAA4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graphicEl>
                                              <a:dgm id="{54AD325D-17A9-4005-9D2B-7E19CAA4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graphicEl>
                                              <a:dgm id="{54AD325D-17A9-4005-9D2B-7E19CAA4EE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graphicEl>
                                              <a:dgm id="{54AD325D-17A9-4005-9D2B-7E19CAA4EE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CE6192B-9210-459A-8226-512BFE48A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graphicEl>
                                              <a:dgm id="{9CE6192B-9210-459A-8226-512BFE48A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graphicEl>
                                              <a:dgm id="{9CE6192B-9210-459A-8226-512BFE48A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graphicEl>
                                              <a:dgm id="{9CE6192B-9210-459A-8226-512BFE48A3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>
                                            <p:graphicEl>
                                              <a:dgm id="{9CE6192B-9210-459A-8226-512BFE48A3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ED699DC-A6AD-45F1-B4CF-4C9CF773E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graphicEl>
                                              <a:dgm id="{3ED699DC-A6AD-45F1-B4CF-4C9CF773E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graphicEl>
                                              <a:dgm id="{3ED699DC-A6AD-45F1-B4CF-4C9CF773E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graphicEl>
                                              <a:dgm id="{3ED699DC-A6AD-45F1-B4CF-4C9CF773E4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">
                                            <p:graphicEl>
                                              <a:dgm id="{3ED699DC-A6AD-45F1-B4CF-4C9CF773E4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Graphic spid="2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13582</TotalTime>
  <Words>1168</Words>
  <Application>Microsoft Office PowerPoint</Application>
  <PresentationFormat>Произвольный</PresentationFormat>
  <Paragraphs>227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Praktiki dərs şablonu 1</vt:lpstr>
      <vt:lpstr>Surgical Diseases and Diagnostic Approach of colon</vt:lpstr>
      <vt:lpstr>Anatomy</vt:lpstr>
      <vt:lpstr>ANATOMY  In Surgical Practice</vt:lpstr>
      <vt:lpstr>   Anantomy External elements   </vt:lpstr>
      <vt:lpstr>Слайд 5</vt:lpstr>
      <vt:lpstr>Слайд 6</vt:lpstr>
      <vt:lpstr>Слайд 7</vt:lpstr>
      <vt:lpstr>Слайд 8</vt:lpstr>
      <vt:lpstr>Слайд 9</vt:lpstr>
      <vt:lpstr>Слайд 10</vt:lpstr>
      <vt:lpstr>Physiology Moveable</vt:lpstr>
      <vt:lpstr>Physiology</vt:lpstr>
      <vt:lpstr>Слайд 13</vt:lpstr>
      <vt:lpstr>Diseases</vt:lpstr>
      <vt:lpstr>Diseases</vt:lpstr>
      <vt:lpstr>Examines</vt:lpstr>
      <vt:lpstr>Diagnostic Algorithm of Intestinal Diseases  PRINCIPLE</vt:lpstr>
      <vt:lpstr>Diagnosis of colon diseases</vt:lpstr>
      <vt:lpstr>Diagnosis of colon diseases</vt:lpstr>
      <vt:lpstr>Surgery in colon diseases</vt:lpstr>
      <vt:lpstr>Postoperative complications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254</cp:revision>
  <dcterms:created xsi:type="dcterms:W3CDTF">2001-04-16T20:54:45Z</dcterms:created>
  <dcterms:modified xsi:type="dcterms:W3CDTF">2020-02-26T03:23:24Z</dcterms:modified>
</cp:coreProperties>
</file>