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ata17.xml" ContentType="application/vnd.openxmlformats-officedocument.drawingml.diagramData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diagrams/drawing17.xml" ContentType="application/vnd.ms-office.drawingml.diagramDrawing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gif" ContentType="image/gif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rawing13.xml" ContentType="application/vnd.ms-office.drawingml.diagramDrawing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drawing11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43"/>
  </p:notesMasterIdLst>
  <p:handoutMasterIdLst>
    <p:handoutMasterId r:id="rId44"/>
  </p:handoutMasterIdLst>
  <p:sldIdLst>
    <p:sldId id="284" r:id="rId2"/>
    <p:sldId id="350" r:id="rId3"/>
    <p:sldId id="353" r:id="rId4"/>
    <p:sldId id="354" r:id="rId5"/>
    <p:sldId id="355" r:id="rId6"/>
    <p:sldId id="356" r:id="rId7"/>
    <p:sldId id="361" r:id="rId8"/>
    <p:sldId id="362" r:id="rId9"/>
    <p:sldId id="363" r:id="rId10"/>
    <p:sldId id="357" r:id="rId11"/>
    <p:sldId id="359" r:id="rId12"/>
    <p:sldId id="364" r:id="rId13"/>
    <p:sldId id="373" r:id="rId14"/>
    <p:sldId id="358" r:id="rId15"/>
    <p:sldId id="366" r:id="rId16"/>
    <p:sldId id="365" r:id="rId17"/>
    <p:sldId id="360" r:id="rId18"/>
    <p:sldId id="370" r:id="rId19"/>
    <p:sldId id="351" r:id="rId20"/>
    <p:sldId id="331" r:id="rId21"/>
    <p:sldId id="333" r:id="rId22"/>
    <p:sldId id="345" r:id="rId23"/>
    <p:sldId id="346" r:id="rId24"/>
    <p:sldId id="332" r:id="rId25"/>
    <p:sldId id="334" r:id="rId26"/>
    <p:sldId id="348" r:id="rId27"/>
    <p:sldId id="320" r:id="rId28"/>
    <p:sldId id="341" r:id="rId29"/>
    <p:sldId id="319" r:id="rId30"/>
    <p:sldId id="328" r:id="rId31"/>
    <p:sldId id="329" r:id="rId32"/>
    <p:sldId id="342" r:id="rId33"/>
    <p:sldId id="343" r:id="rId34"/>
    <p:sldId id="347" r:id="rId35"/>
    <p:sldId id="335" r:id="rId36"/>
    <p:sldId id="336" r:id="rId37"/>
    <p:sldId id="337" r:id="rId38"/>
    <p:sldId id="368" r:id="rId39"/>
    <p:sldId id="340" r:id="rId40"/>
    <p:sldId id="338" r:id="rId41"/>
    <p:sldId id="339" r:id="rId4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66"/>
    <a:srgbClr val="990033"/>
    <a:srgbClr val="EC3308"/>
    <a:srgbClr val="CC6600"/>
    <a:srgbClr val="F9B88B"/>
    <a:srgbClr val="E59E0F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676" autoAdjust="0"/>
    <p:restoredTop sz="94494" autoAdjust="0"/>
  </p:normalViewPr>
  <p:slideViewPr>
    <p:cSldViewPr>
      <p:cViewPr>
        <p:scale>
          <a:sx n="71" d="100"/>
          <a:sy n="71" d="100"/>
        </p:scale>
        <p:origin x="-216" y="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61.png"/><Relationship Id="rId1" Type="http://schemas.openxmlformats.org/officeDocument/2006/relationships/image" Target="../media/image51.pn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image" Target="../media/image201.png"/><Relationship Id="rId1" Type="http://schemas.openxmlformats.org/officeDocument/2006/relationships/image" Target="../media/image19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E530C5-28CC-4F37-B2AD-F89EBCC859FE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FB9F994-A234-4D07-B350-4A10A608CB1B}">
      <dgm:prSet phldrT="[Текст]" custT="1"/>
      <dgm:spPr/>
      <dgm:t>
        <a:bodyPr/>
        <a:lstStyle/>
        <a:p>
          <a:r>
            <a:rPr lang="en-US" sz="4600" b="1" dirty="0" smtClean="0"/>
            <a:t>According to the histology </a:t>
          </a:r>
          <a:endParaRPr lang="ru-RU" sz="4600" b="1" dirty="0"/>
        </a:p>
      </dgm:t>
    </dgm:pt>
    <dgm:pt modelId="{7366BBAE-C959-45EA-9AE1-D645A00AC484}" type="parTrans" cxnId="{9FB472E4-1195-4573-B122-C0EEB62D9A31}">
      <dgm:prSet/>
      <dgm:spPr/>
      <dgm:t>
        <a:bodyPr/>
        <a:lstStyle/>
        <a:p>
          <a:endParaRPr lang="ru-RU"/>
        </a:p>
      </dgm:t>
    </dgm:pt>
    <dgm:pt modelId="{A63B2A90-3910-4D0A-80D3-A86D3EB437D2}" type="sibTrans" cxnId="{9FB472E4-1195-4573-B122-C0EEB62D9A31}">
      <dgm:prSet/>
      <dgm:spPr/>
      <dgm:t>
        <a:bodyPr/>
        <a:lstStyle/>
        <a:p>
          <a:endParaRPr lang="ru-RU"/>
        </a:p>
      </dgm:t>
    </dgm:pt>
    <dgm:pt modelId="{FAFF4AE7-9362-4BEE-B37E-B0B65DE88563}">
      <dgm:prSet phldrT="[Текст]" custT="1"/>
      <dgm:spPr/>
      <dgm:t>
        <a:bodyPr/>
        <a:lstStyle/>
        <a:p>
          <a:r>
            <a:rPr lang="en-US" sz="4000" b="1" dirty="0" smtClean="0"/>
            <a:t>Non-</a:t>
          </a:r>
          <a:r>
            <a:rPr lang="en-US" sz="4000" b="1" dirty="0" err="1" smtClean="0"/>
            <a:t>neoplastic</a:t>
          </a:r>
          <a:endParaRPr lang="ru-RU" sz="4000" b="1" dirty="0"/>
        </a:p>
      </dgm:t>
    </dgm:pt>
    <dgm:pt modelId="{5147B049-A32F-4C31-90DC-C5639D9A69BB}" type="parTrans" cxnId="{1129E50A-0234-4D25-B103-20C661758F43}">
      <dgm:prSet/>
      <dgm:spPr/>
      <dgm:t>
        <a:bodyPr/>
        <a:lstStyle/>
        <a:p>
          <a:endParaRPr lang="ru-RU"/>
        </a:p>
      </dgm:t>
    </dgm:pt>
    <dgm:pt modelId="{B76AD597-C8B1-4AF2-8013-BDC1504739ED}" type="sibTrans" cxnId="{1129E50A-0234-4D25-B103-20C661758F43}">
      <dgm:prSet/>
      <dgm:spPr/>
      <dgm:t>
        <a:bodyPr/>
        <a:lstStyle/>
        <a:p>
          <a:endParaRPr lang="ru-RU"/>
        </a:p>
      </dgm:t>
    </dgm:pt>
    <dgm:pt modelId="{90C309DE-0EB2-4B92-BDAD-2B988C0E9C58}">
      <dgm:prSet phldrT="[Текст]" custT="1"/>
      <dgm:spPr/>
      <dgm:t>
        <a:bodyPr/>
        <a:lstStyle/>
        <a:p>
          <a:r>
            <a:rPr lang="en-US" sz="4000" b="1" i="0" dirty="0" err="1" smtClean="0"/>
            <a:t>Neoplastic</a:t>
          </a:r>
          <a:r>
            <a:rPr lang="az-Latn-AZ" sz="4000" b="1" i="0" dirty="0" smtClean="0"/>
            <a:t> </a:t>
          </a:r>
          <a:endParaRPr lang="ru-RU" sz="4000" dirty="0"/>
        </a:p>
      </dgm:t>
    </dgm:pt>
    <dgm:pt modelId="{36CEEA3D-6715-4F79-BEE1-2839EBE6A659}" type="parTrans" cxnId="{013A0A0E-823D-4167-BAB9-1AABCFFF7608}">
      <dgm:prSet/>
      <dgm:spPr/>
      <dgm:t>
        <a:bodyPr/>
        <a:lstStyle/>
        <a:p>
          <a:endParaRPr lang="ru-RU"/>
        </a:p>
      </dgm:t>
    </dgm:pt>
    <dgm:pt modelId="{3424B467-A013-41D8-8ED0-2298FA1D9A06}" type="sibTrans" cxnId="{013A0A0E-823D-4167-BAB9-1AABCFFF7608}">
      <dgm:prSet/>
      <dgm:spPr/>
      <dgm:t>
        <a:bodyPr/>
        <a:lstStyle/>
        <a:p>
          <a:endParaRPr lang="ru-RU"/>
        </a:p>
      </dgm:t>
    </dgm:pt>
    <dgm:pt modelId="{93EBA8E8-1454-4E2E-90E0-4A80709257FF}" type="pres">
      <dgm:prSet presAssocID="{22E530C5-28CC-4F37-B2AD-F89EBCC859F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AA2AFB0-5A07-4952-8568-B0F9FEF2E191}" type="pres">
      <dgm:prSet presAssocID="{0FB9F994-A234-4D07-B350-4A10A608CB1B}" presName="hierRoot1" presStyleCnt="0">
        <dgm:presLayoutVars>
          <dgm:hierBranch val="init"/>
        </dgm:presLayoutVars>
      </dgm:prSet>
      <dgm:spPr/>
    </dgm:pt>
    <dgm:pt modelId="{86389F61-A970-44AB-8EDA-C3D8AEBFF1B0}" type="pres">
      <dgm:prSet presAssocID="{0FB9F994-A234-4D07-B350-4A10A608CB1B}" presName="rootComposite1" presStyleCnt="0"/>
      <dgm:spPr/>
    </dgm:pt>
    <dgm:pt modelId="{E3061F59-272E-44FD-98BE-96E79A7B36AA}" type="pres">
      <dgm:prSet presAssocID="{0FB9F994-A234-4D07-B350-4A10A608CB1B}" presName="rootText1" presStyleLbl="node0" presStyleIdx="0" presStyleCnt="1" custScaleX="119777" custScaleY="22943" custLinFactNeighborX="-1318" custLinFactNeighborY="-570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975E9ED-9902-4C4F-8EAA-E96BA3DD90A4}" type="pres">
      <dgm:prSet presAssocID="{0FB9F994-A234-4D07-B350-4A10A608CB1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1CEA12C-FE1D-4155-9C0F-C0BE15CC77F0}" type="pres">
      <dgm:prSet presAssocID="{0FB9F994-A234-4D07-B350-4A10A608CB1B}" presName="hierChild2" presStyleCnt="0"/>
      <dgm:spPr/>
    </dgm:pt>
    <dgm:pt modelId="{0253A730-6AF3-4EB9-953C-F583DAAB8199}" type="pres">
      <dgm:prSet presAssocID="{5147B049-A32F-4C31-90DC-C5639D9A69BB}" presName="Name37" presStyleLbl="parChTrans1D2" presStyleIdx="0" presStyleCnt="2"/>
      <dgm:spPr/>
      <dgm:t>
        <a:bodyPr/>
        <a:lstStyle/>
        <a:p>
          <a:endParaRPr lang="ru-RU"/>
        </a:p>
      </dgm:t>
    </dgm:pt>
    <dgm:pt modelId="{F5E3ADFB-423E-474D-9DC8-5BB8157D9DB3}" type="pres">
      <dgm:prSet presAssocID="{FAFF4AE7-9362-4BEE-B37E-B0B65DE88563}" presName="hierRoot2" presStyleCnt="0">
        <dgm:presLayoutVars>
          <dgm:hierBranch val="init"/>
        </dgm:presLayoutVars>
      </dgm:prSet>
      <dgm:spPr/>
    </dgm:pt>
    <dgm:pt modelId="{A9D83896-B9B3-4134-A5FD-F36527CD1E03}" type="pres">
      <dgm:prSet presAssocID="{FAFF4AE7-9362-4BEE-B37E-B0B65DE88563}" presName="rootComposite" presStyleCnt="0"/>
      <dgm:spPr/>
    </dgm:pt>
    <dgm:pt modelId="{AD3379B0-FDFF-4F22-A4D9-2892E34A2575}" type="pres">
      <dgm:prSet presAssocID="{FAFF4AE7-9362-4BEE-B37E-B0B65DE88563}" presName="rootText" presStyleLbl="node2" presStyleIdx="0" presStyleCnt="2" custScaleY="31641" custLinFactNeighborX="1835" custLinFactNeighborY="-69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ED7779-1BDF-485D-A362-47F5E9FEEFC8}" type="pres">
      <dgm:prSet presAssocID="{FAFF4AE7-9362-4BEE-B37E-B0B65DE88563}" presName="rootConnector" presStyleLbl="node2" presStyleIdx="0" presStyleCnt="2"/>
      <dgm:spPr/>
      <dgm:t>
        <a:bodyPr/>
        <a:lstStyle/>
        <a:p>
          <a:endParaRPr lang="ru-RU"/>
        </a:p>
      </dgm:t>
    </dgm:pt>
    <dgm:pt modelId="{017C1F52-8F68-481F-8715-969F1EC085CB}" type="pres">
      <dgm:prSet presAssocID="{FAFF4AE7-9362-4BEE-B37E-B0B65DE88563}" presName="hierChild4" presStyleCnt="0"/>
      <dgm:spPr/>
    </dgm:pt>
    <dgm:pt modelId="{6BE14FCE-3A41-45C1-A583-9C515D8BFC5A}" type="pres">
      <dgm:prSet presAssocID="{FAFF4AE7-9362-4BEE-B37E-B0B65DE88563}" presName="hierChild5" presStyleCnt="0"/>
      <dgm:spPr/>
    </dgm:pt>
    <dgm:pt modelId="{92EBFEA8-46B3-4936-8193-5074D5D791E6}" type="pres">
      <dgm:prSet presAssocID="{36CEEA3D-6715-4F79-BEE1-2839EBE6A659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654013E-D23D-445F-8BA7-73AB3645B9AA}" type="pres">
      <dgm:prSet presAssocID="{90C309DE-0EB2-4B92-BDAD-2B988C0E9C58}" presName="hierRoot2" presStyleCnt="0">
        <dgm:presLayoutVars>
          <dgm:hierBranch val="init"/>
        </dgm:presLayoutVars>
      </dgm:prSet>
      <dgm:spPr/>
    </dgm:pt>
    <dgm:pt modelId="{EF2647BE-B9CC-444F-A0C8-ADB92595AD49}" type="pres">
      <dgm:prSet presAssocID="{90C309DE-0EB2-4B92-BDAD-2B988C0E9C58}" presName="rootComposite" presStyleCnt="0"/>
      <dgm:spPr/>
    </dgm:pt>
    <dgm:pt modelId="{FDE6A216-E837-4F44-A51C-C0EB4FAEEC7E}" type="pres">
      <dgm:prSet presAssocID="{90C309DE-0EB2-4B92-BDAD-2B988C0E9C58}" presName="rootText" presStyleLbl="node2" presStyleIdx="1" presStyleCnt="2" custScaleY="36375" custLinFactNeighborX="53" custLinFactNeighborY="-642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9EA496-66D6-4EAA-8EF6-0BA15ADB1C81}" type="pres">
      <dgm:prSet presAssocID="{90C309DE-0EB2-4B92-BDAD-2B988C0E9C58}" presName="rootConnector" presStyleLbl="node2" presStyleIdx="1" presStyleCnt="2"/>
      <dgm:spPr/>
      <dgm:t>
        <a:bodyPr/>
        <a:lstStyle/>
        <a:p>
          <a:endParaRPr lang="ru-RU"/>
        </a:p>
      </dgm:t>
    </dgm:pt>
    <dgm:pt modelId="{602B381A-7D91-4381-927A-85439F45F12E}" type="pres">
      <dgm:prSet presAssocID="{90C309DE-0EB2-4B92-BDAD-2B988C0E9C58}" presName="hierChild4" presStyleCnt="0"/>
      <dgm:spPr/>
    </dgm:pt>
    <dgm:pt modelId="{184A9871-9C58-4D24-A095-197FBBCDF89A}" type="pres">
      <dgm:prSet presAssocID="{90C309DE-0EB2-4B92-BDAD-2B988C0E9C58}" presName="hierChild5" presStyleCnt="0"/>
      <dgm:spPr/>
    </dgm:pt>
    <dgm:pt modelId="{09FEBB56-9948-41D6-9C9C-AE9CDB72FB3D}" type="pres">
      <dgm:prSet presAssocID="{0FB9F994-A234-4D07-B350-4A10A608CB1B}" presName="hierChild3" presStyleCnt="0"/>
      <dgm:spPr/>
    </dgm:pt>
  </dgm:ptLst>
  <dgm:cxnLst>
    <dgm:cxn modelId="{05E0674A-A2D4-42B2-9FC5-1E51EC995FB8}" type="presOf" srcId="{FAFF4AE7-9362-4BEE-B37E-B0B65DE88563}" destId="{8BED7779-1BDF-485D-A362-47F5E9FEEFC8}" srcOrd="1" destOrd="0" presId="urn:microsoft.com/office/officeart/2005/8/layout/orgChart1"/>
    <dgm:cxn modelId="{C576F618-5308-4696-A295-492BB5FB8F5E}" type="presOf" srcId="{90C309DE-0EB2-4B92-BDAD-2B988C0E9C58}" destId="{D99EA496-66D6-4EAA-8EF6-0BA15ADB1C81}" srcOrd="1" destOrd="0" presId="urn:microsoft.com/office/officeart/2005/8/layout/orgChart1"/>
    <dgm:cxn modelId="{0DC36060-BC53-4DFF-B135-DF9455E76A2D}" type="presOf" srcId="{5147B049-A32F-4C31-90DC-C5639D9A69BB}" destId="{0253A730-6AF3-4EB9-953C-F583DAAB8199}" srcOrd="0" destOrd="0" presId="urn:microsoft.com/office/officeart/2005/8/layout/orgChart1"/>
    <dgm:cxn modelId="{9FB472E4-1195-4573-B122-C0EEB62D9A31}" srcId="{22E530C5-28CC-4F37-B2AD-F89EBCC859FE}" destId="{0FB9F994-A234-4D07-B350-4A10A608CB1B}" srcOrd="0" destOrd="0" parTransId="{7366BBAE-C959-45EA-9AE1-D645A00AC484}" sibTransId="{A63B2A90-3910-4D0A-80D3-A86D3EB437D2}"/>
    <dgm:cxn modelId="{F6886907-8F13-40DE-A56B-55C8D49C3D4D}" type="presOf" srcId="{0FB9F994-A234-4D07-B350-4A10A608CB1B}" destId="{C975E9ED-9902-4C4F-8EAA-E96BA3DD90A4}" srcOrd="1" destOrd="0" presId="urn:microsoft.com/office/officeart/2005/8/layout/orgChart1"/>
    <dgm:cxn modelId="{013A0A0E-823D-4167-BAB9-1AABCFFF7608}" srcId="{0FB9F994-A234-4D07-B350-4A10A608CB1B}" destId="{90C309DE-0EB2-4B92-BDAD-2B988C0E9C58}" srcOrd="1" destOrd="0" parTransId="{36CEEA3D-6715-4F79-BEE1-2839EBE6A659}" sibTransId="{3424B467-A013-41D8-8ED0-2298FA1D9A06}"/>
    <dgm:cxn modelId="{1129E50A-0234-4D25-B103-20C661758F43}" srcId="{0FB9F994-A234-4D07-B350-4A10A608CB1B}" destId="{FAFF4AE7-9362-4BEE-B37E-B0B65DE88563}" srcOrd="0" destOrd="0" parTransId="{5147B049-A32F-4C31-90DC-C5639D9A69BB}" sibTransId="{B76AD597-C8B1-4AF2-8013-BDC1504739ED}"/>
    <dgm:cxn modelId="{ADF3AED2-FBF3-4FA4-ACDF-D3A6C42BCC89}" type="presOf" srcId="{36CEEA3D-6715-4F79-BEE1-2839EBE6A659}" destId="{92EBFEA8-46B3-4936-8193-5074D5D791E6}" srcOrd="0" destOrd="0" presId="urn:microsoft.com/office/officeart/2005/8/layout/orgChart1"/>
    <dgm:cxn modelId="{2E3C60D0-4B51-4F79-A5FB-B6A315EB3565}" type="presOf" srcId="{0FB9F994-A234-4D07-B350-4A10A608CB1B}" destId="{E3061F59-272E-44FD-98BE-96E79A7B36AA}" srcOrd="0" destOrd="0" presId="urn:microsoft.com/office/officeart/2005/8/layout/orgChart1"/>
    <dgm:cxn modelId="{CC15D102-387B-42C5-A3EA-9E6ECCCB9120}" type="presOf" srcId="{22E530C5-28CC-4F37-B2AD-F89EBCC859FE}" destId="{93EBA8E8-1454-4E2E-90E0-4A80709257FF}" srcOrd="0" destOrd="0" presId="urn:microsoft.com/office/officeart/2005/8/layout/orgChart1"/>
    <dgm:cxn modelId="{8D724885-1B7D-4EDC-80E5-06E566F18FE4}" type="presOf" srcId="{90C309DE-0EB2-4B92-BDAD-2B988C0E9C58}" destId="{FDE6A216-E837-4F44-A51C-C0EB4FAEEC7E}" srcOrd="0" destOrd="0" presId="urn:microsoft.com/office/officeart/2005/8/layout/orgChart1"/>
    <dgm:cxn modelId="{48ECCECB-CE47-4A89-878F-51AF2F8B22D9}" type="presOf" srcId="{FAFF4AE7-9362-4BEE-B37E-B0B65DE88563}" destId="{AD3379B0-FDFF-4F22-A4D9-2892E34A2575}" srcOrd="0" destOrd="0" presId="urn:microsoft.com/office/officeart/2005/8/layout/orgChart1"/>
    <dgm:cxn modelId="{C41DF97D-2BE6-40E3-8DE6-5A505306AC94}" type="presParOf" srcId="{93EBA8E8-1454-4E2E-90E0-4A80709257FF}" destId="{3AA2AFB0-5A07-4952-8568-B0F9FEF2E191}" srcOrd="0" destOrd="0" presId="urn:microsoft.com/office/officeart/2005/8/layout/orgChart1"/>
    <dgm:cxn modelId="{A9276345-DA36-4DA6-B527-44A06E4626F5}" type="presParOf" srcId="{3AA2AFB0-5A07-4952-8568-B0F9FEF2E191}" destId="{86389F61-A970-44AB-8EDA-C3D8AEBFF1B0}" srcOrd="0" destOrd="0" presId="urn:microsoft.com/office/officeart/2005/8/layout/orgChart1"/>
    <dgm:cxn modelId="{349F3B19-9208-4CF1-921A-1AE3C1E60D6E}" type="presParOf" srcId="{86389F61-A970-44AB-8EDA-C3D8AEBFF1B0}" destId="{E3061F59-272E-44FD-98BE-96E79A7B36AA}" srcOrd="0" destOrd="0" presId="urn:microsoft.com/office/officeart/2005/8/layout/orgChart1"/>
    <dgm:cxn modelId="{B5089DCE-F080-4162-82E0-6AA49B0A4A3E}" type="presParOf" srcId="{86389F61-A970-44AB-8EDA-C3D8AEBFF1B0}" destId="{C975E9ED-9902-4C4F-8EAA-E96BA3DD90A4}" srcOrd="1" destOrd="0" presId="urn:microsoft.com/office/officeart/2005/8/layout/orgChart1"/>
    <dgm:cxn modelId="{A64CE2A0-5643-4352-88F3-A8FE6F1BF773}" type="presParOf" srcId="{3AA2AFB0-5A07-4952-8568-B0F9FEF2E191}" destId="{E1CEA12C-FE1D-4155-9C0F-C0BE15CC77F0}" srcOrd="1" destOrd="0" presId="urn:microsoft.com/office/officeart/2005/8/layout/orgChart1"/>
    <dgm:cxn modelId="{66716A0D-3248-457A-8C97-20A1109E2847}" type="presParOf" srcId="{E1CEA12C-FE1D-4155-9C0F-C0BE15CC77F0}" destId="{0253A730-6AF3-4EB9-953C-F583DAAB8199}" srcOrd="0" destOrd="0" presId="urn:microsoft.com/office/officeart/2005/8/layout/orgChart1"/>
    <dgm:cxn modelId="{2E9995EE-BB4F-4870-BB7D-AB7877FEFB57}" type="presParOf" srcId="{E1CEA12C-FE1D-4155-9C0F-C0BE15CC77F0}" destId="{F5E3ADFB-423E-474D-9DC8-5BB8157D9DB3}" srcOrd="1" destOrd="0" presId="urn:microsoft.com/office/officeart/2005/8/layout/orgChart1"/>
    <dgm:cxn modelId="{6B31B9A0-59BC-405E-A21D-112554BF3648}" type="presParOf" srcId="{F5E3ADFB-423E-474D-9DC8-5BB8157D9DB3}" destId="{A9D83896-B9B3-4134-A5FD-F36527CD1E03}" srcOrd="0" destOrd="0" presId="urn:microsoft.com/office/officeart/2005/8/layout/orgChart1"/>
    <dgm:cxn modelId="{EB8D6ADB-45F7-4DB2-9F48-D3A3848E88F3}" type="presParOf" srcId="{A9D83896-B9B3-4134-A5FD-F36527CD1E03}" destId="{AD3379B0-FDFF-4F22-A4D9-2892E34A2575}" srcOrd="0" destOrd="0" presId="urn:microsoft.com/office/officeart/2005/8/layout/orgChart1"/>
    <dgm:cxn modelId="{68C88D1C-E214-4F07-9143-3607E6381EF4}" type="presParOf" srcId="{A9D83896-B9B3-4134-A5FD-F36527CD1E03}" destId="{8BED7779-1BDF-485D-A362-47F5E9FEEFC8}" srcOrd="1" destOrd="0" presId="urn:microsoft.com/office/officeart/2005/8/layout/orgChart1"/>
    <dgm:cxn modelId="{D71A40B3-A631-48B1-BB4C-F0C420A9DB6F}" type="presParOf" srcId="{F5E3ADFB-423E-474D-9DC8-5BB8157D9DB3}" destId="{017C1F52-8F68-481F-8715-969F1EC085CB}" srcOrd="1" destOrd="0" presId="urn:microsoft.com/office/officeart/2005/8/layout/orgChart1"/>
    <dgm:cxn modelId="{6A731343-8850-43C4-9FDC-30158B469449}" type="presParOf" srcId="{F5E3ADFB-423E-474D-9DC8-5BB8157D9DB3}" destId="{6BE14FCE-3A41-45C1-A583-9C515D8BFC5A}" srcOrd="2" destOrd="0" presId="urn:microsoft.com/office/officeart/2005/8/layout/orgChart1"/>
    <dgm:cxn modelId="{C8D42A69-6407-4C86-BF49-AD7008DC7A0A}" type="presParOf" srcId="{E1CEA12C-FE1D-4155-9C0F-C0BE15CC77F0}" destId="{92EBFEA8-46B3-4936-8193-5074D5D791E6}" srcOrd="2" destOrd="0" presId="urn:microsoft.com/office/officeart/2005/8/layout/orgChart1"/>
    <dgm:cxn modelId="{09CB5C31-B994-4900-BF98-0873D15E8E5B}" type="presParOf" srcId="{E1CEA12C-FE1D-4155-9C0F-C0BE15CC77F0}" destId="{F654013E-D23D-445F-8BA7-73AB3645B9AA}" srcOrd="3" destOrd="0" presId="urn:microsoft.com/office/officeart/2005/8/layout/orgChart1"/>
    <dgm:cxn modelId="{4E9AB44A-6C72-46BB-A3C3-B3B42C1D6D40}" type="presParOf" srcId="{F654013E-D23D-445F-8BA7-73AB3645B9AA}" destId="{EF2647BE-B9CC-444F-A0C8-ADB92595AD49}" srcOrd="0" destOrd="0" presId="urn:microsoft.com/office/officeart/2005/8/layout/orgChart1"/>
    <dgm:cxn modelId="{DCA3FE6C-711B-484B-BB35-5B754AAE087A}" type="presParOf" srcId="{EF2647BE-B9CC-444F-A0C8-ADB92595AD49}" destId="{FDE6A216-E837-4F44-A51C-C0EB4FAEEC7E}" srcOrd="0" destOrd="0" presId="urn:microsoft.com/office/officeart/2005/8/layout/orgChart1"/>
    <dgm:cxn modelId="{2387EB4C-3E15-4783-8343-B440376C2DC4}" type="presParOf" srcId="{EF2647BE-B9CC-444F-A0C8-ADB92595AD49}" destId="{D99EA496-66D6-4EAA-8EF6-0BA15ADB1C81}" srcOrd="1" destOrd="0" presId="urn:microsoft.com/office/officeart/2005/8/layout/orgChart1"/>
    <dgm:cxn modelId="{AA086A3A-6D5B-4D5A-B8AB-FA11F0920D9B}" type="presParOf" srcId="{F654013E-D23D-445F-8BA7-73AB3645B9AA}" destId="{602B381A-7D91-4381-927A-85439F45F12E}" srcOrd="1" destOrd="0" presId="urn:microsoft.com/office/officeart/2005/8/layout/orgChart1"/>
    <dgm:cxn modelId="{8CE06E6F-03E4-4911-996A-A4F3AF8DF4F3}" type="presParOf" srcId="{F654013E-D23D-445F-8BA7-73AB3645B9AA}" destId="{184A9871-9C58-4D24-A095-197FBBCDF89A}" srcOrd="2" destOrd="0" presId="urn:microsoft.com/office/officeart/2005/8/layout/orgChart1"/>
    <dgm:cxn modelId="{FFC632A2-EA11-4C88-AD45-141AF5FD61BF}" type="presParOf" srcId="{3AA2AFB0-5A07-4952-8568-B0F9FEF2E191}" destId="{09FEBB56-9948-41D6-9C9C-AE9CDB72FB3D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F293C3-A401-4590-9B98-DF94360B2D11}" type="doc">
      <dgm:prSet loTypeId="urn:microsoft.com/office/officeart/2009/3/layout/PieProcess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9D080B4-4622-4726-85B5-A342399EF063}">
      <dgm:prSet phldrT="[Текст]"/>
      <dgm:spPr/>
      <dgm:t>
        <a:bodyPr/>
        <a:lstStyle/>
        <a:p>
          <a:r>
            <a:rPr lang="en-US" b="1" dirty="0" smtClean="0">
              <a:solidFill>
                <a:srgbClr val="C00000"/>
              </a:solidFill>
            </a:rPr>
            <a:t>According to the anatomy 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84479B1-FE4E-47FE-A81A-3AC531CE3493}" type="parTrans" cxnId="{7F760513-0208-4AF1-8B08-5ED68B8932E6}">
      <dgm:prSet/>
      <dgm:spPr/>
      <dgm:t>
        <a:bodyPr/>
        <a:lstStyle/>
        <a:p>
          <a:endParaRPr lang="ru-RU"/>
        </a:p>
      </dgm:t>
    </dgm:pt>
    <dgm:pt modelId="{309AA024-9915-4790-80F2-B1818239592E}" type="sibTrans" cxnId="{7F760513-0208-4AF1-8B08-5ED68B8932E6}">
      <dgm:prSet/>
      <dgm:spPr/>
      <dgm:t>
        <a:bodyPr/>
        <a:lstStyle/>
        <a:p>
          <a:endParaRPr lang="ru-RU"/>
        </a:p>
      </dgm:t>
    </dgm:pt>
    <dgm:pt modelId="{F2B0966F-F755-4107-B41D-DD28EF8D61C2}">
      <dgm:prSet phldrT="[Текст]"/>
      <dgm:spPr/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Sparky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487A6A5-E18B-4F98-BB0B-A312EBC19DA3}" type="parTrans" cxnId="{F07C07A3-0BDF-4785-95DD-412781621381}">
      <dgm:prSet/>
      <dgm:spPr/>
      <dgm:t>
        <a:bodyPr/>
        <a:lstStyle/>
        <a:p>
          <a:endParaRPr lang="ru-RU"/>
        </a:p>
      </dgm:t>
    </dgm:pt>
    <dgm:pt modelId="{3B2F1ABE-D7CC-4055-951A-1F97F39C404B}" type="sibTrans" cxnId="{F07C07A3-0BDF-4785-95DD-412781621381}">
      <dgm:prSet/>
      <dgm:spPr/>
      <dgm:t>
        <a:bodyPr/>
        <a:lstStyle/>
        <a:p>
          <a:endParaRPr lang="ru-RU"/>
        </a:p>
      </dgm:t>
    </dgm:pt>
    <dgm:pt modelId="{F0E91863-F310-4C35-9BEB-52C91B5F4AE3}">
      <dgm:prSet phldrT="[Текст]" custT="1"/>
      <dgm:spPr/>
      <dgm:t>
        <a:bodyPr/>
        <a:lstStyle/>
        <a:p>
          <a:r>
            <a:rPr lang="ru-RU" sz="2800" b="1" dirty="0" err="1" smtClean="0">
              <a:solidFill>
                <a:srgbClr val="00B050"/>
              </a:solidFill>
            </a:rPr>
            <a:t>According</a:t>
          </a:r>
          <a:r>
            <a:rPr lang="ru-RU" sz="2800" b="1" dirty="0" smtClean="0">
              <a:solidFill>
                <a:srgbClr val="00B050"/>
              </a:solidFill>
            </a:rPr>
            <a:t> </a:t>
          </a:r>
          <a:r>
            <a:rPr lang="ru-RU" sz="2800" b="1" dirty="0" err="1" smtClean="0">
              <a:solidFill>
                <a:srgbClr val="00B050"/>
              </a:solidFill>
            </a:rPr>
            <a:t>to</a:t>
          </a:r>
          <a:r>
            <a:rPr lang="ru-RU" sz="2800" b="1" dirty="0" smtClean="0">
              <a:solidFill>
                <a:srgbClr val="00B050"/>
              </a:solidFill>
            </a:rPr>
            <a:t> </a:t>
          </a:r>
          <a:r>
            <a:rPr lang="ru-RU" sz="2800" b="1" dirty="0" err="1" smtClean="0">
              <a:solidFill>
                <a:srgbClr val="00B050"/>
              </a:solidFill>
            </a:rPr>
            <a:t>the</a:t>
          </a:r>
          <a:r>
            <a:rPr lang="ru-RU" sz="2800" b="1" dirty="0" smtClean="0">
              <a:solidFill>
                <a:srgbClr val="00B050"/>
              </a:solidFill>
            </a:rPr>
            <a:t> </a:t>
          </a:r>
          <a:r>
            <a:rPr lang="ru-RU" sz="2800" b="1" dirty="0" err="1" smtClean="0">
              <a:solidFill>
                <a:srgbClr val="00B050"/>
              </a:solidFill>
            </a:rPr>
            <a:t>number</a:t>
          </a:r>
          <a:endParaRPr lang="ru-RU" sz="2800" b="1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266C36-EF1D-4BF9-9C50-826CB6427B23}" type="parTrans" cxnId="{5EC31AC0-782A-4DE2-8CA9-2C96C229E0A6}">
      <dgm:prSet/>
      <dgm:spPr/>
      <dgm:t>
        <a:bodyPr/>
        <a:lstStyle/>
        <a:p>
          <a:endParaRPr lang="ru-RU"/>
        </a:p>
      </dgm:t>
    </dgm:pt>
    <dgm:pt modelId="{8FEE3EDB-A155-4F8D-B02F-B3281FC4A726}" type="sibTrans" cxnId="{5EC31AC0-782A-4DE2-8CA9-2C96C229E0A6}">
      <dgm:prSet/>
      <dgm:spPr/>
      <dgm:t>
        <a:bodyPr/>
        <a:lstStyle/>
        <a:p>
          <a:endParaRPr lang="ru-RU"/>
        </a:p>
      </dgm:t>
    </dgm:pt>
    <dgm:pt modelId="{E3695619-4CB9-4525-926C-58ADE6A65FA1}">
      <dgm:prSet phldrT="[Текст]"/>
      <dgm:spPr/>
      <dgm:t>
        <a:bodyPr/>
        <a:lstStyle/>
        <a:p>
          <a:r>
            <a:rPr lang="en-US" b="1" smtClean="0">
              <a:solidFill>
                <a:srgbClr val="00B050"/>
              </a:solidFill>
            </a:rPr>
            <a:t>Single (50%)</a:t>
          </a:r>
          <a:endParaRPr lang="ru-RU" b="1" dirty="0">
            <a:solidFill>
              <a:srgbClr val="00B050"/>
            </a:solidFill>
          </a:endParaRPr>
        </a:p>
      </dgm:t>
    </dgm:pt>
    <dgm:pt modelId="{D96D3679-A766-4BBE-B452-D3430633B92D}" type="parTrans" cxnId="{4AA510F2-BAC7-47D0-BA0E-21DFB0CF2F34}">
      <dgm:prSet/>
      <dgm:spPr/>
      <dgm:t>
        <a:bodyPr/>
        <a:lstStyle/>
        <a:p>
          <a:endParaRPr lang="ru-RU"/>
        </a:p>
      </dgm:t>
    </dgm:pt>
    <dgm:pt modelId="{8BB98AF3-FDDA-4202-BF00-D646FB5ECB0B}" type="sibTrans" cxnId="{4AA510F2-BAC7-47D0-BA0E-21DFB0CF2F34}">
      <dgm:prSet/>
      <dgm:spPr/>
      <dgm:t>
        <a:bodyPr/>
        <a:lstStyle/>
        <a:p>
          <a:endParaRPr lang="ru-RU"/>
        </a:p>
      </dgm:t>
    </dgm:pt>
    <dgm:pt modelId="{5716E872-87DB-42A1-8AC0-0CDD560D4F9E}">
      <dgm:prSet phldrT="[Текст]"/>
      <dgm:spPr/>
      <dgm:t>
        <a:bodyPr/>
        <a:lstStyle/>
        <a:p>
          <a:r>
            <a:rPr lang="ru-RU" b="1" dirty="0" err="1" smtClean="0">
              <a:solidFill>
                <a:srgbClr val="00B050"/>
              </a:solidFill>
            </a:rPr>
            <a:t>According</a:t>
          </a:r>
          <a:r>
            <a:rPr lang="ru-RU" b="1" dirty="0" smtClean="0">
              <a:solidFill>
                <a:srgbClr val="00B050"/>
              </a:solidFill>
            </a:rPr>
            <a:t> </a:t>
          </a:r>
          <a:r>
            <a:rPr lang="ru-RU" b="1" dirty="0" err="1" smtClean="0">
              <a:solidFill>
                <a:srgbClr val="00B050"/>
              </a:solidFill>
            </a:rPr>
            <a:t>to</a:t>
          </a:r>
          <a:r>
            <a:rPr lang="ru-RU" b="1" dirty="0" smtClean="0">
              <a:solidFill>
                <a:srgbClr val="00B050"/>
              </a:solidFill>
            </a:rPr>
            <a:t> </a:t>
          </a:r>
          <a:r>
            <a:rPr lang="ru-RU" b="1" dirty="0" err="1" smtClean="0">
              <a:solidFill>
                <a:srgbClr val="00B050"/>
              </a:solidFill>
            </a:rPr>
            <a:t>the</a:t>
          </a:r>
          <a:r>
            <a:rPr lang="ru-RU" b="1" dirty="0" smtClean="0">
              <a:solidFill>
                <a:srgbClr val="00B050"/>
              </a:solidFill>
            </a:rPr>
            <a:t> </a:t>
          </a:r>
          <a:r>
            <a:rPr lang="en-US" b="1" dirty="0" smtClean="0">
              <a:solidFill>
                <a:srgbClr val="00B050"/>
              </a:solidFill>
            </a:rPr>
            <a:t>place </a:t>
          </a:r>
          <a:endParaRPr lang="ru-RU" dirty="0">
            <a:solidFill>
              <a:schemeClr val="accent6">
                <a:lumMod val="50000"/>
              </a:schemeClr>
            </a:solidFill>
          </a:endParaRPr>
        </a:p>
      </dgm:t>
    </dgm:pt>
    <dgm:pt modelId="{E1902BE3-C7B6-4026-A4EF-A217C722011B}" type="parTrans" cxnId="{D53474F6-0691-42E7-8DC6-36AD803AB16F}">
      <dgm:prSet/>
      <dgm:spPr/>
      <dgm:t>
        <a:bodyPr/>
        <a:lstStyle/>
        <a:p>
          <a:endParaRPr lang="ru-RU"/>
        </a:p>
      </dgm:t>
    </dgm:pt>
    <dgm:pt modelId="{E47B2E81-6174-4D56-AB9F-2FAF63807DFA}" type="sibTrans" cxnId="{D53474F6-0691-42E7-8DC6-36AD803AB16F}">
      <dgm:prSet/>
      <dgm:spPr/>
      <dgm:t>
        <a:bodyPr/>
        <a:lstStyle/>
        <a:p>
          <a:endParaRPr lang="ru-RU"/>
        </a:p>
      </dgm:t>
    </dgm:pt>
    <dgm:pt modelId="{F39DEEAD-D49C-4D81-955B-983F83AE3E05}">
      <dgm:prSet phldrT="[Текст]"/>
      <dgm:spPr/>
      <dgm:t>
        <a:bodyPr/>
        <a:lstStyle/>
        <a:p>
          <a:r>
            <a:rPr lang="en-US" b="1" dirty="0" smtClean="0"/>
            <a:t>Shield</a:t>
          </a:r>
          <a:endParaRPr lang="ru-RU" b="1" dirty="0">
            <a:solidFill>
              <a:schemeClr val="accent6">
                <a:lumMod val="50000"/>
              </a:schemeClr>
            </a:solidFill>
          </a:endParaRPr>
        </a:p>
      </dgm:t>
    </dgm:pt>
    <dgm:pt modelId="{8D3A3739-D5AD-4C95-A698-72BBBFBE332B}" type="parTrans" cxnId="{1ABDD7B0-5BED-48ED-A111-F70C1E0F705F}">
      <dgm:prSet/>
      <dgm:spPr/>
      <dgm:t>
        <a:bodyPr/>
        <a:lstStyle/>
        <a:p>
          <a:endParaRPr lang="ru-RU"/>
        </a:p>
      </dgm:t>
    </dgm:pt>
    <dgm:pt modelId="{C1DCB392-58D1-4AE1-994D-411538A28EE9}" type="sibTrans" cxnId="{1ABDD7B0-5BED-48ED-A111-F70C1E0F705F}">
      <dgm:prSet/>
      <dgm:spPr/>
      <dgm:t>
        <a:bodyPr/>
        <a:lstStyle/>
        <a:p>
          <a:endParaRPr lang="ru-RU"/>
        </a:p>
      </dgm:t>
    </dgm:pt>
    <dgm:pt modelId="{D644AFF0-B6D3-4722-9827-87A9EB7ACED6}">
      <dgm:prSet/>
      <dgm:spPr/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Without shoes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05D20F7C-4997-4A34-8EC6-B33CA3ABDAA2}" type="parTrans" cxnId="{B56170B1-18EF-4B04-9790-11A91B185140}">
      <dgm:prSet/>
      <dgm:spPr/>
      <dgm:t>
        <a:bodyPr/>
        <a:lstStyle/>
        <a:p>
          <a:endParaRPr lang="ru-RU"/>
        </a:p>
      </dgm:t>
    </dgm:pt>
    <dgm:pt modelId="{3BE927DF-F0FB-4DCF-83D6-1C761834449E}" type="sibTrans" cxnId="{B56170B1-18EF-4B04-9790-11A91B185140}">
      <dgm:prSet/>
      <dgm:spPr/>
      <dgm:t>
        <a:bodyPr/>
        <a:lstStyle/>
        <a:p>
          <a:endParaRPr lang="ru-RU"/>
        </a:p>
      </dgm:t>
    </dgm:pt>
    <dgm:pt modelId="{5451DAE0-B841-45A3-94A9-7D3B07F53768}">
      <dgm:prSet/>
      <dgm:spPr/>
      <dgm:t>
        <a:bodyPr/>
        <a:lstStyle/>
        <a:p>
          <a:r>
            <a:rPr lang="en-US" b="1" dirty="0" smtClean="0">
              <a:solidFill>
                <a:schemeClr val="tx1">
                  <a:lumMod val="95000"/>
                  <a:lumOff val="5000"/>
                </a:schemeClr>
              </a:solidFill>
            </a:rPr>
            <a:t>(basic, flat)</a:t>
          </a:r>
          <a:endParaRPr lang="ru-RU" b="1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A9F6D1FF-7823-4EF7-B49E-C567051500BD}" type="parTrans" cxnId="{71432364-63D7-479C-A4F2-438173F1E500}">
      <dgm:prSet/>
      <dgm:spPr/>
      <dgm:t>
        <a:bodyPr/>
        <a:lstStyle/>
        <a:p>
          <a:endParaRPr lang="ru-RU"/>
        </a:p>
      </dgm:t>
    </dgm:pt>
    <dgm:pt modelId="{ECFA080D-4929-42AA-8FB8-DE3BB5D8CCF8}" type="sibTrans" cxnId="{71432364-63D7-479C-A4F2-438173F1E500}">
      <dgm:prSet/>
      <dgm:spPr/>
      <dgm:t>
        <a:bodyPr/>
        <a:lstStyle/>
        <a:p>
          <a:endParaRPr lang="ru-RU"/>
        </a:p>
      </dgm:t>
    </dgm:pt>
    <dgm:pt modelId="{3A74B8D5-03C2-495E-A7AD-4FE208F73BF5}">
      <dgm:prSet/>
      <dgm:spPr/>
      <dgm:t>
        <a:bodyPr/>
        <a:lstStyle/>
        <a:p>
          <a:r>
            <a:rPr lang="en-US" b="1" smtClean="0">
              <a:solidFill>
                <a:srgbClr val="00B050"/>
              </a:solidFill>
            </a:rPr>
            <a:t>Number Two (35%)</a:t>
          </a:r>
          <a:endParaRPr lang="ru-RU" b="1">
            <a:solidFill>
              <a:srgbClr val="00B050"/>
            </a:solidFill>
          </a:endParaRPr>
        </a:p>
      </dgm:t>
    </dgm:pt>
    <dgm:pt modelId="{C676F5F2-B47D-4630-8F15-D054066C165A}" type="parTrans" cxnId="{E762AC29-7417-418D-B3E2-5BC384185191}">
      <dgm:prSet/>
      <dgm:spPr/>
      <dgm:t>
        <a:bodyPr/>
        <a:lstStyle/>
        <a:p>
          <a:endParaRPr lang="ru-RU"/>
        </a:p>
      </dgm:t>
    </dgm:pt>
    <dgm:pt modelId="{D1841218-98D6-4B17-BDBA-D9BD6A5AF48A}" type="sibTrans" cxnId="{E762AC29-7417-418D-B3E2-5BC384185191}">
      <dgm:prSet/>
      <dgm:spPr/>
      <dgm:t>
        <a:bodyPr/>
        <a:lstStyle/>
        <a:p>
          <a:endParaRPr lang="ru-RU"/>
        </a:p>
      </dgm:t>
    </dgm:pt>
    <dgm:pt modelId="{68C10FCE-819B-473D-97AF-BA81FEF93F25}">
      <dgm:prSet/>
      <dgm:spPr/>
      <dgm:t>
        <a:bodyPr/>
        <a:lstStyle/>
        <a:p>
          <a:r>
            <a:rPr lang="en-US" b="1" dirty="0" smtClean="0">
              <a:solidFill>
                <a:srgbClr val="00B050"/>
              </a:solidFill>
            </a:rPr>
            <a:t>Very few (15%)</a:t>
          </a:r>
          <a:endParaRPr lang="ru-RU" b="1" dirty="0">
            <a:solidFill>
              <a:srgbClr val="00B050"/>
            </a:solidFill>
          </a:endParaRPr>
        </a:p>
      </dgm:t>
    </dgm:pt>
    <dgm:pt modelId="{D6EF7E77-86D2-4F49-B31C-7E093118B9AA}" type="parTrans" cxnId="{B3011DDE-99BC-479A-9832-43473EF23994}">
      <dgm:prSet/>
      <dgm:spPr/>
      <dgm:t>
        <a:bodyPr/>
        <a:lstStyle/>
        <a:p>
          <a:endParaRPr lang="ru-RU"/>
        </a:p>
      </dgm:t>
    </dgm:pt>
    <dgm:pt modelId="{0998ED45-1B80-4DB1-B74B-BC6E1D50CD94}" type="sibTrans" cxnId="{B3011DDE-99BC-479A-9832-43473EF23994}">
      <dgm:prSet/>
      <dgm:spPr/>
      <dgm:t>
        <a:bodyPr/>
        <a:lstStyle/>
        <a:p>
          <a:endParaRPr lang="ru-RU"/>
        </a:p>
      </dgm:t>
    </dgm:pt>
    <dgm:pt modelId="{5E8763FB-59FC-4835-97A9-0C953B8166F8}">
      <dgm:prSet/>
      <dgm:spPr/>
      <dgm:t>
        <a:bodyPr/>
        <a:lstStyle/>
        <a:p>
          <a:r>
            <a:rPr lang="en-US" b="1" smtClean="0"/>
            <a:t>Inferior sheath gut</a:t>
          </a:r>
          <a:endParaRPr lang="ru-RU" b="1"/>
        </a:p>
      </dgm:t>
    </dgm:pt>
    <dgm:pt modelId="{C11CF292-7229-4E6E-81F0-9B3D87344CF2}" type="parTrans" cxnId="{E244DABB-0431-4631-A9CA-7007B8CB736D}">
      <dgm:prSet/>
      <dgm:spPr/>
      <dgm:t>
        <a:bodyPr/>
        <a:lstStyle/>
        <a:p>
          <a:endParaRPr lang="ru-RU"/>
        </a:p>
      </dgm:t>
    </dgm:pt>
    <dgm:pt modelId="{5D78EA9E-47F4-4F1E-ADFC-693BD9574EC0}" type="sibTrans" cxnId="{E244DABB-0431-4631-A9CA-7007B8CB736D}">
      <dgm:prSet/>
      <dgm:spPr/>
      <dgm:t>
        <a:bodyPr/>
        <a:lstStyle/>
        <a:p>
          <a:endParaRPr lang="ru-RU"/>
        </a:p>
      </dgm:t>
    </dgm:pt>
    <dgm:pt modelId="{2EB5A426-08DB-4668-9477-368E215E20CE}">
      <dgm:prSet/>
      <dgm:spPr/>
      <dgm:t>
        <a:bodyPr/>
        <a:lstStyle/>
        <a:p>
          <a:r>
            <a:rPr lang="en-US" b="1" smtClean="0"/>
            <a:t>S-variant</a:t>
          </a:r>
          <a:endParaRPr lang="ru-RU" b="1"/>
        </a:p>
      </dgm:t>
    </dgm:pt>
    <dgm:pt modelId="{98DB32ED-6BC9-4A84-9696-6B0DBFD2B1CF}" type="parTrans" cxnId="{46BFC326-05E4-4D06-BBF6-BA7B139248B9}">
      <dgm:prSet/>
      <dgm:spPr/>
      <dgm:t>
        <a:bodyPr/>
        <a:lstStyle/>
        <a:p>
          <a:endParaRPr lang="ru-RU"/>
        </a:p>
      </dgm:t>
    </dgm:pt>
    <dgm:pt modelId="{05F66593-6474-481B-A814-7E4D924B1C78}" type="sibTrans" cxnId="{46BFC326-05E4-4D06-BBF6-BA7B139248B9}">
      <dgm:prSet/>
      <dgm:spPr/>
      <dgm:t>
        <a:bodyPr/>
        <a:lstStyle/>
        <a:p>
          <a:endParaRPr lang="ru-RU"/>
        </a:p>
      </dgm:t>
    </dgm:pt>
    <dgm:pt modelId="{5B37C8D2-C1A8-477E-B64F-DB4E163E876B}">
      <dgm:prSet/>
      <dgm:spPr/>
      <dgm:t>
        <a:bodyPr/>
        <a:lstStyle/>
        <a:p>
          <a:r>
            <a:rPr lang="en-US" b="1" dirty="0" smtClean="0"/>
            <a:t>Rectum</a:t>
          </a:r>
          <a:endParaRPr lang="ru-RU" b="1" dirty="0"/>
        </a:p>
      </dgm:t>
    </dgm:pt>
    <dgm:pt modelId="{8824D3B6-8573-43DD-A501-F3ED175CD0F9}" type="parTrans" cxnId="{B7A10E27-C26E-4969-A404-22886213FE23}">
      <dgm:prSet/>
      <dgm:spPr/>
      <dgm:t>
        <a:bodyPr/>
        <a:lstStyle/>
        <a:p>
          <a:endParaRPr lang="ru-RU"/>
        </a:p>
      </dgm:t>
    </dgm:pt>
    <dgm:pt modelId="{1D5496B1-C9BF-4756-BA04-791AC0F03245}" type="sibTrans" cxnId="{B7A10E27-C26E-4969-A404-22886213FE23}">
      <dgm:prSet/>
      <dgm:spPr/>
      <dgm:t>
        <a:bodyPr/>
        <a:lstStyle/>
        <a:p>
          <a:endParaRPr lang="ru-RU"/>
        </a:p>
      </dgm:t>
    </dgm:pt>
    <dgm:pt modelId="{CF70A07E-B14D-4FFD-B387-68E80B97EA49}" type="pres">
      <dgm:prSet presAssocID="{EEF293C3-A401-4590-9B98-DF94360B2D11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7D67173-D4D5-4645-BFBD-B60E45820171}" type="pres">
      <dgm:prSet presAssocID="{29D080B4-4622-4726-85B5-A342399EF063}" presName="ParentComposite" presStyleCnt="0"/>
      <dgm:spPr/>
    </dgm:pt>
    <dgm:pt modelId="{CE05B196-5135-4B8C-9C83-96002408ADF2}" type="pres">
      <dgm:prSet presAssocID="{29D080B4-4622-4726-85B5-A342399EF063}" presName="Chord" presStyleLbl="bgShp" presStyleIdx="0" presStyleCnt="3"/>
      <dgm:spPr/>
    </dgm:pt>
    <dgm:pt modelId="{09996FC0-F7AF-44DF-878E-0E620A43993F}" type="pres">
      <dgm:prSet presAssocID="{29D080B4-4622-4726-85B5-A342399EF063}" presName="Pie" presStyleLbl="alignNode1" presStyleIdx="0" presStyleCnt="3"/>
      <dgm:spPr/>
    </dgm:pt>
    <dgm:pt modelId="{96319CD7-BF8B-417B-A29E-39AE1D1AA5B8}" type="pres">
      <dgm:prSet presAssocID="{29D080B4-4622-4726-85B5-A342399EF063}" presName="Parent" presStyleLbl="revTx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9978AA-8F82-4230-8F42-9E6CC029FD1B}" type="pres">
      <dgm:prSet presAssocID="{3B2F1ABE-D7CC-4055-951A-1F97F39C404B}" presName="negSibTrans" presStyleCnt="0"/>
      <dgm:spPr/>
    </dgm:pt>
    <dgm:pt modelId="{A16AE3B4-2278-4FF1-909E-F7D6AE74135E}" type="pres">
      <dgm:prSet presAssocID="{29D080B4-4622-4726-85B5-A342399EF063}" presName="composite" presStyleCnt="0"/>
      <dgm:spPr/>
    </dgm:pt>
    <dgm:pt modelId="{EF247CFC-FAE0-447E-96AD-002C3800B38E}" type="pres">
      <dgm:prSet presAssocID="{29D080B4-4622-4726-85B5-A342399EF063}" presName="Child" presStyleLbl="revTx" presStyleIdx="1" presStyleCnt="6" custScaleX="114286" custScaleY="54847" custLinFactNeighborX="-1950" custLinFactNeighborY="-142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68DCC8-9F26-46A3-881B-85792B7D4887}" type="pres">
      <dgm:prSet presAssocID="{309AA024-9915-4790-80F2-B1818239592E}" presName="sibTrans" presStyleCnt="0"/>
      <dgm:spPr/>
    </dgm:pt>
    <dgm:pt modelId="{D3103D27-7B11-486B-AAD8-B3833C3966A0}" type="pres">
      <dgm:prSet presAssocID="{F0E91863-F310-4C35-9BEB-52C91B5F4AE3}" presName="ParentComposite" presStyleCnt="0"/>
      <dgm:spPr/>
    </dgm:pt>
    <dgm:pt modelId="{666BE284-2270-4F33-BD2C-0150C7C1A940}" type="pres">
      <dgm:prSet presAssocID="{F0E91863-F310-4C35-9BEB-52C91B5F4AE3}" presName="Chord" presStyleLbl="bgShp" presStyleIdx="1" presStyleCnt="3"/>
      <dgm:spPr/>
    </dgm:pt>
    <dgm:pt modelId="{5314F175-576C-4DD6-9D77-996369B34A62}" type="pres">
      <dgm:prSet presAssocID="{F0E91863-F310-4C35-9BEB-52C91B5F4AE3}" presName="Pie" presStyleLbl="alignNode1" presStyleIdx="1" presStyleCnt="3"/>
      <dgm:spPr/>
    </dgm:pt>
    <dgm:pt modelId="{1AA5CEE9-5A28-4E8F-9AD9-8807D1368454}" type="pres">
      <dgm:prSet presAssocID="{F0E91863-F310-4C35-9BEB-52C91B5F4AE3}" presName="Parent" presStyleLbl="revTx" presStyleIdx="2" presStyleCnt="6" custScaleY="117984" custLinFactNeighborY="879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B7FEC5-3F6C-41D3-9E47-397BCB5EF212}" type="pres">
      <dgm:prSet presAssocID="{8BB98AF3-FDDA-4202-BF00-D646FB5ECB0B}" presName="negSibTrans" presStyleCnt="0"/>
      <dgm:spPr/>
    </dgm:pt>
    <dgm:pt modelId="{BCE6E83A-CFB0-4B79-8BA0-DF9F4550DBF0}" type="pres">
      <dgm:prSet presAssocID="{F0E91863-F310-4C35-9BEB-52C91B5F4AE3}" presName="composite" presStyleCnt="0"/>
      <dgm:spPr/>
    </dgm:pt>
    <dgm:pt modelId="{3C8A93F2-1DA7-4DD4-A40C-75B7CDFB9C36}" type="pres">
      <dgm:prSet presAssocID="{F0E91863-F310-4C35-9BEB-52C91B5F4AE3}" presName="Child" presStyleLbl="revTx" presStyleIdx="3" presStyleCnt="6" custScaleX="136498" custScaleY="69165" custLinFactNeighborX="464" custLinFactNeighborY="-127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70469-7838-438C-B8F3-C9FAFD843C90}" type="pres">
      <dgm:prSet presAssocID="{8FEE3EDB-A155-4F8D-B02F-B3281FC4A726}" presName="sibTrans" presStyleCnt="0"/>
      <dgm:spPr/>
    </dgm:pt>
    <dgm:pt modelId="{E83F3717-0D0F-4354-B8E4-B68431F11852}" type="pres">
      <dgm:prSet presAssocID="{5716E872-87DB-42A1-8AC0-0CDD560D4F9E}" presName="ParentComposite" presStyleCnt="0"/>
      <dgm:spPr/>
    </dgm:pt>
    <dgm:pt modelId="{170A4D2C-4DFB-4EC8-8899-FC5DC48CFC60}" type="pres">
      <dgm:prSet presAssocID="{5716E872-87DB-42A1-8AC0-0CDD560D4F9E}" presName="Chord" presStyleLbl="bgShp" presStyleIdx="2" presStyleCnt="3"/>
      <dgm:spPr/>
    </dgm:pt>
    <dgm:pt modelId="{6F1315C2-A77B-4EBA-89C2-D55523FB33D5}" type="pres">
      <dgm:prSet presAssocID="{5716E872-87DB-42A1-8AC0-0CDD560D4F9E}" presName="Pie" presStyleLbl="alignNode1" presStyleIdx="2" presStyleCnt="3"/>
      <dgm:spPr/>
    </dgm:pt>
    <dgm:pt modelId="{8DDD7D2D-34B5-44A6-A9C6-252C2D9B8948}" type="pres">
      <dgm:prSet presAssocID="{5716E872-87DB-42A1-8AC0-0CDD560D4F9E}" presName="Parent" presStyleLbl="revTx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4FE37C-AB13-4A8D-81A8-8F485AA79139}" type="pres">
      <dgm:prSet presAssocID="{C1DCB392-58D1-4AE1-994D-411538A28EE9}" presName="negSibTrans" presStyleCnt="0"/>
      <dgm:spPr/>
    </dgm:pt>
    <dgm:pt modelId="{AC6C916B-4E2D-4262-9184-E85AD9E3B3E8}" type="pres">
      <dgm:prSet presAssocID="{5716E872-87DB-42A1-8AC0-0CDD560D4F9E}" presName="composite" presStyleCnt="0"/>
      <dgm:spPr/>
    </dgm:pt>
    <dgm:pt modelId="{1C2EC6A8-F035-43B6-9780-3DC2EEF3BB06}" type="pres">
      <dgm:prSet presAssocID="{5716E872-87DB-42A1-8AC0-0CDD560D4F9E}" presName="Child" presStyleLbl="revTx" presStyleIdx="5" presStyleCnt="6" custLinFactNeighborX="-823" custLinFactNeighborY="27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E7CCF4-DD53-470F-9C0D-60B5B1806224}" type="presOf" srcId="{68C10FCE-819B-473D-97AF-BA81FEF93F25}" destId="{3C8A93F2-1DA7-4DD4-A40C-75B7CDFB9C36}" srcOrd="0" destOrd="2" presId="urn:microsoft.com/office/officeart/2009/3/layout/PieProcess"/>
    <dgm:cxn modelId="{4AA510F2-BAC7-47D0-BA0E-21DFB0CF2F34}" srcId="{F0E91863-F310-4C35-9BEB-52C91B5F4AE3}" destId="{E3695619-4CB9-4525-926C-58ADE6A65FA1}" srcOrd="0" destOrd="0" parTransId="{D96D3679-A766-4BBE-B452-D3430633B92D}" sibTransId="{8BB98AF3-FDDA-4202-BF00-D646FB5ECB0B}"/>
    <dgm:cxn modelId="{044DBCE8-2E8F-4D8D-AD79-307235DF75E1}" type="presOf" srcId="{2EB5A426-08DB-4668-9477-368E215E20CE}" destId="{1C2EC6A8-F035-43B6-9780-3DC2EEF3BB06}" srcOrd="0" destOrd="2" presId="urn:microsoft.com/office/officeart/2009/3/layout/PieProcess"/>
    <dgm:cxn modelId="{F5745D6A-E6A5-4B4B-88DF-658DA1F48138}" type="presOf" srcId="{E3695619-4CB9-4525-926C-58ADE6A65FA1}" destId="{3C8A93F2-1DA7-4DD4-A40C-75B7CDFB9C36}" srcOrd="0" destOrd="0" presId="urn:microsoft.com/office/officeart/2009/3/layout/PieProcess"/>
    <dgm:cxn modelId="{E244DABB-0431-4631-A9CA-7007B8CB736D}" srcId="{5716E872-87DB-42A1-8AC0-0CDD560D4F9E}" destId="{5E8763FB-59FC-4835-97A9-0C953B8166F8}" srcOrd="1" destOrd="0" parTransId="{C11CF292-7229-4E6E-81F0-9B3D87344CF2}" sibTransId="{5D78EA9E-47F4-4F1E-ADFC-693BD9574EC0}"/>
    <dgm:cxn modelId="{F07C07A3-0BDF-4785-95DD-412781621381}" srcId="{29D080B4-4622-4726-85B5-A342399EF063}" destId="{F2B0966F-F755-4107-B41D-DD28EF8D61C2}" srcOrd="0" destOrd="0" parTransId="{B487A6A5-E18B-4F98-BB0B-A312EBC19DA3}" sibTransId="{3B2F1ABE-D7CC-4055-951A-1F97F39C404B}"/>
    <dgm:cxn modelId="{46BFC326-05E4-4D06-BBF6-BA7B139248B9}" srcId="{5716E872-87DB-42A1-8AC0-0CDD560D4F9E}" destId="{2EB5A426-08DB-4668-9477-368E215E20CE}" srcOrd="2" destOrd="0" parTransId="{98DB32ED-6BC9-4A84-9696-6B0DBFD2B1CF}" sibTransId="{05F66593-6474-481B-A814-7E4D924B1C78}"/>
    <dgm:cxn modelId="{8987C65B-501F-4F25-B799-6C9BE11FD6BB}" type="presOf" srcId="{29D080B4-4622-4726-85B5-A342399EF063}" destId="{96319CD7-BF8B-417B-A29E-39AE1D1AA5B8}" srcOrd="0" destOrd="0" presId="urn:microsoft.com/office/officeart/2009/3/layout/PieProcess"/>
    <dgm:cxn modelId="{269B1BA3-DACF-49A7-91E1-04AB9228B62C}" type="presOf" srcId="{5E8763FB-59FC-4835-97A9-0C953B8166F8}" destId="{1C2EC6A8-F035-43B6-9780-3DC2EEF3BB06}" srcOrd="0" destOrd="1" presId="urn:microsoft.com/office/officeart/2009/3/layout/PieProcess"/>
    <dgm:cxn modelId="{7F760513-0208-4AF1-8B08-5ED68B8932E6}" srcId="{EEF293C3-A401-4590-9B98-DF94360B2D11}" destId="{29D080B4-4622-4726-85B5-A342399EF063}" srcOrd="0" destOrd="0" parTransId="{784479B1-FE4E-47FE-A81A-3AC531CE3493}" sibTransId="{309AA024-9915-4790-80F2-B1818239592E}"/>
    <dgm:cxn modelId="{D53474F6-0691-42E7-8DC6-36AD803AB16F}" srcId="{EEF293C3-A401-4590-9B98-DF94360B2D11}" destId="{5716E872-87DB-42A1-8AC0-0CDD560D4F9E}" srcOrd="2" destOrd="0" parTransId="{E1902BE3-C7B6-4026-A4EF-A217C722011B}" sibTransId="{E47B2E81-6174-4D56-AB9F-2FAF63807DFA}"/>
    <dgm:cxn modelId="{FA5B42E1-2B29-451F-8E48-E3A189886EC2}" type="presOf" srcId="{F0E91863-F310-4C35-9BEB-52C91B5F4AE3}" destId="{1AA5CEE9-5A28-4E8F-9AD9-8807D1368454}" srcOrd="0" destOrd="0" presId="urn:microsoft.com/office/officeart/2009/3/layout/PieProcess"/>
    <dgm:cxn modelId="{E762AC29-7417-418D-B3E2-5BC384185191}" srcId="{F0E91863-F310-4C35-9BEB-52C91B5F4AE3}" destId="{3A74B8D5-03C2-495E-A7AD-4FE208F73BF5}" srcOrd="1" destOrd="0" parTransId="{C676F5F2-B47D-4630-8F15-D054066C165A}" sibTransId="{D1841218-98D6-4B17-BDBA-D9BD6A5AF48A}"/>
    <dgm:cxn modelId="{B7A10E27-C26E-4969-A404-22886213FE23}" srcId="{5716E872-87DB-42A1-8AC0-0CDD560D4F9E}" destId="{5B37C8D2-C1A8-477E-B64F-DB4E163E876B}" srcOrd="3" destOrd="0" parTransId="{8824D3B6-8573-43DD-A501-F3ED175CD0F9}" sibTransId="{1D5496B1-C9BF-4756-BA04-791AC0F03245}"/>
    <dgm:cxn modelId="{E8D83647-B9EE-4285-BC4F-E7FECC3F770D}" type="presOf" srcId="{5716E872-87DB-42A1-8AC0-0CDD560D4F9E}" destId="{8DDD7D2D-34B5-44A6-A9C6-252C2D9B8948}" srcOrd="0" destOrd="0" presId="urn:microsoft.com/office/officeart/2009/3/layout/PieProcess"/>
    <dgm:cxn modelId="{4027862C-DEE3-4368-90F6-1F151DC01E33}" type="presOf" srcId="{F39DEEAD-D49C-4D81-955B-983F83AE3E05}" destId="{1C2EC6A8-F035-43B6-9780-3DC2EEF3BB06}" srcOrd="0" destOrd="0" presId="urn:microsoft.com/office/officeart/2009/3/layout/PieProcess"/>
    <dgm:cxn modelId="{B3011DDE-99BC-479A-9832-43473EF23994}" srcId="{F0E91863-F310-4C35-9BEB-52C91B5F4AE3}" destId="{68C10FCE-819B-473D-97AF-BA81FEF93F25}" srcOrd="2" destOrd="0" parTransId="{D6EF7E77-86D2-4F49-B31C-7E093118B9AA}" sibTransId="{0998ED45-1B80-4DB1-B74B-BC6E1D50CD94}"/>
    <dgm:cxn modelId="{1ABDD7B0-5BED-48ED-A111-F70C1E0F705F}" srcId="{5716E872-87DB-42A1-8AC0-0CDD560D4F9E}" destId="{F39DEEAD-D49C-4D81-955B-983F83AE3E05}" srcOrd="0" destOrd="0" parTransId="{8D3A3739-D5AD-4C95-A698-72BBBFBE332B}" sibTransId="{C1DCB392-58D1-4AE1-994D-411538A28EE9}"/>
    <dgm:cxn modelId="{7C7F973B-B75B-4B4A-8A55-7044FD5924A5}" type="presOf" srcId="{F2B0966F-F755-4107-B41D-DD28EF8D61C2}" destId="{EF247CFC-FAE0-447E-96AD-002C3800B38E}" srcOrd="0" destOrd="0" presId="urn:microsoft.com/office/officeart/2009/3/layout/PieProcess"/>
    <dgm:cxn modelId="{E26D215C-A46A-4F63-A929-168B9C144686}" type="presOf" srcId="{5B37C8D2-C1A8-477E-B64F-DB4E163E876B}" destId="{1C2EC6A8-F035-43B6-9780-3DC2EEF3BB06}" srcOrd="0" destOrd="3" presId="urn:microsoft.com/office/officeart/2009/3/layout/PieProcess"/>
    <dgm:cxn modelId="{E8650B9F-4CF3-4CBC-BA7B-14DD81EBDE7F}" type="presOf" srcId="{5451DAE0-B841-45A3-94A9-7D3B07F53768}" destId="{EF247CFC-FAE0-447E-96AD-002C3800B38E}" srcOrd="0" destOrd="2" presId="urn:microsoft.com/office/officeart/2009/3/layout/PieProcess"/>
    <dgm:cxn modelId="{71432364-63D7-479C-A4F2-438173F1E500}" srcId="{29D080B4-4622-4726-85B5-A342399EF063}" destId="{5451DAE0-B841-45A3-94A9-7D3B07F53768}" srcOrd="2" destOrd="0" parTransId="{A9F6D1FF-7823-4EF7-B49E-C567051500BD}" sibTransId="{ECFA080D-4929-42AA-8FB8-DE3BB5D8CCF8}"/>
    <dgm:cxn modelId="{B057F76F-AD2D-4C50-87F8-995013A30208}" type="presOf" srcId="{D644AFF0-B6D3-4722-9827-87A9EB7ACED6}" destId="{EF247CFC-FAE0-447E-96AD-002C3800B38E}" srcOrd="0" destOrd="1" presId="urn:microsoft.com/office/officeart/2009/3/layout/PieProcess"/>
    <dgm:cxn modelId="{5EC31AC0-782A-4DE2-8CA9-2C96C229E0A6}" srcId="{EEF293C3-A401-4590-9B98-DF94360B2D11}" destId="{F0E91863-F310-4C35-9BEB-52C91B5F4AE3}" srcOrd="1" destOrd="0" parTransId="{86266C36-EF1D-4BF9-9C50-826CB6427B23}" sibTransId="{8FEE3EDB-A155-4F8D-B02F-B3281FC4A726}"/>
    <dgm:cxn modelId="{AEFFEF6C-AB97-4403-9A38-7CB9F54EE110}" type="presOf" srcId="{3A74B8D5-03C2-495E-A7AD-4FE208F73BF5}" destId="{3C8A93F2-1DA7-4DD4-A40C-75B7CDFB9C36}" srcOrd="0" destOrd="1" presId="urn:microsoft.com/office/officeart/2009/3/layout/PieProcess"/>
    <dgm:cxn modelId="{68719773-8C57-47A3-8B27-C1418F0534D9}" type="presOf" srcId="{EEF293C3-A401-4590-9B98-DF94360B2D11}" destId="{CF70A07E-B14D-4FFD-B387-68E80B97EA49}" srcOrd="0" destOrd="0" presId="urn:microsoft.com/office/officeart/2009/3/layout/PieProcess"/>
    <dgm:cxn modelId="{B56170B1-18EF-4B04-9790-11A91B185140}" srcId="{29D080B4-4622-4726-85B5-A342399EF063}" destId="{D644AFF0-B6D3-4722-9827-87A9EB7ACED6}" srcOrd="1" destOrd="0" parTransId="{05D20F7C-4997-4A34-8EC6-B33CA3ABDAA2}" sibTransId="{3BE927DF-F0FB-4DCF-83D6-1C761834449E}"/>
    <dgm:cxn modelId="{C451E0C5-6586-4B7C-8D69-9D966C7F3048}" type="presParOf" srcId="{CF70A07E-B14D-4FFD-B387-68E80B97EA49}" destId="{87D67173-D4D5-4645-BFBD-B60E45820171}" srcOrd="0" destOrd="0" presId="urn:microsoft.com/office/officeart/2009/3/layout/PieProcess"/>
    <dgm:cxn modelId="{BF1A36B0-4136-4984-B4B7-EA2F1F549876}" type="presParOf" srcId="{87D67173-D4D5-4645-BFBD-B60E45820171}" destId="{CE05B196-5135-4B8C-9C83-96002408ADF2}" srcOrd="0" destOrd="0" presId="urn:microsoft.com/office/officeart/2009/3/layout/PieProcess"/>
    <dgm:cxn modelId="{1C33FAE6-FE17-47CE-8C77-166982E9ABAE}" type="presParOf" srcId="{87D67173-D4D5-4645-BFBD-B60E45820171}" destId="{09996FC0-F7AF-44DF-878E-0E620A43993F}" srcOrd="1" destOrd="0" presId="urn:microsoft.com/office/officeart/2009/3/layout/PieProcess"/>
    <dgm:cxn modelId="{8A593FC4-509F-46B6-AC7C-108463B34227}" type="presParOf" srcId="{87D67173-D4D5-4645-BFBD-B60E45820171}" destId="{96319CD7-BF8B-417B-A29E-39AE1D1AA5B8}" srcOrd="2" destOrd="0" presId="urn:microsoft.com/office/officeart/2009/3/layout/PieProcess"/>
    <dgm:cxn modelId="{C8933079-3434-4B38-8DEF-C3444D8B7E2B}" type="presParOf" srcId="{CF70A07E-B14D-4FFD-B387-68E80B97EA49}" destId="{BF9978AA-8F82-4230-8F42-9E6CC029FD1B}" srcOrd="1" destOrd="0" presId="urn:microsoft.com/office/officeart/2009/3/layout/PieProcess"/>
    <dgm:cxn modelId="{65A13945-5F1D-4993-A9BE-29929ED0F5EC}" type="presParOf" srcId="{CF70A07E-B14D-4FFD-B387-68E80B97EA49}" destId="{A16AE3B4-2278-4FF1-909E-F7D6AE74135E}" srcOrd="2" destOrd="0" presId="urn:microsoft.com/office/officeart/2009/3/layout/PieProcess"/>
    <dgm:cxn modelId="{3FF111F8-37FA-431B-A419-A0AA80E372F1}" type="presParOf" srcId="{A16AE3B4-2278-4FF1-909E-F7D6AE74135E}" destId="{EF247CFC-FAE0-447E-96AD-002C3800B38E}" srcOrd="0" destOrd="0" presId="urn:microsoft.com/office/officeart/2009/3/layout/PieProcess"/>
    <dgm:cxn modelId="{630DC8D0-78FC-41DA-9C00-2B027EE7A3DF}" type="presParOf" srcId="{CF70A07E-B14D-4FFD-B387-68E80B97EA49}" destId="{7268DCC8-9F26-46A3-881B-85792B7D4887}" srcOrd="3" destOrd="0" presId="urn:microsoft.com/office/officeart/2009/3/layout/PieProcess"/>
    <dgm:cxn modelId="{89520824-46F6-4D25-A013-866F6B9E6349}" type="presParOf" srcId="{CF70A07E-B14D-4FFD-B387-68E80B97EA49}" destId="{D3103D27-7B11-486B-AAD8-B3833C3966A0}" srcOrd="4" destOrd="0" presId="urn:microsoft.com/office/officeart/2009/3/layout/PieProcess"/>
    <dgm:cxn modelId="{D038FB37-F84E-4B8B-BD66-1432F591E24F}" type="presParOf" srcId="{D3103D27-7B11-486B-AAD8-B3833C3966A0}" destId="{666BE284-2270-4F33-BD2C-0150C7C1A940}" srcOrd="0" destOrd="0" presId="urn:microsoft.com/office/officeart/2009/3/layout/PieProcess"/>
    <dgm:cxn modelId="{1B69FE7A-5090-4763-B643-B380008908B3}" type="presParOf" srcId="{D3103D27-7B11-486B-AAD8-B3833C3966A0}" destId="{5314F175-576C-4DD6-9D77-996369B34A62}" srcOrd="1" destOrd="0" presId="urn:microsoft.com/office/officeart/2009/3/layout/PieProcess"/>
    <dgm:cxn modelId="{CE574027-D847-4EED-8CC7-AE967F45D63E}" type="presParOf" srcId="{D3103D27-7B11-486B-AAD8-B3833C3966A0}" destId="{1AA5CEE9-5A28-4E8F-9AD9-8807D1368454}" srcOrd="2" destOrd="0" presId="urn:microsoft.com/office/officeart/2009/3/layout/PieProcess"/>
    <dgm:cxn modelId="{363131FA-DE1B-46CF-B281-5BE248755F9F}" type="presParOf" srcId="{CF70A07E-B14D-4FFD-B387-68E80B97EA49}" destId="{02B7FEC5-3F6C-41D3-9E47-397BCB5EF212}" srcOrd="5" destOrd="0" presId="urn:microsoft.com/office/officeart/2009/3/layout/PieProcess"/>
    <dgm:cxn modelId="{89BB1DA7-0616-4EBF-994D-32DD41155EFA}" type="presParOf" srcId="{CF70A07E-B14D-4FFD-B387-68E80B97EA49}" destId="{BCE6E83A-CFB0-4B79-8BA0-DF9F4550DBF0}" srcOrd="6" destOrd="0" presId="urn:microsoft.com/office/officeart/2009/3/layout/PieProcess"/>
    <dgm:cxn modelId="{0969FB4D-F095-4406-8AFD-5BE207189AA8}" type="presParOf" srcId="{BCE6E83A-CFB0-4B79-8BA0-DF9F4550DBF0}" destId="{3C8A93F2-1DA7-4DD4-A40C-75B7CDFB9C36}" srcOrd="0" destOrd="0" presId="urn:microsoft.com/office/officeart/2009/3/layout/PieProcess"/>
    <dgm:cxn modelId="{CF032EA7-ACF6-498B-BA0F-1EF92FC8F887}" type="presParOf" srcId="{CF70A07E-B14D-4FFD-B387-68E80B97EA49}" destId="{29F70469-7838-438C-B8F3-C9FAFD843C90}" srcOrd="7" destOrd="0" presId="urn:microsoft.com/office/officeart/2009/3/layout/PieProcess"/>
    <dgm:cxn modelId="{1B5E3410-9DCA-468D-ACF8-826B1A0F9C5A}" type="presParOf" srcId="{CF70A07E-B14D-4FFD-B387-68E80B97EA49}" destId="{E83F3717-0D0F-4354-B8E4-B68431F11852}" srcOrd="8" destOrd="0" presId="urn:microsoft.com/office/officeart/2009/3/layout/PieProcess"/>
    <dgm:cxn modelId="{1EE1F49E-E1E5-4BCC-B227-6EA4A8034EBE}" type="presParOf" srcId="{E83F3717-0D0F-4354-B8E4-B68431F11852}" destId="{170A4D2C-4DFB-4EC8-8899-FC5DC48CFC60}" srcOrd="0" destOrd="0" presId="urn:microsoft.com/office/officeart/2009/3/layout/PieProcess"/>
    <dgm:cxn modelId="{F49B0790-B394-4A74-BEE2-B5DB70E71C5D}" type="presParOf" srcId="{E83F3717-0D0F-4354-B8E4-B68431F11852}" destId="{6F1315C2-A77B-4EBA-89C2-D55523FB33D5}" srcOrd="1" destOrd="0" presId="urn:microsoft.com/office/officeart/2009/3/layout/PieProcess"/>
    <dgm:cxn modelId="{60DCB6AF-EFFA-4F98-B042-F421C0B1B999}" type="presParOf" srcId="{E83F3717-0D0F-4354-B8E4-B68431F11852}" destId="{8DDD7D2D-34B5-44A6-A9C6-252C2D9B8948}" srcOrd="2" destOrd="0" presId="urn:microsoft.com/office/officeart/2009/3/layout/PieProcess"/>
    <dgm:cxn modelId="{E5EAA2B5-16DC-4BA5-80A7-327CFA76695B}" type="presParOf" srcId="{CF70A07E-B14D-4FFD-B387-68E80B97EA49}" destId="{B54FE37C-AB13-4A8D-81A8-8F485AA79139}" srcOrd="9" destOrd="0" presId="urn:microsoft.com/office/officeart/2009/3/layout/PieProcess"/>
    <dgm:cxn modelId="{C483D7CE-BE4B-4104-B2EA-DEB8B0680752}" type="presParOf" srcId="{CF70A07E-B14D-4FFD-B387-68E80B97EA49}" destId="{AC6C916B-4E2D-4262-9184-E85AD9E3B3E8}" srcOrd="10" destOrd="0" presId="urn:microsoft.com/office/officeart/2009/3/layout/PieProcess"/>
    <dgm:cxn modelId="{0FBA8A89-BB40-43CB-A69A-AB9D867D1BFE}" type="presParOf" srcId="{AC6C916B-4E2D-4262-9184-E85AD9E3B3E8}" destId="{1C2EC6A8-F035-43B6-9780-3DC2EEF3BB06}" srcOrd="0" destOrd="0" presId="urn:microsoft.com/office/officeart/2009/3/layout/Pie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EAA003-AB5E-4095-96D4-5B2151D2DAA6}" type="doc">
      <dgm:prSet loTypeId="urn:microsoft.com/office/officeart/2005/8/layout/hProcess9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6E08BE4-F777-4482-8FAD-D8156236DCA7}">
      <dgm:prSet phldrT="[Текст]" custT="1"/>
      <dgm:spPr/>
      <dgm:t>
        <a:bodyPr/>
        <a:lstStyle/>
        <a:p>
          <a:r>
            <a:rPr lang="en-US" sz="2200" dirty="0" smtClean="0"/>
            <a:t>Polyps do not exhibit clinical signs when they are small in size.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58BEF27-F2A8-4ECD-A4B0-08EECAB5C5C1}" type="parTrans" cxnId="{76CA328E-59ED-455C-8CB3-2569E5D480A8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DDA0D8-EC8A-46C0-B254-6D4ABBE8F666}" type="sibTrans" cxnId="{76CA328E-59ED-455C-8CB3-2569E5D480A8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80ADCC-898A-4FE5-A0C0-D28C58D88CCF}">
      <dgm:prSet phldrT="[Текст]" custT="1"/>
      <dgm:spPr/>
      <dgm:t>
        <a:bodyPr/>
        <a:lstStyle/>
        <a:p>
          <a:r>
            <a:rPr lang="en-US" sz="2200" dirty="0" smtClean="0"/>
            <a:t>Complications such as bleeding, obstruction, and malignancy in necrosis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5935AB-C288-41BA-B55B-CEFA94AA33B8}" type="parTrans" cxnId="{11B9D617-497C-47E7-8FD4-660E58193949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E246AC-E0C3-4746-863C-60A64F56FDB8}" type="sibTrans" cxnId="{11B9D617-497C-47E7-8FD4-660E58193949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39077AC-7D13-40B2-8903-610361A4379F}">
      <dgm:prSet phldrT="[Текст]" custT="1"/>
      <dgm:spPr/>
      <dgm:t>
        <a:bodyPr/>
        <a:lstStyle/>
        <a:p>
          <a:r>
            <a:rPr lang="en-US" sz="2200" dirty="0" smtClean="0"/>
            <a:t>Histological type, size and duration of polyps are important in the onset of complications, especially in malignancy.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B2F661-0045-49E0-967C-6A64A567A738}" type="parTrans" cxnId="{4028B0B9-1456-46DA-A601-568FE31F6490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6A6353-D474-4587-BD3C-0F2F2625527A}" type="sibTrans" cxnId="{4028B0B9-1456-46DA-A601-568FE31F6490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1A1EBC8-CD1A-4F1B-8E2F-08FDD34D2AFC}">
      <dgm:prSet phldrT="[Текст]" custT="1"/>
      <dgm:spPr/>
      <dgm:t>
        <a:bodyPr/>
        <a:lstStyle/>
        <a:p>
          <a:r>
            <a:rPr lang="en-US" sz="2200" dirty="0" smtClean="0"/>
            <a:t>The risk of malignancy of </a:t>
          </a:r>
          <a:r>
            <a:rPr lang="en-US" sz="2200" dirty="0" err="1" smtClean="0"/>
            <a:t>adenomatous</a:t>
          </a:r>
          <a:r>
            <a:rPr lang="en-US" sz="2200" dirty="0" smtClean="0"/>
            <a:t> polyps, </a:t>
          </a:r>
          <a:r>
            <a:rPr lang="en-US" sz="2200" dirty="0" err="1" smtClean="0"/>
            <a:t>polyposis</a:t>
          </a:r>
          <a:r>
            <a:rPr lang="en-US" sz="2200" dirty="0" smtClean="0"/>
            <a:t> syndromes is very high, while inflammation is very low in </a:t>
          </a:r>
          <a:r>
            <a:rPr lang="en-US" sz="2200" dirty="0" err="1" smtClean="0"/>
            <a:t>hyperplastic</a:t>
          </a:r>
          <a:r>
            <a:rPr lang="en-US" sz="2200" dirty="0" smtClean="0"/>
            <a:t> polyps.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D32787-5E86-45AF-8A1A-222FDD241A95}" type="parTrans" cxnId="{1422729D-F447-46E2-A50A-3AC70C30ED91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A454C4-4759-4828-AEDB-932BDF47CF7D}" type="sibTrans" cxnId="{1422729D-F447-46E2-A50A-3AC70C30ED91}">
      <dgm:prSet/>
      <dgm:spPr/>
      <dgm:t>
        <a:bodyPr/>
        <a:lstStyle/>
        <a:p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EC4DE1-83E1-495D-ABFA-2CD79BA7EF1F}" type="pres">
      <dgm:prSet presAssocID="{BBEAA003-AB5E-4095-96D4-5B2151D2DAA6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8FAE6D-DA9A-4A4E-9FCD-F422F22ECAE0}" type="pres">
      <dgm:prSet presAssocID="{BBEAA003-AB5E-4095-96D4-5B2151D2DAA6}" presName="arrow" presStyleLbl="bgShp" presStyleIdx="0" presStyleCnt="1" custScaleX="117647" custLinFactNeighborX="444" custLinFactNeighborY="-2144"/>
      <dgm:spPr/>
    </dgm:pt>
    <dgm:pt modelId="{E31983B1-DC51-406C-90D2-D4C7C42BA77A}" type="pres">
      <dgm:prSet presAssocID="{BBEAA003-AB5E-4095-96D4-5B2151D2DAA6}" presName="linearProcess" presStyleCnt="0"/>
      <dgm:spPr/>
    </dgm:pt>
    <dgm:pt modelId="{02FDC526-26CE-4AA3-A36B-ABD68CDDE193}" type="pres">
      <dgm:prSet presAssocID="{E6E08BE4-F777-4482-8FAD-D8156236DCA7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463EF-10F0-4BE9-9EDA-AD1222695676}" type="pres">
      <dgm:prSet presAssocID="{0CDDA0D8-EC8A-46C0-B254-6D4ABBE8F666}" presName="sibTrans" presStyleCnt="0"/>
      <dgm:spPr/>
    </dgm:pt>
    <dgm:pt modelId="{075B88EC-79E2-425B-A636-C650D91925A6}" type="pres">
      <dgm:prSet presAssocID="{4180ADCC-898A-4FE5-A0C0-D28C58D88CCF}" presName="textNode" presStyleLbl="node1" presStyleIdx="1" presStyleCnt="4" custLinFactNeighborX="-25980" custLinFactNeighborY="4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362ED6-D671-4D53-923A-8C190B496CDF}" type="pres">
      <dgm:prSet presAssocID="{DBE246AC-E0C3-4746-863C-60A64F56FDB8}" presName="sibTrans" presStyleCnt="0"/>
      <dgm:spPr/>
    </dgm:pt>
    <dgm:pt modelId="{586045E4-7245-4882-BE09-380D471B97A5}" type="pres">
      <dgm:prSet presAssocID="{739077AC-7D13-40B2-8903-610361A4379F}" presName="textNode" presStyleLbl="node1" presStyleIdx="2" presStyleCnt="4" custScaleY="122348" custLinFactNeighborX="-68402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42E802-1591-4E3C-9801-4A1FD52A7B7C}" type="pres">
      <dgm:prSet presAssocID="{B46A6353-D474-4587-BD3C-0F2F2625527A}" presName="sibTrans" presStyleCnt="0"/>
      <dgm:spPr/>
    </dgm:pt>
    <dgm:pt modelId="{A2C265E0-4665-4F96-96C0-FEF354CA3A77}" type="pres">
      <dgm:prSet presAssocID="{21A1EBC8-CD1A-4F1B-8E2F-08FDD34D2AFC}" presName="textNode" presStyleLbl="node1" presStyleIdx="3" presStyleCnt="4" custScaleY="134556" custLinFactNeighborX="-93917" custLinFactNeighborY="-30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2ACD21-A422-48BD-A4C9-2130CF8B0F58}" type="presOf" srcId="{4180ADCC-898A-4FE5-A0C0-D28C58D88CCF}" destId="{075B88EC-79E2-425B-A636-C650D91925A6}" srcOrd="0" destOrd="0" presId="urn:microsoft.com/office/officeart/2005/8/layout/hProcess9"/>
    <dgm:cxn modelId="{8562F978-E3A7-49BB-8ED7-0CDAAD2FA3B3}" type="presOf" srcId="{BBEAA003-AB5E-4095-96D4-5B2151D2DAA6}" destId="{4DEC4DE1-83E1-495D-ABFA-2CD79BA7EF1F}" srcOrd="0" destOrd="0" presId="urn:microsoft.com/office/officeart/2005/8/layout/hProcess9"/>
    <dgm:cxn modelId="{D9D4114C-EB74-4525-9719-D265950AC2F0}" type="presOf" srcId="{739077AC-7D13-40B2-8903-610361A4379F}" destId="{586045E4-7245-4882-BE09-380D471B97A5}" srcOrd="0" destOrd="0" presId="urn:microsoft.com/office/officeart/2005/8/layout/hProcess9"/>
    <dgm:cxn modelId="{76CA328E-59ED-455C-8CB3-2569E5D480A8}" srcId="{BBEAA003-AB5E-4095-96D4-5B2151D2DAA6}" destId="{E6E08BE4-F777-4482-8FAD-D8156236DCA7}" srcOrd="0" destOrd="0" parTransId="{C58BEF27-F2A8-4ECD-A4B0-08EECAB5C5C1}" sibTransId="{0CDDA0D8-EC8A-46C0-B254-6D4ABBE8F666}"/>
    <dgm:cxn modelId="{11B9D617-497C-47E7-8FD4-660E58193949}" srcId="{BBEAA003-AB5E-4095-96D4-5B2151D2DAA6}" destId="{4180ADCC-898A-4FE5-A0C0-D28C58D88CCF}" srcOrd="1" destOrd="0" parTransId="{F15935AB-C288-41BA-B55B-CEFA94AA33B8}" sibTransId="{DBE246AC-E0C3-4746-863C-60A64F56FDB8}"/>
    <dgm:cxn modelId="{15FB990B-7F92-48E9-B8C4-05FBE7D43072}" type="presOf" srcId="{E6E08BE4-F777-4482-8FAD-D8156236DCA7}" destId="{02FDC526-26CE-4AA3-A36B-ABD68CDDE193}" srcOrd="0" destOrd="0" presId="urn:microsoft.com/office/officeart/2005/8/layout/hProcess9"/>
    <dgm:cxn modelId="{1422729D-F447-46E2-A50A-3AC70C30ED91}" srcId="{BBEAA003-AB5E-4095-96D4-5B2151D2DAA6}" destId="{21A1EBC8-CD1A-4F1B-8E2F-08FDD34D2AFC}" srcOrd="3" destOrd="0" parTransId="{2AD32787-5E86-45AF-8A1A-222FDD241A95}" sibTransId="{4CA454C4-4759-4828-AEDB-932BDF47CF7D}"/>
    <dgm:cxn modelId="{D4C56B3E-65F6-4577-81E6-8C8F8589485E}" type="presOf" srcId="{21A1EBC8-CD1A-4F1B-8E2F-08FDD34D2AFC}" destId="{A2C265E0-4665-4F96-96C0-FEF354CA3A77}" srcOrd="0" destOrd="0" presId="urn:microsoft.com/office/officeart/2005/8/layout/hProcess9"/>
    <dgm:cxn modelId="{4028B0B9-1456-46DA-A601-568FE31F6490}" srcId="{BBEAA003-AB5E-4095-96D4-5B2151D2DAA6}" destId="{739077AC-7D13-40B2-8903-610361A4379F}" srcOrd="2" destOrd="0" parTransId="{F2B2F661-0045-49E0-967C-6A64A567A738}" sibTransId="{B46A6353-D474-4587-BD3C-0F2F2625527A}"/>
    <dgm:cxn modelId="{A8FD71F6-564C-49BE-AA3F-2D1C44A9FA2B}" type="presParOf" srcId="{4DEC4DE1-83E1-495D-ABFA-2CD79BA7EF1F}" destId="{D98FAE6D-DA9A-4A4E-9FCD-F422F22ECAE0}" srcOrd="0" destOrd="0" presId="urn:microsoft.com/office/officeart/2005/8/layout/hProcess9"/>
    <dgm:cxn modelId="{9EB8D2BB-25AE-4DF9-B18B-50AC9E5748E6}" type="presParOf" srcId="{4DEC4DE1-83E1-495D-ABFA-2CD79BA7EF1F}" destId="{E31983B1-DC51-406C-90D2-D4C7C42BA77A}" srcOrd="1" destOrd="0" presId="urn:microsoft.com/office/officeart/2005/8/layout/hProcess9"/>
    <dgm:cxn modelId="{43C0D0C5-ADE5-439D-9474-99627ECA02A3}" type="presParOf" srcId="{E31983B1-DC51-406C-90D2-D4C7C42BA77A}" destId="{02FDC526-26CE-4AA3-A36B-ABD68CDDE193}" srcOrd="0" destOrd="0" presId="urn:microsoft.com/office/officeart/2005/8/layout/hProcess9"/>
    <dgm:cxn modelId="{AE010B6D-6DA9-4CA2-86D6-D380E96978F5}" type="presParOf" srcId="{E31983B1-DC51-406C-90D2-D4C7C42BA77A}" destId="{879463EF-10F0-4BE9-9EDA-AD1222695676}" srcOrd="1" destOrd="0" presId="urn:microsoft.com/office/officeart/2005/8/layout/hProcess9"/>
    <dgm:cxn modelId="{FDE0F28F-C24A-48D1-A940-6E521B38C963}" type="presParOf" srcId="{E31983B1-DC51-406C-90D2-D4C7C42BA77A}" destId="{075B88EC-79E2-425B-A636-C650D91925A6}" srcOrd="2" destOrd="0" presId="urn:microsoft.com/office/officeart/2005/8/layout/hProcess9"/>
    <dgm:cxn modelId="{CACC108F-6B90-405B-851B-CD36B073C5AA}" type="presParOf" srcId="{E31983B1-DC51-406C-90D2-D4C7C42BA77A}" destId="{09362ED6-D671-4D53-923A-8C190B496CDF}" srcOrd="3" destOrd="0" presId="urn:microsoft.com/office/officeart/2005/8/layout/hProcess9"/>
    <dgm:cxn modelId="{27C6EDE9-AFFB-4283-9BE4-3918DFD48B0D}" type="presParOf" srcId="{E31983B1-DC51-406C-90D2-D4C7C42BA77A}" destId="{586045E4-7245-4882-BE09-380D471B97A5}" srcOrd="4" destOrd="0" presId="urn:microsoft.com/office/officeart/2005/8/layout/hProcess9"/>
    <dgm:cxn modelId="{46898D34-BE2E-41D4-BDD3-3694E56629CF}" type="presParOf" srcId="{E31983B1-DC51-406C-90D2-D4C7C42BA77A}" destId="{6242E802-1591-4E3C-9801-4A1FD52A7B7C}" srcOrd="5" destOrd="0" presId="urn:microsoft.com/office/officeart/2005/8/layout/hProcess9"/>
    <dgm:cxn modelId="{8212B883-3607-4DF4-BF48-8C0B1636C651}" type="presParOf" srcId="{E31983B1-DC51-406C-90D2-D4C7C42BA77A}" destId="{A2C265E0-4665-4F96-96C0-FEF354CA3A77}" srcOrd="6" destOrd="0" presId="urn:microsoft.com/office/officeart/2005/8/layout/hProcess9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3B5F86E-BD47-44CA-942E-0DB39EBD633F}" type="doc">
      <dgm:prSet loTypeId="urn:microsoft.com/office/officeart/2009/layout/CircleArrow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3E51017-FB19-4928-ADB1-7995BC060F36}">
      <dgm:prSet phldrT="[Текст]" custT="1"/>
      <dgm:spPr/>
      <dgm:t>
        <a:bodyPr/>
        <a:lstStyle/>
        <a:p>
          <a:r>
            <a:rPr lang="en-US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</a:t>
          </a:r>
          <a:endParaRPr lang="ru-RU" sz="2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024E9DE-1F6C-4F82-879F-ED76C1D0737A}" type="parTrans" cxnId="{66C4AA26-2FBF-4750-A059-64A4B7182A77}">
      <dgm:prSet/>
      <dgm:spPr/>
      <dgm:t>
        <a:bodyPr/>
        <a:lstStyle/>
        <a:p>
          <a:endParaRPr lang="ru-RU" sz="2400"/>
        </a:p>
      </dgm:t>
    </dgm:pt>
    <dgm:pt modelId="{39FD2DD8-B457-4EE9-A1E4-E3F147E60764}" type="sibTrans" cxnId="{66C4AA26-2FBF-4750-A059-64A4B7182A77}">
      <dgm:prSet/>
      <dgm:spPr/>
      <dgm:t>
        <a:bodyPr/>
        <a:lstStyle/>
        <a:p>
          <a:endParaRPr lang="ru-RU" sz="2400"/>
        </a:p>
      </dgm:t>
    </dgm:pt>
    <dgm:pt modelId="{AB724E5E-F393-4A66-9B08-080DF933ADF3}">
      <dgm:prSet phldrT="[Текст]" custT="1"/>
      <dgm:spPr/>
      <dgm:t>
        <a:bodyPr/>
        <a:lstStyle/>
        <a:p>
          <a:r>
            <a:rPr lang="en-US" sz="2400" b="1" dirty="0" smtClean="0">
              <a:solidFill>
                <a:schemeClr val="accent1">
                  <a:lumMod val="50000"/>
                </a:schemeClr>
              </a:solidFill>
            </a:rPr>
            <a:t>Inactivity</a:t>
          </a:r>
          <a:endParaRPr lang="ru-RU" sz="2400" b="1" dirty="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0C7C5B-E31A-4225-9F7B-C7614CEE69D1}" type="parTrans" cxnId="{C76211EA-9B72-4EE3-9FF0-096D615B8DAE}">
      <dgm:prSet/>
      <dgm:spPr/>
      <dgm:t>
        <a:bodyPr/>
        <a:lstStyle/>
        <a:p>
          <a:endParaRPr lang="ru-RU" sz="2400"/>
        </a:p>
      </dgm:t>
    </dgm:pt>
    <dgm:pt modelId="{1C3A1BFC-EF9C-4047-BC34-A463E33EF2E1}" type="sibTrans" cxnId="{C76211EA-9B72-4EE3-9FF0-096D615B8DAE}">
      <dgm:prSet/>
      <dgm:spPr/>
      <dgm:t>
        <a:bodyPr/>
        <a:lstStyle/>
        <a:p>
          <a:endParaRPr lang="ru-RU" sz="2400"/>
        </a:p>
      </dgm:t>
    </dgm:pt>
    <dgm:pt modelId="{960E5333-5BBA-46A9-8467-3501D23F829D}">
      <dgm:prSet phldrT="[Текст]" custT="1"/>
      <dgm:spPr/>
      <dgm:t>
        <a:bodyPr/>
        <a:lstStyle/>
        <a:p>
          <a:r>
            <a:rPr lang="az-Latn-AZ" sz="24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Maliqni</a:t>
          </a:r>
          <a:r>
            <a:rPr lang="en-US" sz="2400" b="1" dirty="0" err="1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fic</a:t>
          </a:r>
          <a:r>
            <a:rPr lang="az-Latn-AZ" sz="24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r>
            <a:rPr lang="en-US" sz="2400" b="1" dirty="0" err="1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tion</a:t>
          </a:r>
          <a:r>
            <a:rPr lang="az-Latn-AZ" sz="24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ru-RU" sz="2400" b="1" dirty="0">
            <a:solidFill>
              <a:schemeClr val="accent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A607E95-08B5-4454-A7BB-6D838C60D597}" type="parTrans" cxnId="{2CDD3279-A9DE-48BE-9D60-EE0B29DA3323}">
      <dgm:prSet/>
      <dgm:spPr/>
      <dgm:t>
        <a:bodyPr/>
        <a:lstStyle/>
        <a:p>
          <a:endParaRPr lang="ru-RU" sz="2400"/>
        </a:p>
      </dgm:t>
    </dgm:pt>
    <dgm:pt modelId="{7391FD52-6D8C-4D43-9566-E34641D87763}" type="sibTrans" cxnId="{2CDD3279-A9DE-48BE-9D60-EE0B29DA3323}">
      <dgm:prSet/>
      <dgm:spPr/>
      <dgm:t>
        <a:bodyPr/>
        <a:lstStyle/>
        <a:p>
          <a:endParaRPr lang="ru-RU" sz="2400"/>
        </a:p>
      </dgm:t>
    </dgm:pt>
    <dgm:pt modelId="{F2661599-B2EE-42EA-B14D-21F4C55DEC95}" type="pres">
      <dgm:prSet presAssocID="{E3B5F86E-BD47-44CA-942E-0DB39EBD633F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20097F8-228D-4B96-A11D-48D08CAD5EBB}" type="pres">
      <dgm:prSet presAssocID="{43E51017-FB19-4928-ADB1-7995BC060F36}" presName="Accent1" presStyleCnt="0"/>
      <dgm:spPr/>
    </dgm:pt>
    <dgm:pt modelId="{E86050EC-DEA6-4899-BEE4-4B8B0216F479}" type="pres">
      <dgm:prSet presAssocID="{43E51017-FB19-4928-ADB1-7995BC060F36}" presName="Accent" presStyleLbl="node1" presStyleIdx="0" presStyleCnt="3"/>
      <dgm:spPr/>
    </dgm:pt>
    <dgm:pt modelId="{1368CCEA-2B8A-4D02-8C0A-340355EC914E}" type="pres">
      <dgm:prSet presAssocID="{43E51017-FB19-4928-ADB1-7995BC060F36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18A78D-0869-4D3A-AABB-1ABDA347E1A9}" type="pres">
      <dgm:prSet presAssocID="{AB724E5E-F393-4A66-9B08-080DF933ADF3}" presName="Accent2" presStyleCnt="0"/>
      <dgm:spPr/>
    </dgm:pt>
    <dgm:pt modelId="{9C869331-39CF-43D4-89BE-195C586E3A94}" type="pres">
      <dgm:prSet presAssocID="{AB724E5E-F393-4A66-9B08-080DF933ADF3}" presName="Accent" presStyleLbl="node1" presStyleIdx="1" presStyleCnt="3"/>
      <dgm:spPr/>
    </dgm:pt>
    <dgm:pt modelId="{3D86674B-84B7-480E-B752-ECDFAF606AE4}" type="pres">
      <dgm:prSet presAssocID="{AB724E5E-F393-4A66-9B08-080DF933ADF3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644BD-3505-4AC3-B34F-BDE6A5EA8C7B}" type="pres">
      <dgm:prSet presAssocID="{960E5333-5BBA-46A9-8467-3501D23F829D}" presName="Accent3" presStyleCnt="0"/>
      <dgm:spPr/>
    </dgm:pt>
    <dgm:pt modelId="{A4F3020D-3D50-4513-BD05-7882B1776FEF}" type="pres">
      <dgm:prSet presAssocID="{960E5333-5BBA-46A9-8467-3501D23F829D}" presName="Accent" presStyleLbl="node1" presStyleIdx="2" presStyleCnt="3" custScaleX="110943"/>
      <dgm:spPr/>
    </dgm:pt>
    <dgm:pt modelId="{913E229C-C9D8-4988-B227-3EF50496A012}" type="pres">
      <dgm:prSet presAssocID="{960E5333-5BBA-46A9-8467-3501D23F829D}" presName="Parent3" presStyleLbl="revTx" presStyleIdx="2" presStyleCnt="3" custScaleX="13509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560B6B-DB39-418D-85AF-3D58D079B791}" type="presOf" srcId="{E3B5F86E-BD47-44CA-942E-0DB39EBD633F}" destId="{F2661599-B2EE-42EA-B14D-21F4C55DEC95}" srcOrd="0" destOrd="0" presId="urn:microsoft.com/office/officeart/2009/layout/CircleArrowProcess"/>
    <dgm:cxn modelId="{66C4AA26-2FBF-4750-A059-64A4B7182A77}" srcId="{E3B5F86E-BD47-44CA-942E-0DB39EBD633F}" destId="{43E51017-FB19-4928-ADB1-7995BC060F36}" srcOrd="0" destOrd="0" parTransId="{8024E9DE-1F6C-4F82-879F-ED76C1D0737A}" sibTransId="{39FD2DD8-B457-4EE9-A1E4-E3F147E60764}"/>
    <dgm:cxn modelId="{C76211EA-9B72-4EE3-9FF0-096D615B8DAE}" srcId="{E3B5F86E-BD47-44CA-942E-0DB39EBD633F}" destId="{AB724E5E-F393-4A66-9B08-080DF933ADF3}" srcOrd="1" destOrd="0" parTransId="{D10C7C5B-E31A-4225-9F7B-C7614CEE69D1}" sibTransId="{1C3A1BFC-EF9C-4047-BC34-A463E33EF2E1}"/>
    <dgm:cxn modelId="{6AF8B738-368E-4AFE-94CE-794BFCAE0A8F}" type="presOf" srcId="{960E5333-5BBA-46A9-8467-3501D23F829D}" destId="{913E229C-C9D8-4988-B227-3EF50496A012}" srcOrd="0" destOrd="0" presId="urn:microsoft.com/office/officeart/2009/layout/CircleArrowProcess"/>
    <dgm:cxn modelId="{FBE9427C-FF07-4414-9D30-4DCC3C7DE029}" type="presOf" srcId="{43E51017-FB19-4928-ADB1-7995BC060F36}" destId="{1368CCEA-2B8A-4D02-8C0A-340355EC914E}" srcOrd="0" destOrd="0" presId="urn:microsoft.com/office/officeart/2009/layout/CircleArrowProcess"/>
    <dgm:cxn modelId="{2CDD3279-A9DE-48BE-9D60-EE0B29DA3323}" srcId="{E3B5F86E-BD47-44CA-942E-0DB39EBD633F}" destId="{960E5333-5BBA-46A9-8467-3501D23F829D}" srcOrd="2" destOrd="0" parTransId="{5A607E95-08B5-4454-A7BB-6D838C60D597}" sibTransId="{7391FD52-6D8C-4D43-9566-E34641D87763}"/>
    <dgm:cxn modelId="{9F644C05-B04B-4DD1-B2D1-B520C2E080EB}" type="presOf" srcId="{AB724E5E-F393-4A66-9B08-080DF933ADF3}" destId="{3D86674B-84B7-480E-B752-ECDFAF606AE4}" srcOrd="0" destOrd="0" presId="urn:microsoft.com/office/officeart/2009/layout/CircleArrowProcess"/>
    <dgm:cxn modelId="{8AD2BE08-88CE-4090-A7BC-617B7A3BF341}" type="presParOf" srcId="{F2661599-B2EE-42EA-B14D-21F4C55DEC95}" destId="{D20097F8-228D-4B96-A11D-48D08CAD5EBB}" srcOrd="0" destOrd="0" presId="urn:microsoft.com/office/officeart/2009/layout/CircleArrowProcess"/>
    <dgm:cxn modelId="{2379D42A-F880-4957-A988-D7C5AA922010}" type="presParOf" srcId="{D20097F8-228D-4B96-A11D-48D08CAD5EBB}" destId="{E86050EC-DEA6-4899-BEE4-4B8B0216F479}" srcOrd="0" destOrd="0" presId="urn:microsoft.com/office/officeart/2009/layout/CircleArrowProcess"/>
    <dgm:cxn modelId="{985BD1CF-247D-43F7-BCEE-688FD9E5E2A4}" type="presParOf" srcId="{F2661599-B2EE-42EA-B14D-21F4C55DEC95}" destId="{1368CCEA-2B8A-4D02-8C0A-340355EC914E}" srcOrd="1" destOrd="0" presId="urn:microsoft.com/office/officeart/2009/layout/CircleArrowProcess"/>
    <dgm:cxn modelId="{93F006DE-E1B8-429C-8C34-D594FF885838}" type="presParOf" srcId="{F2661599-B2EE-42EA-B14D-21F4C55DEC95}" destId="{DB18A78D-0869-4D3A-AABB-1ABDA347E1A9}" srcOrd="2" destOrd="0" presId="urn:microsoft.com/office/officeart/2009/layout/CircleArrowProcess"/>
    <dgm:cxn modelId="{9D0B04DE-109D-4B3D-AD70-5BE4E3CAA636}" type="presParOf" srcId="{DB18A78D-0869-4D3A-AABB-1ABDA347E1A9}" destId="{9C869331-39CF-43D4-89BE-195C586E3A94}" srcOrd="0" destOrd="0" presId="urn:microsoft.com/office/officeart/2009/layout/CircleArrowProcess"/>
    <dgm:cxn modelId="{70EF4DA9-7D19-45A8-A724-6C9E83D03F28}" type="presParOf" srcId="{F2661599-B2EE-42EA-B14D-21F4C55DEC95}" destId="{3D86674B-84B7-480E-B752-ECDFAF606AE4}" srcOrd="3" destOrd="0" presId="urn:microsoft.com/office/officeart/2009/layout/CircleArrowProcess"/>
    <dgm:cxn modelId="{3C4411D1-744A-482D-938A-B24FF4251607}" type="presParOf" srcId="{F2661599-B2EE-42EA-B14D-21F4C55DEC95}" destId="{B22644BD-3505-4AC3-B34F-BDE6A5EA8C7B}" srcOrd="4" destOrd="0" presId="urn:microsoft.com/office/officeart/2009/layout/CircleArrowProcess"/>
    <dgm:cxn modelId="{2C3F196D-858C-49C6-896A-21515C7CFBDB}" type="presParOf" srcId="{B22644BD-3505-4AC3-B34F-BDE6A5EA8C7B}" destId="{A4F3020D-3D50-4513-BD05-7882B1776FEF}" srcOrd="0" destOrd="0" presId="urn:microsoft.com/office/officeart/2009/layout/CircleArrowProcess"/>
    <dgm:cxn modelId="{D4E610F8-EA4E-49A8-BD1C-A71CB0AB9849}" type="presParOf" srcId="{F2661599-B2EE-42EA-B14D-21F4C55DEC95}" destId="{913E229C-C9D8-4988-B227-3EF50496A012}" srcOrd="5" destOrd="0" presId="urn:microsoft.com/office/officeart/2009/layout/CircleArrow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E26F67D-EBC3-4FA4-84EA-701EEDDBC133}" type="doc">
      <dgm:prSet loTypeId="urn:microsoft.com/office/officeart/2005/8/layout/radial4" loCatId="relationship" qsTypeId="urn:microsoft.com/office/officeart/2005/8/quickstyle/3d5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EB03FE7-0755-4E86-A889-025A656C951F}">
      <dgm:prSet phldrT="[Текст]"/>
      <dgm:spPr/>
      <dgm:t>
        <a:bodyPr/>
        <a:lstStyle/>
        <a:p>
          <a:r>
            <a:rPr lang="en-US" b="1" dirty="0" err="1" smtClean="0"/>
            <a:t>Haggit</a:t>
          </a:r>
          <a:r>
            <a:rPr lang="en-US" b="1" dirty="0" smtClean="0"/>
            <a:t>  </a:t>
          </a:r>
          <a:r>
            <a:rPr lang="en-US" b="1" dirty="0" err="1" smtClean="0"/>
            <a:t>Klassification</a:t>
          </a:r>
          <a:r>
            <a:rPr lang="en-US" b="1" dirty="0" smtClean="0"/>
            <a:t> 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00385C-84F3-476F-9038-88E5AA5F6EEA}" type="parTrans" cxnId="{9B8DAF22-051E-47EC-AAA5-FF899C11436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D47675-CF93-469A-8869-35D4739F6EA2}" type="sibTrans" cxnId="{9B8DAF22-051E-47EC-AAA5-FF899C11436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7D4F2C-F7CD-4D66-A241-4501232B8A30}">
      <dgm:prSet phldrT="[Текст]"/>
      <dgm:spPr/>
      <dgm:t>
        <a:bodyPr/>
        <a:lstStyle/>
        <a:p>
          <a:r>
            <a:rPr lang="en-US" dirty="0" smtClean="0"/>
            <a:t>I degree</a:t>
          </a:r>
          <a:endParaRPr lang="ru-RU" dirty="0" smtClean="0"/>
        </a:p>
        <a:p>
          <a:r>
            <a:rPr lang="en-US" dirty="0" smtClean="0"/>
            <a:t>invasion of the polyp peak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2F982B-B15D-441F-809C-AA46979988FF}" type="parTrans" cxnId="{B20B031B-5D8B-4200-BEE6-A63532CC068D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33F85E-B2C5-47FA-94D6-AF6380F59E2E}" type="sibTrans" cxnId="{B20B031B-5D8B-4200-BEE6-A63532CC068D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BA2960-B652-4776-9991-14318B0FF261}">
      <dgm:prSet phldrT="[Текст]"/>
      <dgm:spPr/>
      <dgm:t>
        <a:bodyPr/>
        <a:lstStyle/>
        <a:p>
          <a:r>
            <a:rPr lang="en-US" dirty="0" smtClean="0"/>
            <a:t>II degree</a:t>
          </a:r>
          <a:endParaRPr lang="ru-RU" dirty="0" smtClean="0"/>
        </a:p>
        <a:p>
          <a:r>
            <a:rPr lang="en-US" dirty="0" err="1" smtClean="0"/>
            <a:t>polypine</a:t>
          </a:r>
          <a:r>
            <a:rPr lang="en-US" dirty="0" smtClean="0"/>
            <a:t> collar invasion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CF979ED-AA61-4241-B350-108C95E26A50}" type="parTrans" cxnId="{22239ABA-9CA3-46C2-8866-787805A8A83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0948ED9-CAF2-446A-9318-FE183A5386BE}" type="sibTrans" cxnId="{22239ABA-9CA3-46C2-8866-787805A8A83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05E000-C68A-46DF-95E9-60B41C10000A}">
      <dgm:prSet phldrT="[Текст]"/>
      <dgm:spPr/>
      <dgm:t>
        <a:bodyPr/>
        <a:lstStyle/>
        <a:p>
          <a:r>
            <a:rPr lang="en-US" dirty="0" smtClean="0"/>
            <a:t>III degree</a:t>
          </a:r>
          <a:endParaRPr lang="ru-RU" dirty="0" smtClean="0"/>
        </a:p>
        <a:p>
          <a:r>
            <a:rPr lang="en-US" dirty="0" smtClean="0"/>
            <a:t>invasion of polyps edge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3A19E77-65C0-4BCC-9EC8-35CAF3929F20}" type="parTrans" cxnId="{22E74E44-8C53-42AE-BE4E-DD86FB1428F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EC4B4C-FA9B-4E93-BE3E-29AD5A04658B}" type="sibTrans" cxnId="{22E74E44-8C53-42AE-BE4E-DD86FB1428F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A7F51A9-9C91-4632-8640-C8F0E6ADC43E}">
      <dgm:prSet/>
      <dgm:spPr/>
      <dgm:t>
        <a:bodyPr/>
        <a:lstStyle/>
        <a:p>
          <a:r>
            <a:rPr lang="en-US" dirty="0" smtClean="0"/>
            <a:t>IV degree</a:t>
          </a:r>
          <a:endParaRPr lang="ru-RU" dirty="0" smtClean="0"/>
        </a:p>
        <a:p>
          <a:r>
            <a:rPr lang="en-US" dirty="0" smtClean="0"/>
            <a:t>invasion by polyp base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56048B8-7297-4403-A146-FBACD17EB962}" type="parTrans" cxnId="{F0DFB6A1-E854-44B4-9CFD-4B9B42F2E9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AC0D27-A240-4AA8-9BE0-04C7EDE3365E}" type="sibTrans" cxnId="{F0DFB6A1-E854-44B4-9CFD-4B9B42F2E9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3ACA208-1D0C-4FF8-84A6-58D55F89999D}" type="pres">
      <dgm:prSet presAssocID="{6E26F67D-EBC3-4FA4-84EA-701EEDDBC13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BC1950-39AF-4D6E-8133-2744847E8528}" type="pres">
      <dgm:prSet presAssocID="{BEB03FE7-0755-4E86-A889-025A656C951F}" presName="centerShape" presStyleLbl="node0" presStyleIdx="0" presStyleCnt="1"/>
      <dgm:spPr/>
      <dgm:t>
        <a:bodyPr/>
        <a:lstStyle/>
        <a:p>
          <a:endParaRPr lang="ru-RU"/>
        </a:p>
      </dgm:t>
    </dgm:pt>
    <dgm:pt modelId="{F31819C3-43C7-41F6-98DA-78F0C5060BE5}" type="pres">
      <dgm:prSet presAssocID="{9A2F982B-B15D-441F-809C-AA46979988FF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8E89DA14-EF78-4DBD-AFF2-511D21DA5AA5}" type="pres">
      <dgm:prSet presAssocID="{EE7D4F2C-F7CD-4D66-A241-4501232B8A3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C41658-ABD2-499A-8B98-8B8C84F5C571}" type="pres">
      <dgm:prSet presAssocID="{BCF979ED-AA61-4241-B350-108C95E26A50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AF99851A-ACC3-4335-8CD9-10347AD65D4A}" type="pres">
      <dgm:prSet presAssocID="{C6BA2960-B652-4776-9991-14318B0FF26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04ADDF-BA50-43FD-A360-9FA958FB3192}" type="pres">
      <dgm:prSet presAssocID="{83A19E77-65C0-4BCC-9EC8-35CAF3929F20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457FA930-3B89-4212-B5E7-3DA6A725A3BE}" type="pres">
      <dgm:prSet presAssocID="{2B05E000-C68A-46DF-95E9-60B41C10000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45198-2FD9-41C6-986D-DB6A7F0A5C5E}" type="pres">
      <dgm:prSet presAssocID="{956048B8-7297-4403-A146-FBACD17EB962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31A215E4-60C8-4F11-A431-68E8495538E6}" type="pres">
      <dgm:prSet presAssocID="{6A7F51A9-9C91-4632-8640-C8F0E6ADC43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AACE63-8C9C-4B0E-BF44-98FB05209C1A}" type="presOf" srcId="{BEB03FE7-0755-4E86-A889-025A656C951F}" destId="{04BC1950-39AF-4D6E-8133-2744847E8528}" srcOrd="0" destOrd="0" presId="urn:microsoft.com/office/officeart/2005/8/layout/radial4"/>
    <dgm:cxn modelId="{18118FDE-A3D3-4072-AA04-DB76AF348DBD}" type="presOf" srcId="{2B05E000-C68A-46DF-95E9-60B41C10000A}" destId="{457FA930-3B89-4212-B5E7-3DA6A725A3BE}" srcOrd="0" destOrd="0" presId="urn:microsoft.com/office/officeart/2005/8/layout/radial4"/>
    <dgm:cxn modelId="{BFDE7513-5C90-46BC-B027-52FA76A6F91B}" type="presOf" srcId="{9A2F982B-B15D-441F-809C-AA46979988FF}" destId="{F31819C3-43C7-41F6-98DA-78F0C5060BE5}" srcOrd="0" destOrd="0" presId="urn:microsoft.com/office/officeart/2005/8/layout/radial4"/>
    <dgm:cxn modelId="{28CDBD21-8564-4F13-ADDF-2C00E4073256}" type="presOf" srcId="{EE7D4F2C-F7CD-4D66-A241-4501232B8A30}" destId="{8E89DA14-EF78-4DBD-AFF2-511D21DA5AA5}" srcOrd="0" destOrd="0" presId="urn:microsoft.com/office/officeart/2005/8/layout/radial4"/>
    <dgm:cxn modelId="{CD346C60-53C5-442C-9F35-C2F68860C770}" type="presOf" srcId="{C6BA2960-B652-4776-9991-14318B0FF261}" destId="{AF99851A-ACC3-4335-8CD9-10347AD65D4A}" srcOrd="0" destOrd="0" presId="urn:microsoft.com/office/officeart/2005/8/layout/radial4"/>
    <dgm:cxn modelId="{0F8AFD9B-B5BF-4E84-ADBB-380A794DE0E9}" type="presOf" srcId="{6E26F67D-EBC3-4FA4-84EA-701EEDDBC133}" destId="{A3ACA208-1D0C-4FF8-84A6-58D55F89999D}" srcOrd="0" destOrd="0" presId="urn:microsoft.com/office/officeart/2005/8/layout/radial4"/>
    <dgm:cxn modelId="{C55D85D8-D5DA-4A17-A2D4-10AC7D3D0BE0}" type="presOf" srcId="{BCF979ED-AA61-4241-B350-108C95E26A50}" destId="{FAC41658-ABD2-499A-8B98-8B8C84F5C571}" srcOrd="0" destOrd="0" presId="urn:microsoft.com/office/officeart/2005/8/layout/radial4"/>
    <dgm:cxn modelId="{22E74E44-8C53-42AE-BE4E-DD86FB1428F4}" srcId="{BEB03FE7-0755-4E86-A889-025A656C951F}" destId="{2B05E000-C68A-46DF-95E9-60B41C10000A}" srcOrd="2" destOrd="0" parTransId="{83A19E77-65C0-4BCC-9EC8-35CAF3929F20}" sibTransId="{DBEC4B4C-FA9B-4E93-BE3E-29AD5A04658B}"/>
    <dgm:cxn modelId="{9B8DAF22-051E-47EC-AAA5-FF899C114367}" srcId="{6E26F67D-EBC3-4FA4-84EA-701EEDDBC133}" destId="{BEB03FE7-0755-4E86-A889-025A656C951F}" srcOrd="0" destOrd="0" parTransId="{6400385C-84F3-476F-9038-88E5AA5F6EEA}" sibTransId="{E3D47675-CF93-469A-8869-35D4739F6EA2}"/>
    <dgm:cxn modelId="{68AA07E5-255F-448B-835D-02CB7B59DF2E}" type="presOf" srcId="{83A19E77-65C0-4BCC-9EC8-35CAF3929F20}" destId="{9F04ADDF-BA50-43FD-A360-9FA958FB3192}" srcOrd="0" destOrd="0" presId="urn:microsoft.com/office/officeart/2005/8/layout/radial4"/>
    <dgm:cxn modelId="{780D6E62-C18E-4F5C-A00B-49EFD5F0C74A}" type="presOf" srcId="{956048B8-7297-4403-A146-FBACD17EB962}" destId="{5FD45198-2FD9-41C6-986D-DB6A7F0A5C5E}" srcOrd="0" destOrd="0" presId="urn:microsoft.com/office/officeart/2005/8/layout/radial4"/>
    <dgm:cxn modelId="{08BDC28A-9BBD-4A2A-A8D7-A0ABF486AE73}" type="presOf" srcId="{6A7F51A9-9C91-4632-8640-C8F0E6ADC43E}" destId="{31A215E4-60C8-4F11-A431-68E8495538E6}" srcOrd="0" destOrd="0" presId="urn:microsoft.com/office/officeart/2005/8/layout/radial4"/>
    <dgm:cxn modelId="{F0DFB6A1-E854-44B4-9CFD-4B9B42F2E914}" srcId="{BEB03FE7-0755-4E86-A889-025A656C951F}" destId="{6A7F51A9-9C91-4632-8640-C8F0E6ADC43E}" srcOrd="3" destOrd="0" parTransId="{956048B8-7297-4403-A146-FBACD17EB962}" sibTransId="{ECAC0D27-A240-4AA8-9BE0-04C7EDE3365E}"/>
    <dgm:cxn modelId="{22239ABA-9CA3-46C2-8866-787805A8A835}" srcId="{BEB03FE7-0755-4E86-A889-025A656C951F}" destId="{C6BA2960-B652-4776-9991-14318B0FF261}" srcOrd="1" destOrd="0" parTransId="{BCF979ED-AA61-4241-B350-108C95E26A50}" sibTransId="{D0948ED9-CAF2-446A-9318-FE183A5386BE}"/>
    <dgm:cxn modelId="{B20B031B-5D8B-4200-BEE6-A63532CC068D}" srcId="{BEB03FE7-0755-4E86-A889-025A656C951F}" destId="{EE7D4F2C-F7CD-4D66-A241-4501232B8A30}" srcOrd="0" destOrd="0" parTransId="{9A2F982B-B15D-441F-809C-AA46979988FF}" sibTransId="{6C33F85E-B2C5-47FA-94D6-AF6380F59E2E}"/>
    <dgm:cxn modelId="{631BEB89-E1C7-4F70-87A8-0ED8FCE950F8}" type="presParOf" srcId="{A3ACA208-1D0C-4FF8-84A6-58D55F89999D}" destId="{04BC1950-39AF-4D6E-8133-2744847E8528}" srcOrd="0" destOrd="0" presId="urn:microsoft.com/office/officeart/2005/8/layout/radial4"/>
    <dgm:cxn modelId="{0986FB23-4DC4-43EC-90B8-E15DD30A662D}" type="presParOf" srcId="{A3ACA208-1D0C-4FF8-84A6-58D55F89999D}" destId="{F31819C3-43C7-41F6-98DA-78F0C5060BE5}" srcOrd="1" destOrd="0" presId="urn:microsoft.com/office/officeart/2005/8/layout/radial4"/>
    <dgm:cxn modelId="{ABEFB741-F24D-49DE-9F6D-DF7349C5547B}" type="presParOf" srcId="{A3ACA208-1D0C-4FF8-84A6-58D55F89999D}" destId="{8E89DA14-EF78-4DBD-AFF2-511D21DA5AA5}" srcOrd="2" destOrd="0" presId="urn:microsoft.com/office/officeart/2005/8/layout/radial4"/>
    <dgm:cxn modelId="{9447E3E4-F485-444E-8C1B-57C22371F4A5}" type="presParOf" srcId="{A3ACA208-1D0C-4FF8-84A6-58D55F89999D}" destId="{FAC41658-ABD2-499A-8B98-8B8C84F5C571}" srcOrd="3" destOrd="0" presId="urn:microsoft.com/office/officeart/2005/8/layout/radial4"/>
    <dgm:cxn modelId="{743B8944-3072-43A7-BE97-5BAD5BA8C66A}" type="presParOf" srcId="{A3ACA208-1D0C-4FF8-84A6-58D55F89999D}" destId="{AF99851A-ACC3-4335-8CD9-10347AD65D4A}" srcOrd="4" destOrd="0" presId="urn:microsoft.com/office/officeart/2005/8/layout/radial4"/>
    <dgm:cxn modelId="{B221AFFE-3580-47D4-8F95-C2978D531C39}" type="presParOf" srcId="{A3ACA208-1D0C-4FF8-84A6-58D55F89999D}" destId="{9F04ADDF-BA50-43FD-A360-9FA958FB3192}" srcOrd="5" destOrd="0" presId="urn:microsoft.com/office/officeart/2005/8/layout/radial4"/>
    <dgm:cxn modelId="{75962E5A-0DCD-4BFD-8768-466C1146D81D}" type="presParOf" srcId="{A3ACA208-1D0C-4FF8-84A6-58D55F89999D}" destId="{457FA930-3B89-4212-B5E7-3DA6A725A3BE}" srcOrd="6" destOrd="0" presId="urn:microsoft.com/office/officeart/2005/8/layout/radial4"/>
    <dgm:cxn modelId="{0B6E342F-E951-4B73-8C52-1B03E46EB754}" type="presParOf" srcId="{A3ACA208-1D0C-4FF8-84A6-58D55F89999D}" destId="{5FD45198-2FD9-41C6-986D-DB6A7F0A5C5E}" srcOrd="7" destOrd="0" presId="urn:microsoft.com/office/officeart/2005/8/layout/radial4"/>
    <dgm:cxn modelId="{CAA4F5F7-3508-4D91-BC5E-E0F8E24F915A}" type="presParOf" srcId="{A3ACA208-1D0C-4FF8-84A6-58D55F89999D}" destId="{31A215E4-60C8-4F11-A431-68E8495538E6}" srcOrd="8" destOrd="0" presId="urn:microsoft.com/office/officeart/2005/8/layout/radial4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DC9F65A-490E-4F09-888F-BA09C3FFD283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93780DD-5D33-4CB1-9053-B115FEF795AF}">
      <dgm:prSet phldrT="[Текст]" custT="1"/>
      <dgm:spPr/>
      <dgm:t>
        <a:bodyPr/>
        <a:lstStyle/>
        <a:p>
          <a:pPr algn="ctr"/>
          <a:r>
            <a:rPr lang="en-US" sz="2200" b="1" dirty="0" smtClean="0"/>
            <a:t>In most cases, measurements of polyps are in the range of 0.5-1 cm and do not cause symptoms.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346354-062B-4C72-9123-1805A48AB03A}" type="parTrans" cxnId="{B4CB4AA4-8351-4F96-A997-AE385CD81756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28A0F4-2A84-488D-917A-08206A521A8A}" type="sibTrans" cxnId="{B4CB4AA4-8351-4F96-A997-AE385CD81756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A26BC87-5D98-4514-A7E8-F9D173160345}">
      <dgm:prSet phldrT="[Текст]" custT="1"/>
      <dgm:spPr/>
      <dgm:t>
        <a:bodyPr/>
        <a:lstStyle/>
        <a:p>
          <a:pPr algn="ctr"/>
          <a:r>
            <a:rPr lang="en-US" sz="2200" b="1" dirty="0" smtClean="0"/>
            <a:t>Polyps are present with symptoms when they grow up and cause complications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560C486-2AC3-42F9-A5FE-26FDB51350B6}" type="parTrans" cxnId="{4CD724F6-5224-47D3-8C3F-1DF5FC8A5DF6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C1E57AF-480B-4AA8-AFD9-4FA6F7B2DDC7}" type="sibTrans" cxnId="{4CD724F6-5224-47D3-8C3F-1DF5FC8A5DF6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3039D5-07D5-4802-9033-43F6A864F269}">
      <dgm:prSet phldrT="[Текст]" custT="1"/>
      <dgm:spPr/>
      <dgm:t>
        <a:bodyPr/>
        <a:lstStyle/>
        <a:p>
          <a:pPr algn="ctr"/>
          <a:r>
            <a:rPr lang="en-US" sz="2200" b="1" dirty="0" smtClean="0"/>
            <a:t>The most common symptom of rectal polyps is rectal bleeding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4CC9C8-A89F-4608-B2EB-D03950201503}" type="parTrans" cxnId="{A5DA6736-8B43-4121-BCA6-6086E9657DA4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217D037-0555-4DD7-B393-E8E4E8170C74}" type="sibTrans" cxnId="{A5DA6736-8B43-4121-BCA6-6086E9657DA4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828A4A8-38BF-4B59-BB48-C8DD6083702C}">
      <dgm:prSet phldrT="[Текст]" custT="1"/>
      <dgm:spPr/>
      <dgm:t>
        <a:bodyPr/>
        <a:lstStyle/>
        <a:p>
          <a:pPr algn="ctr"/>
          <a:r>
            <a:rPr lang="en-US" sz="2200" b="1" dirty="0" smtClean="0"/>
            <a:t>Villas may have diarrhea in adenomas (mucus secretion)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86A029C-482F-4215-AB66-DA417E96949C}" type="parTrans" cxnId="{8B0DDEE6-2900-448A-8517-EB5B692C3C27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7B469F0-A612-4166-8EA6-26545399DDD0}" type="sibTrans" cxnId="{8B0DDEE6-2900-448A-8517-EB5B692C3C27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61B9A4-58FA-454C-9F88-654CD04B2486}">
      <dgm:prSet phldrT="[Текст]" custT="1"/>
      <dgm:spPr/>
      <dgm:t>
        <a:bodyPr/>
        <a:lstStyle/>
        <a:p>
          <a:pPr algn="ctr"/>
          <a:r>
            <a:rPr lang="en-US" sz="2200" b="1" dirty="0" smtClean="0"/>
            <a:t>Most often there is no sign of objective examination, but fingerprints may be used for fingerprints in distal rectum polyps.</a:t>
          </a:r>
          <a:endParaRPr lang="ru-RU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16069AD-8741-42AE-8E36-43D01FA371BA}" type="parTrans" cxnId="{2C6F4828-2F6E-4831-AF25-08536EADF501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070F5D8-8650-40BA-8C12-A80E8F166206}" type="sibTrans" cxnId="{2C6F4828-2F6E-4831-AF25-08536EADF501}">
      <dgm:prSet/>
      <dgm:spPr/>
      <dgm:t>
        <a:bodyPr/>
        <a:lstStyle/>
        <a:p>
          <a:pPr algn="ctr"/>
          <a:endParaRPr lang="ru-RU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B12FACF-78AC-4378-ABC4-D21CF6261CE1}" type="pres">
      <dgm:prSet presAssocID="{ADC9F65A-490E-4F09-888F-BA09C3FFD28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938868-13D3-4004-914A-7BA371F81F51}" type="pres">
      <dgm:prSet presAssocID="{193780DD-5D33-4CB1-9053-B115FEF795AF}" presName="parentLin" presStyleCnt="0"/>
      <dgm:spPr/>
    </dgm:pt>
    <dgm:pt modelId="{81DC8EAC-03D8-42CD-80CB-1FC4C00E2C1D}" type="pres">
      <dgm:prSet presAssocID="{193780DD-5D33-4CB1-9053-B115FEF795AF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F2DC0D6-7145-4E09-9733-389CBCC3246F}" type="pres">
      <dgm:prSet presAssocID="{193780DD-5D33-4CB1-9053-B115FEF795A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4BE061-AFBF-4F23-BB24-D7A562BD9490}" type="pres">
      <dgm:prSet presAssocID="{193780DD-5D33-4CB1-9053-B115FEF795AF}" presName="negativeSpace" presStyleCnt="0"/>
      <dgm:spPr/>
    </dgm:pt>
    <dgm:pt modelId="{1C940C13-F44F-41A1-9216-E161480B2035}" type="pres">
      <dgm:prSet presAssocID="{193780DD-5D33-4CB1-9053-B115FEF795AF}" presName="childText" presStyleLbl="conFgAcc1" presStyleIdx="0" presStyleCnt="5">
        <dgm:presLayoutVars>
          <dgm:bulletEnabled val="1"/>
        </dgm:presLayoutVars>
      </dgm:prSet>
      <dgm:spPr/>
    </dgm:pt>
    <dgm:pt modelId="{0F9C2E86-244C-4FAC-BD7B-3CEF1F1DDB04}" type="pres">
      <dgm:prSet presAssocID="{B328A0F4-2A84-488D-917A-08206A521A8A}" presName="spaceBetweenRectangles" presStyleCnt="0"/>
      <dgm:spPr/>
    </dgm:pt>
    <dgm:pt modelId="{BA9BCFF2-DC15-4A1E-9C33-BE1E186B9FB2}" type="pres">
      <dgm:prSet presAssocID="{7A26BC87-5D98-4514-A7E8-F9D173160345}" presName="parentLin" presStyleCnt="0"/>
      <dgm:spPr/>
    </dgm:pt>
    <dgm:pt modelId="{0AAE135D-FBA0-4658-9494-08149E1839D1}" type="pres">
      <dgm:prSet presAssocID="{7A26BC87-5D98-4514-A7E8-F9D173160345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4B77B41A-32A6-4BDF-A1C3-A9E1D21DE001}" type="pres">
      <dgm:prSet presAssocID="{7A26BC87-5D98-4514-A7E8-F9D173160345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79235D-9947-497D-82CE-4F140D408480}" type="pres">
      <dgm:prSet presAssocID="{7A26BC87-5D98-4514-A7E8-F9D173160345}" presName="negativeSpace" presStyleCnt="0"/>
      <dgm:spPr/>
    </dgm:pt>
    <dgm:pt modelId="{9E22C8AB-900E-4B85-8AEB-DDF89440E3F1}" type="pres">
      <dgm:prSet presAssocID="{7A26BC87-5D98-4514-A7E8-F9D173160345}" presName="childText" presStyleLbl="conFgAcc1" presStyleIdx="1" presStyleCnt="5">
        <dgm:presLayoutVars>
          <dgm:bulletEnabled val="1"/>
        </dgm:presLayoutVars>
      </dgm:prSet>
      <dgm:spPr/>
    </dgm:pt>
    <dgm:pt modelId="{43F11EAC-25AA-4E24-866E-3BE51C6D34ED}" type="pres">
      <dgm:prSet presAssocID="{6C1E57AF-480B-4AA8-AFD9-4FA6F7B2DDC7}" presName="spaceBetweenRectangles" presStyleCnt="0"/>
      <dgm:spPr/>
    </dgm:pt>
    <dgm:pt modelId="{090E8E4B-17FE-4C8F-8B6C-3DAFADEC93A9}" type="pres">
      <dgm:prSet presAssocID="{EA3039D5-07D5-4802-9033-43F6A864F269}" presName="parentLin" presStyleCnt="0"/>
      <dgm:spPr/>
    </dgm:pt>
    <dgm:pt modelId="{E1A0D0F0-113F-4D93-A642-6E13ABD60A39}" type="pres">
      <dgm:prSet presAssocID="{EA3039D5-07D5-4802-9033-43F6A864F269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3E0ECD5-FACD-4E2E-85B7-B9D7DBFFEC29}" type="pres">
      <dgm:prSet presAssocID="{EA3039D5-07D5-4802-9033-43F6A864F26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A8DB0D-1847-461C-9E24-96081262A082}" type="pres">
      <dgm:prSet presAssocID="{EA3039D5-07D5-4802-9033-43F6A864F269}" presName="negativeSpace" presStyleCnt="0"/>
      <dgm:spPr/>
    </dgm:pt>
    <dgm:pt modelId="{5CE1CD48-79BD-4112-9CC5-295B75BCBD68}" type="pres">
      <dgm:prSet presAssocID="{EA3039D5-07D5-4802-9033-43F6A864F269}" presName="childText" presStyleLbl="conFgAcc1" presStyleIdx="2" presStyleCnt="5">
        <dgm:presLayoutVars>
          <dgm:bulletEnabled val="1"/>
        </dgm:presLayoutVars>
      </dgm:prSet>
      <dgm:spPr/>
    </dgm:pt>
    <dgm:pt modelId="{C24DBF26-ACEE-47A5-8DC4-34494BB7C722}" type="pres">
      <dgm:prSet presAssocID="{2217D037-0555-4DD7-B393-E8E4E8170C74}" presName="spaceBetweenRectangles" presStyleCnt="0"/>
      <dgm:spPr/>
    </dgm:pt>
    <dgm:pt modelId="{7221FC55-A263-4138-A539-1F33425405E2}" type="pres">
      <dgm:prSet presAssocID="{0828A4A8-38BF-4B59-BB48-C8DD6083702C}" presName="parentLin" presStyleCnt="0"/>
      <dgm:spPr/>
    </dgm:pt>
    <dgm:pt modelId="{D022373F-5DD7-4252-BE36-3E95854572C8}" type="pres">
      <dgm:prSet presAssocID="{0828A4A8-38BF-4B59-BB48-C8DD6083702C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FC465DE9-1148-45F2-8789-8279720761DF}" type="pres">
      <dgm:prSet presAssocID="{0828A4A8-38BF-4B59-BB48-C8DD6083702C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51E52-5038-46CD-A873-F38D4DFC669F}" type="pres">
      <dgm:prSet presAssocID="{0828A4A8-38BF-4B59-BB48-C8DD6083702C}" presName="negativeSpace" presStyleCnt="0"/>
      <dgm:spPr/>
    </dgm:pt>
    <dgm:pt modelId="{4445C016-C97A-4377-8710-2B475658EBE8}" type="pres">
      <dgm:prSet presAssocID="{0828A4A8-38BF-4B59-BB48-C8DD6083702C}" presName="childText" presStyleLbl="conFgAcc1" presStyleIdx="3" presStyleCnt="5">
        <dgm:presLayoutVars>
          <dgm:bulletEnabled val="1"/>
        </dgm:presLayoutVars>
      </dgm:prSet>
      <dgm:spPr/>
    </dgm:pt>
    <dgm:pt modelId="{E84379C6-0901-44FA-9008-51892314EDFA}" type="pres">
      <dgm:prSet presAssocID="{27B469F0-A612-4166-8EA6-26545399DDD0}" presName="spaceBetweenRectangles" presStyleCnt="0"/>
      <dgm:spPr/>
    </dgm:pt>
    <dgm:pt modelId="{6B84D1D4-D289-4DFD-BAAD-7070D5F73985}" type="pres">
      <dgm:prSet presAssocID="{4C61B9A4-58FA-454C-9F88-654CD04B2486}" presName="parentLin" presStyleCnt="0"/>
      <dgm:spPr/>
    </dgm:pt>
    <dgm:pt modelId="{A6B8D806-5D81-475B-9549-59626845F092}" type="pres">
      <dgm:prSet presAssocID="{4C61B9A4-58FA-454C-9F88-654CD04B2486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13D482E0-5AC0-4FED-A156-E6B70E8C6568}" type="pres">
      <dgm:prSet presAssocID="{4C61B9A4-58FA-454C-9F88-654CD04B248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408768-A43D-4A6C-8535-251345CAD46B}" type="pres">
      <dgm:prSet presAssocID="{4C61B9A4-58FA-454C-9F88-654CD04B2486}" presName="negativeSpace" presStyleCnt="0"/>
      <dgm:spPr/>
    </dgm:pt>
    <dgm:pt modelId="{6C2A2AAF-158C-4869-9B9D-1D76204EBD77}" type="pres">
      <dgm:prSet presAssocID="{4C61B9A4-58FA-454C-9F88-654CD04B248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1FA18CD-863A-4DD2-B162-D1EC1F8F199F}" type="presOf" srcId="{7A26BC87-5D98-4514-A7E8-F9D173160345}" destId="{4B77B41A-32A6-4BDF-A1C3-A9E1D21DE001}" srcOrd="1" destOrd="0" presId="urn:microsoft.com/office/officeart/2005/8/layout/list1"/>
    <dgm:cxn modelId="{41567393-2213-4B94-9353-44987F6C08AD}" type="presOf" srcId="{ADC9F65A-490E-4F09-888F-BA09C3FFD283}" destId="{AB12FACF-78AC-4378-ABC4-D21CF6261CE1}" srcOrd="0" destOrd="0" presId="urn:microsoft.com/office/officeart/2005/8/layout/list1"/>
    <dgm:cxn modelId="{4CD724F6-5224-47D3-8C3F-1DF5FC8A5DF6}" srcId="{ADC9F65A-490E-4F09-888F-BA09C3FFD283}" destId="{7A26BC87-5D98-4514-A7E8-F9D173160345}" srcOrd="1" destOrd="0" parTransId="{9560C486-2AC3-42F9-A5FE-26FDB51350B6}" sibTransId="{6C1E57AF-480B-4AA8-AFD9-4FA6F7B2DDC7}"/>
    <dgm:cxn modelId="{CA866AAE-E128-48B8-BC19-03D46FDBCD06}" type="presOf" srcId="{7A26BC87-5D98-4514-A7E8-F9D173160345}" destId="{0AAE135D-FBA0-4658-9494-08149E1839D1}" srcOrd="0" destOrd="0" presId="urn:microsoft.com/office/officeart/2005/8/layout/list1"/>
    <dgm:cxn modelId="{933BBD3A-F2BE-4F19-8054-8FFF49F2B01E}" type="presOf" srcId="{4C61B9A4-58FA-454C-9F88-654CD04B2486}" destId="{A6B8D806-5D81-475B-9549-59626845F092}" srcOrd="0" destOrd="0" presId="urn:microsoft.com/office/officeart/2005/8/layout/list1"/>
    <dgm:cxn modelId="{935391F9-87D6-4D79-AEA7-DE5DCB90CE5C}" type="presOf" srcId="{EA3039D5-07D5-4802-9033-43F6A864F269}" destId="{E3E0ECD5-FACD-4E2E-85B7-B9D7DBFFEC29}" srcOrd="1" destOrd="0" presId="urn:microsoft.com/office/officeart/2005/8/layout/list1"/>
    <dgm:cxn modelId="{785112AF-B603-4ABD-95B6-3382DDC8EA8D}" type="presOf" srcId="{0828A4A8-38BF-4B59-BB48-C8DD6083702C}" destId="{FC465DE9-1148-45F2-8789-8279720761DF}" srcOrd="1" destOrd="0" presId="urn:microsoft.com/office/officeart/2005/8/layout/list1"/>
    <dgm:cxn modelId="{9849F728-9426-4EE0-80CA-4ED0B6B5A01F}" type="presOf" srcId="{193780DD-5D33-4CB1-9053-B115FEF795AF}" destId="{FF2DC0D6-7145-4E09-9733-389CBCC3246F}" srcOrd="1" destOrd="0" presId="urn:microsoft.com/office/officeart/2005/8/layout/list1"/>
    <dgm:cxn modelId="{7EB9D938-73B3-47AE-B6B7-4C26B5113EB0}" type="presOf" srcId="{4C61B9A4-58FA-454C-9F88-654CD04B2486}" destId="{13D482E0-5AC0-4FED-A156-E6B70E8C6568}" srcOrd="1" destOrd="0" presId="urn:microsoft.com/office/officeart/2005/8/layout/list1"/>
    <dgm:cxn modelId="{8EA74D77-6696-4F6C-943D-2FD2A4F1F6CD}" type="presOf" srcId="{193780DD-5D33-4CB1-9053-B115FEF795AF}" destId="{81DC8EAC-03D8-42CD-80CB-1FC4C00E2C1D}" srcOrd="0" destOrd="0" presId="urn:microsoft.com/office/officeart/2005/8/layout/list1"/>
    <dgm:cxn modelId="{A5DA6736-8B43-4121-BCA6-6086E9657DA4}" srcId="{ADC9F65A-490E-4F09-888F-BA09C3FFD283}" destId="{EA3039D5-07D5-4802-9033-43F6A864F269}" srcOrd="2" destOrd="0" parTransId="{164CC9C8-A89F-4608-B2EB-D03950201503}" sibTransId="{2217D037-0555-4DD7-B393-E8E4E8170C74}"/>
    <dgm:cxn modelId="{B79CCFC7-C345-4E97-995B-ED5F9F87F0B9}" type="presOf" srcId="{EA3039D5-07D5-4802-9033-43F6A864F269}" destId="{E1A0D0F0-113F-4D93-A642-6E13ABD60A39}" srcOrd="0" destOrd="0" presId="urn:microsoft.com/office/officeart/2005/8/layout/list1"/>
    <dgm:cxn modelId="{2C6F4828-2F6E-4831-AF25-08536EADF501}" srcId="{ADC9F65A-490E-4F09-888F-BA09C3FFD283}" destId="{4C61B9A4-58FA-454C-9F88-654CD04B2486}" srcOrd="4" destOrd="0" parTransId="{B16069AD-8741-42AE-8E36-43D01FA371BA}" sibTransId="{1070F5D8-8650-40BA-8C12-A80E8F166206}"/>
    <dgm:cxn modelId="{8B0DDEE6-2900-448A-8517-EB5B692C3C27}" srcId="{ADC9F65A-490E-4F09-888F-BA09C3FFD283}" destId="{0828A4A8-38BF-4B59-BB48-C8DD6083702C}" srcOrd="3" destOrd="0" parTransId="{B86A029C-482F-4215-AB66-DA417E96949C}" sibTransId="{27B469F0-A612-4166-8EA6-26545399DDD0}"/>
    <dgm:cxn modelId="{723420A2-8016-4D3F-B914-E6B04C091DB3}" type="presOf" srcId="{0828A4A8-38BF-4B59-BB48-C8DD6083702C}" destId="{D022373F-5DD7-4252-BE36-3E95854572C8}" srcOrd="0" destOrd="0" presId="urn:microsoft.com/office/officeart/2005/8/layout/list1"/>
    <dgm:cxn modelId="{B4CB4AA4-8351-4F96-A997-AE385CD81756}" srcId="{ADC9F65A-490E-4F09-888F-BA09C3FFD283}" destId="{193780DD-5D33-4CB1-9053-B115FEF795AF}" srcOrd="0" destOrd="0" parTransId="{F7346354-062B-4C72-9123-1805A48AB03A}" sibTransId="{B328A0F4-2A84-488D-917A-08206A521A8A}"/>
    <dgm:cxn modelId="{04ACCE2F-4F49-4561-B188-5D7FCB9B666F}" type="presParOf" srcId="{AB12FACF-78AC-4378-ABC4-D21CF6261CE1}" destId="{B0938868-13D3-4004-914A-7BA371F81F51}" srcOrd="0" destOrd="0" presId="urn:microsoft.com/office/officeart/2005/8/layout/list1"/>
    <dgm:cxn modelId="{DAA4BEC0-E34B-45A6-B1D6-3028956F29BF}" type="presParOf" srcId="{B0938868-13D3-4004-914A-7BA371F81F51}" destId="{81DC8EAC-03D8-42CD-80CB-1FC4C00E2C1D}" srcOrd="0" destOrd="0" presId="urn:microsoft.com/office/officeart/2005/8/layout/list1"/>
    <dgm:cxn modelId="{07BE0632-9FBD-44C2-8F29-EDD8A70F9E6E}" type="presParOf" srcId="{B0938868-13D3-4004-914A-7BA371F81F51}" destId="{FF2DC0D6-7145-4E09-9733-389CBCC3246F}" srcOrd="1" destOrd="0" presId="urn:microsoft.com/office/officeart/2005/8/layout/list1"/>
    <dgm:cxn modelId="{782F8345-F0B1-4323-B716-92A2A1A5D81A}" type="presParOf" srcId="{AB12FACF-78AC-4378-ABC4-D21CF6261CE1}" destId="{344BE061-AFBF-4F23-BB24-D7A562BD9490}" srcOrd="1" destOrd="0" presId="urn:microsoft.com/office/officeart/2005/8/layout/list1"/>
    <dgm:cxn modelId="{25AA0A5A-95AE-40F3-BA41-2F392AF969FE}" type="presParOf" srcId="{AB12FACF-78AC-4378-ABC4-D21CF6261CE1}" destId="{1C940C13-F44F-41A1-9216-E161480B2035}" srcOrd="2" destOrd="0" presId="urn:microsoft.com/office/officeart/2005/8/layout/list1"/>
    <dgm:cxn modelId="{B2F03CA2-1372-4813-AB3E-74CA789A0A7E}" type="presParOf" srcId="{AB12FACF-78AC-4378-ABC4-D21CF6261CE1}" destId="{0F9C2E86-244C-4FAC-BD7B-3CEF1F1DDB04}" srcOrd="3" destOrd="0" presId="urn:microsoft.com/office/officeart/2005/8/layout/list1"/>
    <dgm:cxn modelId="{9AB2486B-FE32-4951-A7EE-4B9659846176}" type="presParOf" srcId="{AB12FACF-78AC-4378-ABC4-D21CF6261CE1}" destId="{BA9BCFF2-DC15-4A1E-9C33-BE1E186B9FB2}" srcOrd="4" destOrd="0" presId="urn:microsoft.com/office/officeart/2005/8/layout/list1"/>
    <dgm:cxn modelId="{0E0F359F-6C08-47CA-991B-66B26B20C3B9}" type="presParOf" srcId="{BA9BCFF2-DC15-4A1E-9C33-BE1E186B9FB2}" destId="{0AAE135D-FBA0-4658-9494-08149E1839D1}" srcOrd="0" destOrd="0" presId="urn:microsoft.com/office/officeart/2005/8/layout/list1"/>
    <dgm:cxn modelId="{4D280262-77A5-4910-B2FB-1C0CA38E0803}" type="presParOf" srcId="{BA9BCFF2-DC15-4A1E-9C33-BE1E186B9FB2}" destId="{4B77B41A-32A6-4BDF-A1C3-A9E1D21DE001}" srcOrd="1" destOrd="0" presId="urn:microsoft.com/office/officeart/2005/8/layout/list1"/>
    <dgm:cxn modelId="{5E577858-1136-4848-BBA2-A25E3D2C6715}" type="presParOf" srcId="{AB12FACF-78AC-4378-ABC4-D21CF6261CE1}" destId="{0979235D-9947-497D-82CE-4F140D408480}" srcOrd="5" destOrd="0" presId="urn:microsoft.com/office/officeart/2005/8/layout/list1"/>
    <dgm:cxn modelId="{BE8AD3ED-D9E5-43DA-B77B-816FE9B0D537}" type="presParOf" srcId="{AB12FACF-78AC-4378-ABC4-D21CF6261CE1}" destId="{9E22C8AB-900E-4B85-8AEB-DDF89440E3F1}" srcOrd="6" destOrd="0" presId="urn:microsoft.com/office/officeart/2005/8/layout/list1"/>
    <dgm:cxn modelId="{660C135F-326D-4626-A3E1-AB038AA6496C}" type="presParOf" srcId="{AB12FACF-78AC-4378-ABC4-D21CF6261CE1}" destId="{43F11EAC-25AA-4E24-866E-3BE51C6D34ED}" srcOrd="7" destOrd="0" presId="urn:microsoft.com/office/officeart/2005/8/layout/list1"/>
    <dgm:cxn modelId="{86C9BE1E-122E-425B-9AF1-2BA45CC528C9}" type="presParOf" srcId="{AB12FACF-78AC-4378-ABC4-D21CF6261CE1}" destId="{090E8E4B-17FE-4C8F-8B6C-3DAFADEC93A9}" srcOrd="8" destOrd="0" presId="urn:microsoft.com/office/officeart/2005/8/layout/list1"/>
    <dgm:cxn modelId="{19BC5283-F849-432A-9E66-5F954D1B00E7}" type="presParOf" srcId="{090E8E4B-17FE-4C8F-8B6C-3DAFADEC93A9}" destId="{E1A0D0F0-113F-4D93-A642-6E13ABD60A39}" srcOrd="0" destOrd="0" presId="urn:microsoft.com/office/officeart/2005/8/layout/list1"/>
    <dgm:cxn modelId="{BECB9A3D-4E05-4102-B15D-78ECE67E7CFC}" type="presParOf" srcId="{090E8E4B-17FE-4C8F-8B6C-3DAFADEC93A9}" destId="{E3E0ECD5-FACD-4E2E-85B7-B9D7DBFFEC29}" srcOrd="1" destOrd="0" presId="urn:microsoft.com/office/officeart/2005/8/layout/list1"/>
    <dgm:cxn modelId="{6A057DF6-2459-4150-99C0-B3FC43AD095A}" type="presParOf" srcId="{AB12FACF-78AC-4378-ABC4-D21CF6261CE1}" destId="{B9A8DB0D-1847-461C-9E24-96081262A082}" srcOrd="9" destOrd="0" presId="urn:microsoft.com/office/officeart/2005/8/layout/list1"/>
    <dgm:cxn modelId="{ECD41234-D781-4C9D-91C2-76587A097A78}" type="presParOf" srcId="{AB12FACF-78AC-4378-ABC4-D21CF6261CE1}" destId="{5CE1CD48-79BD-4112-9CC5-295B75BCBD68}" srcOrd="10" destOrd="0" presId="urn:microsoft.com/office/officeart/2005/8/layout/list1"/>
    <dgm:cxn modelId="{20574E2F-6CE9-4716-9353-1EADFBC3DE80}" type="presParOf" srcId="{AB12FACF-78AC-4378-ABC4-D21CF6261CE1}" destId="{C24DBF26-ACEE-47A5-8DC4-34494BB7C722}" srcOrd="11" destOrd="0" presId="urn:microsoft.com/office/officeart/2005/8/layout/list1"/>
    <dgm:cxn modelId="{B269D88D-6604-4BAD-A5EA-6A3B29A9017B}" type="presParOf" srcId="{AB12FACF-78AC-4378-ABC4-D21CF6261CE1}" destId="{7221FC55-A263-4138-A539-1F33425405E2}" srcOrd="12" destOrd="0" presId="urn:microsoft.com/office/officeart/2005/8/layout/list1"/>
    <dgm:cxn modelId="{D31B3EDE-4F38-4BB0-92BC-DF70AEBE1B64}" type="presParOf" srcId="{7221FC55-A263-4138-A539-1F33425405E2}" destId="{D022373F-5DD7-4252-BE36-3E95854572C8}" srcOrd="0" destOrd="0" presId="urn:microsoft.com/office/officeart/2005/8/layout/list1"/>
    <dgm:cxn modelId="{622C2E2D-FCAC-448D-BA9B-E7C5A181D15C}" type="presParOf" srcId="{7221FC55-A263-4138-A539-1F33425405E2}" destId="{FC465DE9-1148-45F2-8789-8279720761DF}" srcOrd="1" destOrd="0" presId="urn:microsoft.com/office/officeart/2005/8/layout/list1"/>
    <dgm:cxn modelId="{2D9EF4AF-4C65-45F3-B3C9-25969465D0D2}" type="presParOf" srcId="{AB12FACF-78AC-4378-ABC4-D21CF6261CE1}" destId="{09151E52-5038-46CD-A873-F38D4DFC669F}" srcOrd="13" destOrd="0" presId="urn:microsoft.com/office/officeart/2005/8/layout/list1"/>
    <dgm:cxn modelId="{1CF0BE03-FA26-4562-97E0-217EF7165038}" type="presParOf" srcId="{AB12FACF-78AC-4378-ABC4-D21CF6261CE1}" destId="{4445C016-C97A-4377-8710-2B475658EBE8}" srcOrd="14" destOrd="0" presId="urn:microsoft.com/office/officeart/2005/8/layout/list1"/>
    <dgm:cxn modelId="{A37399C9-0CA6-400D-B6C2-5FB7A7055C96}" type="presParOf" srcId="{AB12FACF-78AC-4378-ABC4-D21CF6261CE1}" destId="{E84379C6-0901-44FA-9008-51892314EDFA}" srcOrd="15" destOrd="0" presId="urn:microsoft.com/office/officeart/2005/8/layout/list1"/>
    <dgm:cxn modelId="{BC4BC3F0-867C-481A-875D-47CA847CB551}" type="presParOf" srcId="{AB12FACF-78AC-4378-ABC4-D21CF6261CE1}" destId="{6B84D1D4-D289-4DFD-BAAD-7070D5F73985}" srcOrd="16" destOrd="0" presId="urn:microsoft.com/office/officeart/2005/8/layout/list1"/>
    <dgm:cxn modelId="{ACD6F28E-2F86-4BE0-B370-B52C7EBF3CEA}" type="presParOf" srcId="{6B84D1D4-D289-4DFD-BAAD-7070D5F73985}" destId="{A6B8D806-5D81-475B-9549-59626845F092}" srcOrd="0" destOrd="0" presId="urn:microsoft.com/office/officeart/2005/8/layout/list1"/>
    <dgm:cxn modelId="{2AD0C9EE-022B-401B-BC1D-90385EF4F353}" type="presParOf" srcId="{6B84D1D4-D289-4DFD-BAAD-7070D5F73985}" destId="{13D482E0-5AC0-4FED-A156-E6B70E8C6568}" srcOrd="1" destOrd="0" presId="urn:microsoft.com/office/officeart/2005/8/layout/list1"/>
    <dgm:cxn modelId="{D94E6502-AA72-4569-9051-5D7DC2521F3B}" type="presParOf" srcId="{AB12FACF-78AC-4378-ABC4-D21CF6261CE1}" destId="{4B408768-A43D-4A6C-8535-251345CAD46B}" srcOrd="17" destOrd="0" presId="urn:microsoft.com/office/officeart/2005/8/layout/list1"/>
    <dgm:cxn modelId="{F9D7EDCA-7D62-481E-9E50-CDAA784E3CAC}" type="presParOf" srcId="{AB12FACF-78AC-4378-ABC4-D21CF6261CE1}" destId="{6C2A2AAF-158C-4869-9B9D-1D76204EBD77}" srcOrd="18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E535DA5-50C1-45BF-BE06-125FE5A8C533}" type="doc">
      <dgm:prSet loTypeId="urn:microsoft.com/office/officeart/2005/8/layout/hList7#1" loCatId="list" qsTypeId="urn:microsoft.com/office/officeart/2005/8/quickstyle/simple1" qsCatId="simple" csTypeId="urn:microsoft.com/office/officeart/2005/8/colors/colorful5" csCatId="colorful" phldr="1"/>
      <dgm:spPr/>
    </dgm:pt>
    <dgm:pt modelId="{A20D3171-F21F-4620-8CEA-74234BD7EF1A}">
      <dgm:prSet phldrT="[Текст]"/>
      <dgm:spPr/>
      <dgm:t>
        <a:bodyPr/>
        <a:lstStyle/>
        <a:p>
          <a:endParaRPr lang="az-Latn-AZ" b="1" i="1" dirty="0" smtClean="0"/>
        </a:p>
        <a:p>
          <a:endParaRPr lang="az-Latn-AZ" b="1" i="1" dirty="0" smtClean="0"/>
        </a:p>
        <a:p>
          <a:r>
            <a:rPr lang="en-US" b="1" i="1" dirty="0" smtClean="0"/>
            <a:t>Endoscopic </a:t>
          </a:r>
          <a:r>
            <a:rPr lang="en-US" b="1" i="1" dirty="0" err="1" smtClean="0"/>
            <a:t>polypectomy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8135B0-7DFF-4025-91EC-D72150918090}" type="parTrans" cxnId="{0B2312CD-DE6A-4B3A-8656-DC44481D3649}">
      <dgm:prSet/>
      <dgm:spPr/>
      <dgm:t>
        <a:bodyPr/>
        <a:lstStyle/>
        <a:p>
          <a:endParaRPr lang="ru-RU"/>
        </a:p>
      </dgm:t>
    </dgm:pt>
    <dgm:pt modelId="{C54A46FC-E5EB-482D-90BC-4B64F6C32D1E}" type="sibTrans" cxnId="{0B2312CD-DE6A-4B3A-8656-DC44481D3649}">
      <dgm:prSet/>
      <dgm:spPr/>
      <dgm:t>
        <a:bodyPr/>
        <a:lstStyle/>
        <a:p>
          <a:endParaRPr lang="ru-RU"/>
        </a:p>
      </dgm:t>
    </dgm:pt>
    <dgm:pt modelId="{D0E272A7-08FC-4BD6-887E-1EB42438F42F}">
      <dgm:prSet phldrT="[Текст]" custT="1"/>
      <dgm:spPr/>
      <dgm:t>
        <a:bodyPr/>
        <a:lstStyle/>
        <a:p>
          <a:endParaRPr lang="en-US" sz="2200" b="1" i="1" dirty="0" smtClean="0"/>
        </a:p>
        <a:p>
          <a:endParaRPr lang="en-US" sz="2200" b="1" i="1" dirty="0" smtClean="0"/>
        </a:p>
        <a:p>
          <a:endParaRPr lang="en-US" sz="2200" b="1" i="1" dirty="0" smtClean="0"/>
        </a:p>
        <a:p>
          <a:r>
            <a:rPr lang="en-US" sz="2200" b="1" i="1" dirty="0" smtClean="0"/>
            <a:t>Endoscopic mucosa resection</a:t>
          </a:r>
          <a:endParaRPr lang="ru-RU" sz="2400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949136-762D-412D-B901-425EF737AF13}" type="parTrans" cxnId="{E3A4F1B8-375D-45C4-920F-F1E5D0F41B50}">
      <dgm:prSet/>
      <dgm:spPr/>
      <dgm:t>
        <a:bodyPr/>
        <a:lstStyle/>
        <a:p>
          <a:endParaRPr lang="ru-RU"/>
        </a:p>
      </dgm:t>
    </dgm:pt>
    <dgm:pt modelId="{DDCF7C5F-E81C-43B1-A093-E13F3671B1DE}" type="sibTrans" cxnId="{E3A4F1B8-375D-45C4-920F-F1E5D0F41B50}">
      <dgm:prSet/>
      <dgm:spPr/>
      <dgm:t>
        <a:bodyPr/>
        <a:lstStyle/>
        <a:p>
          <a:endParaRPr lang="ru-RU"/>
        </a:p>
      </dgm:t>
    </dgm:pt>
    <dgm:pt modelId="{4BCB6D2A-9E43-46EA-9FB7-26F72E7C168D}">
      <dgm:prSet phldrT="[Текст]"/>
      <dgm:spPr/>
      <dgm:t>
        <a:bodyPr/>
        <a:lstStyle/>
        <a:p>
          <a:endParaRPr lang="az-Latn-AZ" b="1" i="1" dirty="0" smtClean="0"/>
        </a:p>
        <a:p>
          <a:endParaRPr lang="az-Latn-AZ" b="1" i="1" dirty="0" smtClean="0"/>
        </a:p>
        <a:p>
          <a:r>
            <a:rPr lang="en-US" b="1" i="1" dirty="0" smtClean="0"/>
            <a:t>Surgical - intestinal resection</a:t>
          </a:r>
          <a:endParaRPr lang="ru-RU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0C1C10F-8BC7-4A16-8A12-96A4BFA05596}" type="parTrans" cxnId="{18D11778-044F-42C3-9412-B6BDDF62DEC1}">
      <dgm:prSet/>
      <dgm:spPr/>
      <dgm:t>
        <a:bodyPr/>
        <a:lstStyle/>
        <a:p>
          <a:endParaRPr lang="ru-RU"/>
        </a:p>
      </dgm:t>
    </dgm:pt>
    <dgm:pt modelId="{86DB717F-33A2-44B6-AC87-9B0D9DFAA545}" type="sibTrans" cxnId="{18D11778-044F-42C3-9412-B6BDDF62DEC1}">
      <dgm:prSet/>
      <dgm:spPr/>
      <dgm:t>
        <a:bodyPr/>
        <a:lstStyle/>
        <a:p>
          <a:endParaRPr lang="ru-RU"/>
        </a:p>
      </dgm:t>
    </dgm:pt>
    <dgm:pt modelId="{6A461822-1A22-4FFC-8C7A-A037D96437B3}" type="pres">
      <dgm:prSet presAssocID="{CE535DA5-50C1-45BF-BE06-125FE5A8C533}" presName="Name0" presStyleCnt="0">
        <dgm:presLayoutVars>
          <dgm:dir/>
          <dgm:resizeHandles val="exact"/>
        </dgm:presLayoutVars>
      </dgm:prSet>
      <dgm:spPr/>
    </dgm:pt>
    <dgm:pt modelId="{26377F4E-D8AA-446C-8DC2-B54DC1C62D9F}" type="pres">
      <dgm:prSet presAssocID="{CE535DA5-50C1-45BF-BE06-125FE5A8C533}" presName="fgShape" presStyleLbl="fgShp" presStyleIdx="0" presStyleCnt="1" custScaleX="112010" custScaleY="149642" custLinFactNeighborX="-696" custLinFactNeighborY="30462"/>
      <dgm:spPr/>
    </dgm:pt>
    <dgm:pt modelId="{D36ADCBB-B25A-492E-BEEA-021A19CE6BFE}" type="pres">
      <dgm:prSet presAssocID="{CE535DA5-50C1-45BF-BE06-125FE5A8C533}" presName="linComp" presStyleCnt="0"/>
      <dgm:spPr/>
    </dgm:pt>
    <dgm:pt modelId="{10F9B07C-8302-4267-9ABF-DB16D3F164DD}" type="pres">
      <dgm:prSet presAssocID="{A20D3171-F21F-4620-8CEA-74234BD7EF1A}" presName="compNode" presStyleCnt="0"/>
      <dgm:spPr/>
    </dgm:pt>
    <dgm:pt modelId="{902FEE12-4CC6-497D-A5A4-0EEADE69E73E}" type="pres">
      <dgm:prSet presAssocID="{A20D3171-F21F-4620-8CEA-74234BD7EF1A}" presName="bkgdShape" presStyleLbl="node1" presStyleIdx="0" presStyleCnt="3"/>
      <dgm:spPr/>
      <dgm:t>
        <a:bodyPr/>
        <a:lstStyle/>
        <a:p>
          <a:endParaRPr lang="ru-RU"/>
        </a:p>
      </dgm:t>
    </dgm:pt>
    <dgm:pt modelId="{FCAF465C-FC98-4B14-89AF-2682339F03B2}" type="pres">
      <dgm:prSet presAssocID="{A20D3171-F21F-4620-8CEA-74234BD7EF1A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632B52-236D-4E50-92B8-D37AEB196C66}" type="pres">
      <dgm:prSet presAssocID="{A20D3171-F21F-4620-8CEA-74234BD7EF1A}" presName="invisiNode" presStyleLbl="node1" presStyleIdx="0" presStyleCnt="3"/>
      <dgm:spPr/>
    </dgm:pt>
    <dgm:pt modelId="{C43E23DF-74EA-4E45-B3EB-A74A0C133D85}" type="pres">
      <dgm:prSet presAssocID="{A20D3171-F21F-4620-8CEA-74234BD7EF1A}" presName="imagNode" presStyleLbl="fgImgPlace1" presStyleIdx="0" presStyleCnt="3" custScaleX="213700" custScaleY="190731" custLinFactNeighborX="1380" custLinFactNeighborY="1111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1367426-8B5C-45D8-9D8D-65E366EF2FB8}" type="pres">
      <dgm:prSet presAssocID="{C54A46FC-E5EB-482D-90BC-4B64F6C32D1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DD640388-A829-439D-999A-3DA2B50B5B90}" type="pres">
      <dgm:prSet presAssocID="{D0E272A7-08FC-4BD6-887E-1EB42438F42F}" presName="compNode" presStyleCnt="0"/>
      <dgm:spPr/>
    </dgm:pt>
    <dgm:pt modelId="{F65D5ABC-089A-4B6D-99CD-039099C361D1}" type="pres">
      <dgm:prSet presAssocID="{D0E272A7-08FC-4BD6-887E-1EB42438F42F}" presName="bkgdShape" presStyleLbl="node1" presStyleIdx="1" presStyleCnt="3" custLinFactNeighborX="346" custLinFactNeighborY="2559"/>
      <dgm:spPr/>
      <dgm:t>
        <a:bodyPr/>
        <a:lstStyle/>
        <a:p>
          <a:endParaRPr lang="ru-RU"/>
        </a:p>
      </dgm:t>
    </dgm:pt>
    <dgm:pt modelId="{187A6E19-A18D-4A16-AB73-00780CA736DB}" type="pres">
      <dgm:prSet presAssocID="{D0E272A7-08FC-4BD6-887E-1EB42438F42F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EEC03-9CF4-4044-8617-F99C8F1A433B}" type="pres">
      <dgm:prSet presAssocID="{D0E272A7-08FC-4BD6-887E-1EB42438F42F}" presName="invisiNode" presStyleLbl="node1" presStyleIdx="1" presStyleCnt="3"/>
      <dgm:spPr/>
    </dgm:pt>
    <dgm:pt modelId="{62C1CA6C-D69A-4552-8A92-AEFBC43CAB4B}" type="pres">
      <dgm:prSet presAssocID="{D0E272A7-08FC-4BD6-887E-1EB42438F42F}" presName="imagNode" presStyleLbl="fgImgPlace1" presStyleIdx="1" presStyleCnt="3" custScaleX="214738" custScaleY="191500" custLinFactNeighborX="-3119" custLinFactNeighborY="2021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B2997B30-255C-4E06-BA92-B46A65052637}" type="pres">
      <dgm:prSet presAssocID="{DDCF7C5F-E81C-43B1-A093-E13F3671B1D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801DA26-1D36-41F7-8033-7E70A4786E50}" type="pres">
      <dgm:prSet presAssocID="{4BCB6D2A-9E43-46EA-9FB7-26F72E7C168D}" presName="compNode" presStyleCnt="0"/>
      <dgm:spPr/>
    </dgm:pt>
    <dgm:pt modelId="{45FDF2C5-387A-4119-9E8C-FB23FD6E00A7}" type="pres">
      <dgm:prSet presAssocID="{4BCB6D2A-9E43-46EA-9FB7-26F72E7C168D}" presName="bkgdShape" presStyleLbl="node1" presStyleIdx="2" presStyleCnt="3"/>
      <dgm:spPr/>
      <dgm:t>
        <a:bodyPr/>
        <a:lstStyle/>
        <a:p>
          <a:endParaRPr lang="ru-RU"/>
        </a:p>
      </dgm:t>
    </dgm:pt>
    <dgm:pt modelId="{A499870F-C7B0-4C60-9FC3-D361C18F9F35}" type="pres">
      <dgm:prSet presAssocID="{4BCB6D2A-9E43-46EA-9FB7-26F72E7C168D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240F5-0F41-4216-A02F-2C6C8B1AF8D4}" type="pres">
      <dgm:prSet presAssocID="{4BCB6D2A-9E43-46EA-9FB7-26F72E7C168D}" presName="invisiNode" presStyleLbl="node1" presStyleIdx="2" presStyleCnt="3"/>
      <dgm:spPr/>
    </dgm:pt>
    <dgm:pt modelId="{EFD62BE8-F7C6-4958-AD80-5EBB4F382210}" type="pres">
      <dgm:prSet presAssocID="{4BCB6D2A-9E43-46EA-9FB7-26F72E7C168D}" presName="imagNode" presStyleLbl="fgImgPlace1" presStyleIdx="2" presStyleCnt="3" custScaleX="198143" custScaleY="184361" custLinFactNeighborX="3331" custLinFactNeighborY="2095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21275F22-5DA0-4A10-8DAE-498EB20EDD2F}" type="presOf" srcId="{4BCB6D2A-9E43-46EA-9FB7-26F72E7C168D}" destId="{A499870F-C7B0-4C60-9FC3-D361C18F9F35}" srcOrd="1" destOrd="0" presId="urn:microsoft.com/office/officeart/2005/8/layout/hList7#1"/>
    <dgm:cxn modelId="{0B2312CD-DE6A-4B3A-8656-DC44481D3649}" srcId="{CE535DA5-50C1-45BF-BE06-125FE5A8C533}" destId="{A20D3171-F21F-4620-8CEA-74234BD7EF1A}" srcOrd="0" destOrd="0" parTransId="{778135B0-7DFF-4025-91EC-D72150918090}" sibTransId="{C54A46FC-E5EB-482D-90BC-4B64F6C32D1E}"/>
    <dgm:cxn modelId="{3CE50C5B-57E0-4C2B-AFA1-2E6B0736224D}" type="presOf" srcId="{D0E272A7-08FC-4BD6-887E-1EB42438F42F}" destId="{187A6E19-A18D-4A16-AB73-00780CA736DB}" srcOrd="1" destOrd="0" presId="urn:microsoft.com/office/officeart/2005/8/layout/hList7#1"/>
    <dgm:cxn modelId="{8B894A1B-971A-47A2-BDBB-AC6C0E80BF2B}" type="presOf" srcId="{4BCB6D2A-9E43-46EA-9FB7-26F72E7C168D}" destId="{45FDF2C5-387A-4119-9E8C-FB23FD6E00A7}" srcOrd="0" destOrd="0" presId="urn:microsoft.com/office/officeart/2005/8/layout/hList7#1"/>
    <dgm:cxn modelId="{E1D5F3E5-2F16-4E26-8843-A89D6AE7228E}" type="presOf" srcId="{D0E272A7-08FC-4BD6-887E-1EB42438F42F}" destId="{F65D5ABC-089A-4B6D-99CD-039099C361D1}" srcOrd="0" destOrd="0" presId="urn:microsoft.com/office/officeart/2005/8/layout/hList7#1"/>
    <dgm:cxn modelId="{720CBC69-B3D9-4C0E-92A3-BC38D2805314}" type="presOf" srcId="{A20D3171-F21F-4620-8CEA-74234BD7EF1A}" destId="{FCAF465C-FC98-4B14-89AF-2682339F03B2}" srcOrd="1" destOrd="0" presId="urn:microsoft.com/office/officeart/2005/8/layout/hList7#1"/>
    <dgm:cxn modelId="{ECCB075D-62E2-412C-865B-797A14E63552}" type="presOf" srcId="{A20D3171-F21F-4620-8CEA-74234BD7EF1A}" destId="{902FEE12-4CC6-497D-A5A4-0EEADE69E73E}" srcOrd="0" destOrd="0" presId="urn:microsoft.com/office/officeart/2005/8/layout/hList7#1"/>
    <dgm:cxn modelId="{18D11778-044F-42C3-9412-B6BDDF62DEC1}" srcId="{CE535DA5-50C1-45BF-BE06-125FE5A8C533}" destId="{4BCB6D2A-9E43-46EA-9FB7-26F72E7C168D}" srcOrd="2" destOrd="0" parTransId="{20C1C10F-8BC7-4A16-8A12-96A4BFA05596}" sibTransId="{86DB717F-33A2-44B6-AC87-9B0D9DFAA545}"/>
    <dgm:cxn modelId="{41BDB62A-A57D-4E06-A156-17B9B61293C2}" type="presOf" srcId="{DDCF7C5F-E81C-43B1-A093-E13F3671B1DE}" destId="{B2997B30-255C-4E06-BA92-B46A65052637}" srcOrd="0" destOrd="0" presId="urn:microsoft.com/office/officeart/2005/8/layout/hList7#1"/>
    <dgm:cxn modelId="{BB9E16AA-4EF2-42BB-9B39-D2AA847D5884}" type="presOf" srcId="{C54A46FC-E5EB-482D-90BC-4B64F6C32D1E}" destId="{51367426-8B5C-45D8-9D8D-65E366EF2FB8}" srcOrd="0" destOrd="0" presId="urn:microsoft.com/office/officeart/2005/8/layout/hList7#1"/>
    <dgm:cxn modelId="{E3A4F1B8-375D-45C4-920F-F1E5D0F41B50}" srcId="{CE535DA5-50C1-45BF-BE06-125FE5A8C533}" destId="{D0E272A7-08FC-4BD6-887E-1EB42438F42F}" srcOrd="1" destOrd="0" parTransId="{F5949136-762D-412D-B901-425EF737AF13}" sibTransId="{DDCF7C5F-E81C-43B1-A093-E13F3671B1DE}"/>
    <dgm:cxn modelId="{15E20B4D-CE29-4CA7-ADE0-6C0612C05E07}" type="presOf" srcId="{CE535DA5-50C1-45BF-BE06-125FE5A8C533}" destId="{6A461822-1A22-4FFC-8C7A-A037D96437B3}" srcOrd="0" destOrd="0" presId="urn:microsoft.com/office/officeart/2005/8/layout/hList7#1"/>
    <dgm:cxn modelId="{8A28C198-3D5D-4905-B3E6-2EA8D717DC03}" type="presParOf" srcId="{6A461822-1A22-4FFC-8C7A-A037D96437B3}" destId="{26377F4E-D8AA-446C-8DC2-B54DC1C62D9F}" srcOrd="0" destOrd="0" presId="urn:microsoft.com/office/officeart/2005/8/layout/hList7#1"/>
    <dgm:cxn modelId="{215392B7-FBC6-497C-A5BF-BDDA81A3F1C1}" type="presParOf" srcId="{6A461822-1A22-4FFC-8C7A-A037D96437B3}" destId="{D36ADCBB-B25A-492E-BEEA-021A19CE6BFE}" srcOrd="1" destOrd="0" presId="urn:microsoft.com/office/officeart/2005/8/layout/hList7#1"/>
    <dgm:cxn modelId="{03490979-CD7E-4F53-A2B5-EA4C88AA5260}" type="presParOf" srcId="{D36ADCBB-B25A-492E-BEEA-021A19CE6BFE}" destId="{10F9B07C-8302-4267-9ABF-DB16D3F164DD}" srcOrd="0" destOrd="0" presId="urn:microsoft.com/office/officeart/2005/8/layout/hList7#1"/>
    <dgm:cxn modelId="{5259E208-04BB-4108-8618-7EC62DFDEAD8}" type="presParOf" srcId="{10F9B07C-8302-4267-9ABF-DB16D3F164DD}" destId="{902FEE12-4CC6-497D-A5A4-0EEADE69E73E}" srcOrd="0" destOrd="0" presId="urn:microsoft.com/office/officeart/2005/8/layout/hList7#1"/>
    <dgm:cxn modelId="{97FD71F9-C214-414C-B2B2-DC4C81CD242A}" type="presParOf" srcId="{10F9B07C-8302-4267-9ABF-DB16D3F164DD}" destId="{FCAF465C-FC98-4B14-89AF-2682339F03B2}" srcOrd="1" destOrd="0" presId="urn:microsoft.com/office/officeart/2005/8/layout/hList7#1"/>
    <dgm:cxn modelId="{AF86B07F-17AD-4DCF-99FF-5C24D09B5204}" type="presParOf" srcId="{10F9B07C-8302-4267-9ABF-DB16D3F164DD}" destId="{B1632B52-236D-4E50-92B8-D37AEB196C66}" srcOrd="2" destOrd="0" presId="urn:microsoft.com/office/officeart/2005/8/layout/hList7#1"/>
    <dgm:cxn modelId="{7E2C760E-D580-4B36-B626-5555E5D12260}" type="presParOf" srcId="{10F9B07C-8302-4267-9ABF-DB16D3F164DD}" destId="{C43E23DF-74EA-4E45-B3EB-A74A0C133D85}" srcOrd="3" destOrd="0" presId="urn:microsoft.com/office/officeart/2005/8/layout/hList7#1"/>
    <dgm:cxn modelId="{34FBFB2F-DCB7-4E09-8BAD-D9B89F11AF5F}" type="presParOf" srcId="{D36ADCBB-B25A-492E-BEEA-021A19CE6BFE}" destId="{51367426-8B5C-45D8-9D8D-65E366EF2FB8}" srcOrd="1" destOrd="0" presId="urn:microsoft.com/office/officeart/2005/8/layout/hList7#1"/>
    <dgm:cxn modelId="{762684ED-A275-4BDD-B89B-AE05B55B939D}" type="presParOf" srcId="{D36ADCBB-B25A-492E-BEEA-021A19CE6BFE}" destId="{DD640388-A829-439D-999A-3DA2B50B5B90}" srcOrd="2" destOrd="0" presId="urn:microsoft.com/office/officeart/2005/8/layout/hList7#1"/>
    <dgm:cxn modelId="{9BC35704-9F58-4FF6-9D39-EDA54118F1E3}" type="presParOf" srcId="{DD640388-A829-439D-999A-3DA2B50B5B90}" destId="{F65D5ABC-089A-4B6D-99CD-039099C361D1}" srcOrd="0" destOrd="0" presId="urn:microsoft.com/office/officeart/2005/8/layout/hList7#1"/>
    <dgm:cxn modelId="{9ABF786E-5B74-4C54-8062-92F55619EEE3}" type="presParOf" srcId="{DD640388-A829-439D-999A-3DA2B50B5B90}" destId="{187A6E19-A18D-4A16-AB73-00780CA736DB}" srcOrd="1" destOrd="0" presId="urn:microsoft.com/office/officeart/2005/8/layout/hList7#1"/>
    <dgm:cxn modelId="{3F0BC193-F946-4421-9693-643E42EDDD77}" type="presParOf" srcId="{DD640388-A829-439D-999A-3DA2B50B5B90}" destId="{A06EEC03-9CF4-4044-8617-F99C8F1A433B}" srcOrd="2" destOrd="0" presId="urn:microsoft.com/office/officeart/2005/8/layout/hList7#1"/>
    <dgm:cxn modelId="{4A4582DD-344A-4946-8C7B-62F936CD2D66}" type="presParOf" srcId="{DD640388-A829-439D-999A-3DA2B50B5B90}" destId="{62C1CA6C-D69A-4552-8A92-AEFBC43CAB4B}" srcOrd="3" destOrd="0" presId="urn:microsoft.com/office/officeart/2005/8/layout/hList7#1"/>
    <dgm:cxn modelId="{6241379A-E7C8-49BA-92B4-1D86A1F81382}" type="presParOf" srcId="{D36ADCBB-B25A-492E-BEEA-021A19CE6BFE}" destId="{B2997B30-255C-4E06-BA92-B46A65052637}" srcOrd="3" destOrd="0" presId="urn:microsoft.com/office/officeart/2005/8/layout/hList7#1"/>
    <dgm:cxn modelId="{0ABE913D-FF7C-44E4-8B58-1E176EE59705}" type="presParOf" srcId="{D36ADCBB-B25A-492E-BEEA-021A19CE6BFE}" destId="{6801DA26-1D36-41F7-8033-7E70A4786E50}" srcOrd="4" destOrd="0" presId="urn:microsoft.com/office/officeart/2005/8/layout/hList7#1"/>
    <dgm:cxn modelId="{39E75922-2D1C-48D0-AC53-6082BBB76223}" type="presParOf" srcId="{6801DA26-1D36-41F7-8033-7E70A4786E50}" destId="{45FDF2C5-387A-4119-9E8C-FB23FD6E00A7}" srcOrd="0" destOrd="0" presId="urn:microsoft.com/office/officeart/2005/8/layout/hList7#1"/>
    <dgm:cxn modelId="{E26F4599-76BC-4D55-BCD6-2DF8341B975A}" type="presParOf" srcId="{6801DA26-1D36-41F7-8033-7E70A4786E50}" destId="{A499870F-C7B0-4C60-9FC3-D361C18F9F35}" srcOrd="1" destOrd="0" presId="urn:microsoft.com/office/officeart/2005/8/layout/hList7#1"/>
    <dgm:cxn modelId="{F84E4BF0-9AB8-4D63-81CB-1E5A7C7ACFB1}" type="presParOf" srcId="{6801DA26-1D36-41F7-8033-7E70A4786E50}" destId="{06C240F5-0F41-4216-A02F-2C6C8B1AF8D4}" srcOrd="2" destOrd="0" presId="urn:microsoft.com/office/officeart/2005/8/layout/hList7#1"/>
    <dgm:cxn modelId="{09414ECC-59C7-4CDF-96F6-C2D46B0407D2}" type="presParOf" srcId="{6801DA26-1D36-41F7-8033-7E70A4786E50}" destId="{EFD62BE8-F7C6-4958-AD80-5EBB4F382210}" srcOrd="3" destOrd="0" presId="urn:microsoft.com/office/officeart/2005/8/layout/hList7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AE3046F-DECA-405F-B100-79D757391AB0}" type="doc">
      <dgm:prSet loTypeId="urn:microsoft.com/office/officeart/2009/3/layout/StepUpProcess" loCatId="process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97BF480A-5DC7-4EA8-8740-9AFBD4D33CDC}">
      <dgm:prSet phldrT="[Текст]" custT="1"/>
      <dgm:spPr/>
      <dgm:t>
        <a:bodyPr/>
        <a:lstStyle/>
        <a:p>
          <a:pPr algn="ctr"/>
          <a:endParaRPr lang="az-Latn-AZ" sz="1600" b="1" i="0" dirty="0" smtClean="0">
            <a:solidFill>
              <a:srgbClr val="C00000"/>
            </a:solidFill>
          </a:endParaRPr>
        </a:p>
        <a:p>
          <a:pPr algn="ctr"/>
          <a:r>
            <a:rPr lang="en-US" sz="2000" b="1" i="0" dirty="0" smtClean="0">
              <a:solidFill>
                <a:schemeClr val="tx1"/>
              </a:solidFill>
            </a:rPr>
            <a:t>By position</a:t>
          </a:r>
        </a:p>
        <a:p>
          <a:pPr algn="ctr"/>
          <a:r>
            <a:rPr lang="en-US" sz="2000" b="1" i="0" dirty="0" smtClean="0">
              <a:solidFill>
                <a:srgbClr val="C00000"/>
              </a:solidFill>
            </a:rPr>
            <a:t>Colon (blind gut, shield, transverse, descending, S-variant intestine)</a:t>
          </a:r>
        </a:p>
        <a:p>
          <a:pPr algn="ctr"/>
          <a:r>
            <a:rPr lang="en-US" sz="2000" b="1" i="0" dirty="0" smtClean="0">
              <a:solidFill>
                <a:srgbClr val="C00000"/>
              </a:solidFill>
            </a:rPr>
            <a:t>Rectum (proximal, middle and distal)</a:t>
          </a:r>
          <a:endParaRPr lang="ru-RU" sz="1800" b="1" dirty="0">
            <a:solidFill>
              <a:srgbClr val="C00000"/>
            </a:solidFill>
          </a:endParaRPr>
        </a:p>
      </dgm:t>
    </dgm:pt>
    <dgm:pt modelId="{E431FCE1-2F08-499C-92C4-CF2EC5361B10}" type="parTrans" cxnId="{E501F14C-ABDA-475C-BEE4-3A6F1A17900D}">
      <dgm:prSet/>
      <dgm:spPr/>
      <dgm:t>
        <a:bodyPr/>
        <a:lstStyle/>
        <a:p>
          <a:endParaRPr lang="ru-RU"/>
        </a:p>
      </dgm:t>
    </dgm:pt>
    <dgm:pt modelId="{9293B97B-598C-4813-892F-E306B84C9DF9}" type="sibTrans" cxnId="{E501F14C-ABDA-475C-BEE4-3A6F1A17900D}">
      <dgm:prSet/>
      <dgm:spPr/>
      <dgm:t>
        <a:bodyPr/>
        <a:lstStyle/>
        <a:p>
          <a:endParaRPr lang="ru-RU"/>
        </a:p>
      </dgm:t>
    </dgm:pt>
    <dgm:pt modelId="{3C63AF6C-EB3B-4195-97C3-C31EF45880CC}">
      <dgm:prSet phldrT="[Текст]" custT="1"/>
      <dgm:spPr/>
      <dgm:t>
        <a:bodyPr/>
        <a:lstStyle/>
        <a:p>
          <a:pPr algn="ctr"/>
          <a:r>
            <a:rPr lang="en-US" sz="2000" b="1" i="0" dirty="0" smtClean="0"/>
            <a:t>According to the stages</a:t>
          </a: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TNM (Stages I-IV)</a:t>
          </a:r>
          <a:endParaRPr lang="ru-RU" sz="2000" b="1" i="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Duke (A, B, C, D), </a:t>
          </a:r>
          <a:r>
            <a:rPr lang="en-US" sz="2000" b="1" i="0" dirty="0" err="1" smtClean="0">
              <a:solidFill>
                <a:schemeClr val="accent1">
                  <a:lumMod val="75000"/>
                </a:schemeClr>
              </a:solidFill>
            </a:rPr>
            <a:t>Astler-Coller</a:t>
          </a:r>
          <a:endParaRPr lang="ru-RU" sz="1800" b="1" dirty="0">
            <a:solidFill>
              <a:schemeClr val="accent1">
                <a:lumMod val="75000"/>
              </a:schemeClr>
            </a:solidFill>
          </a:endParaRPr>
        </a:p>
      </dgm:t>
    </dgm:pt>
    <dgm:pt modelId="{D66A5B17-846B-4243-A3C7-7114234E9214}" type="parTrans" cxnId="{7DC703A3-F285-45F4-B622-7C47DDE18EB6}">
      <dgm:prSet/>
      <dgm:spPr/>
      <dgm:t>
        <a:bodyPr/>
        <a:lstStyle/>
        <a:p>
          <a:endParaRPr lang="ru-RU"/>
        </a:p>
      </dgm:t>
    </dgm:pt>
    <dgm:pt modelId="{AB98CA88-E598-4B20-87A9-B1CFFD96C60D}" type="sibTrans" cxnId="{7DC703A3-F285-45F4-B622-7C47DDE18EB6}">
      <dgm:prSet/>
      <dgm:spPr/>
      <dgm:t>
        <a:bodyPr/>
        <a:lstStyle/>
        <a:p>
          <a:endParaRPr lang="ru-RU"/>
        </a:p>
      </dgm:t>
    </dgm:pt>
    <dgm:pt modelId="{3BE368A6-3234-468E-B5B8-C8554163AE99}">
      <dgm:prSet phldrT="[Текст]" custT="1"/>
      <dgm:spPr/>
      <dgm:t>
        <a:bodyPr/>
        <a:lstStyle/>
        <a:p>
          <a:pPr algn="ctr"/>
          <a:r>
            <a:rPr lang="en-US" sz="2000" b="1" i="0" dirty="0" smtClean="0"/>
            <a:t>According to the degree of differentiation</a:t>
          </a:r>
        </a:p>
        <a:p>
          <a:r>
            <a:rPr lang="en-US" sz="2000" b="1" i="0" dirty="0" smtClean="0">
              <a:solidFill>
                <a:srgbClr val="00B050"/>
              </a:solidFill>
            </a:rPr>
            <a:t>        Down</a:t>
          </a:r>
          <a:endParaRPr lang="ru-RU" sz="2000" b="1" i="0" dirty="0" smtClean="0">
            <a:solidFill>
              <a:srgbClr val="00B050"/>
            </a:solidFill>
          </a:endParaRPr>
        </a:p>
        <a:p>
          <a:r>
            <a:rPr lang="en-US" sz="2000" b="1" i="0" dirty="0" smtClean="0">
              <a:solidFill>
                <a:srgbClr val="00B050"/>
              </a:solidFill>
            </a:rPr>
            <a:t>      Medium</a:t>
          </a:r>
          <a:endParaRPr lang="ru-RU" sz="2000" b="1" i="0" dirty="0" smtClean="0">
            <a:solidFill>
              <a:srgbClr val="00B050"/>
            </a:solidFill>
          </a:endParaRPr>
        </a:p>
        <a:p>
          <a:r>
            <a:rPr lang="en-US" sz="2000" b="1" i="0" dirty="0" smtClean="0">
              <a:solidFill>
                <a:srgbClr val="00B050"/>
              </a:solidFill>
            </a:rPr>
            <a:t>         High</a:t>
          </a:r>
          <a:endParaRPr lang="ru-RU" sz="1800" b="1" dirty="0">
            <a:solidFill>
              <a:srgbClr val="00B050"/>
            </a:solidFill>
          </a:endParaRPr>
        </a:p>
      </dgm:t>
    </dgm:pt>
    <dgm:pt modelId="{B30C6976-E9E4-42C3-800C-9B4DA9FF86B1}" type="parTrans" cxnId="{D6A50968-1BF6-4FDA-B845-7C4FBE64946A}">
      <dgm:prSet/>
      <dgm:spPr/>
      <dgm:t>
        <a:bodyPr/>
        <a:lstStyle/>
        <a:p>
          <a:endParaRPr lang="ru-RU"/>
        </a:p>
      </dgm:t>
    </dgm:pt>
    <dgm:pt modelId="{4BE2D7AB-4C11-44DC-8B57-7BF95F64ACEC}" type="sibTrans" cxnId="{D6A50968-1BF6-4FDA-B845-7C4FBE64946A}">
      <dgm:prSet/>
      <dgm:spPr/>
      <dgm:t>
        <a:bodyPr/>
        <a:lstStyle/>
        <a:p>
          <a:endParaRPr lang="ru-RU"/>
        </a:p>
      </dgm:t>
    </dgm:pt>
    <dgm:pt modelId="{7E8E88FE-2894-437C-B9B9-F0F0485B02A9}">
      <dgm:prSet phldrT="[Текст]"/>
      <dgm:spPr/>
      <dgm:t>
        <a:bodyPr/>
        <a:lstStyle/>
        <a:p>
          <a:pPr algn="ctr"/>
          <a:r>
            <a:rPr lang="en-US" b="1" i="0" dirty="0" smtClean="0"/>
            <a:t>Macroscopic</a:t>
          </a:r>
          <a:endParaRPr lang="az-Latn-AZ" b="1" i="0" dirty="0" smtClean="0"/>
        </a:p>
        <a:p>
          <a:r>
            <a:rPr lang="en-US" b="1" i="0" dirty="0" smtClean="0">
              <a:solidFill>
                <a:schemeClr val="accent2">
                  <a:lumMod val="75000"/>
                </a:schemeClr>
              </a:solidFill>
            </a:rPr>
            <a:t>      </a:t>
          </a:r>
          <a:r>
            <a:rPr lang="en-US" b="1" i="0" dirty="0" err="1" smtClean="0">
              <a:solidFill>
                <a:schemeClr val="accent2">
                  <a:lumMod val="75000"/>
                </a:schemeClr>
              </a:solidFill>
            </a:rPr>
            <a:t>Polypoid</a:t>
          </a:r>
          <a:endParaRPr lang="ru-RU" b="1" i="0" dirty="0" smtClean="0">
            <a:solidFill>
              <a:schemeClr val="accent2">
                <a:lumMod val="75000"/>
              </a:schemeClr>
            </a:solidFill>
          </a:endParaRPr>
        </a:p>
        <a:p>
          <a:r>
            <a:rPr lang="en-US" b="1" i="0" dirty="0" smtClean="0">
              <a:solidFill>
                <a:schemeClr val="accent2">
                  <a:lumMod val="75000"/>
                </a:schemeClr>
              </a:solidFill>
            </a:rPr>
            <a:t>     Infiltrative</a:t>
          </a:r>
          <a:endParaRPr lang="ru-RU" b="1" i="0" dirty="0" smtClean="0">
            <a:solidFill>
              <a:schemeClr val="accent2">
                <a:lumMod val="75000"/>
              </a:schemeClr>
            </a:solidFill>
          </a:endParaRPr>
        </a:p>
        <a:p>
          <a:r>
            <a:rPr lang="en-US" b="1" i="0" dirty="0" smtClean="0">
              <a:solidFill>
                <a:schemeClr val="accent2">
                  <a:lumMod val="75000"/>
                </a:schemeClr>
              </a:solidFill>
            </a:rPr>
            <a:t>       Mixed</a:t>
          </a:r>
          <a:endParaRPr lang="ru-RU" b="1" dirty="0">
            <a:solidFill>
              <a:schemeClr val="accent2">
                <a:lumMod val="75000"/>
              </a:schemeClr>
            </a:solidFill>
          </a:endParaRPr>
        </a:p>
      </dgm:t>
    </dgm:pt>
    <dgm:pt modelId="{63889FF6-886F-452A-B405-4A05BA7AE127}" type="parTrans" cxnId="{33DEE420-B3BA-4407-A6E7-6A2D9184CF15}">
      <dgm:prSet/>
      <dgm:spPr/>
      <dgm:t>
        <a:bodyPr/>
        <a:lstStyle/>
        <a:p>
          <a:endParaRPr lang="ru-RU"/>
        </a:p>
      </dgm:t>
    </dgm:pt>
    <dgm:pt modelId="{D6F3E364-EFA7-4DEA-9305-C5147B4D20FA}" type="sibTrans" cxnId="{33DEE420-B3BA-4407-A6E7-6A2D9184CF15}">
      <dgm:prSet/>
      <dgm:spPr/>
      <dgm:t>
        <a:bodyPr/>
        <a:lstStyle/>
        <a:p>
          <a:endParaRPr lang="ru-RU"/>
        </a:p>
      </dgm:t>
    </dgm:pt>
    <dgm:pt modelId="{CA901B9E-D5D3-414F-973C-D5538F0D9B47}">
      <dgm:prSet phldrT="[Текст]"/>
      <dgm:spPr/>
      <dgm:t>
        <a:bodyPr/>
        <a:lstStyle/>
        <a:p>
          <a:pPr algn="ctr"/>
          <a:r>
            <a:rPr lang="en-US" b="1" i="0" dirty="0" smtClean="0"/>
            <a:t>According to the number</a:t>
          </a:r>
        </a:p>
        <a:p>
          <a:r>
            <a:rPr lang="en-US" b="1" i="0" dirty="0" smtClean="0">
              <a:solidFill>
                <a:srgbClr val="FF0000"/>
              </a:solidFill>
            </a:rPr>
            <a:t>In one place</a:t>
          </a:r>
          <a:endParaRPr lang="ru-RU" b="1" i="0" dirty="0" smtClean="0">
            <a:solidFill>
              <a:srgbClr val="FF0000"/>
            </a:solidFill>
          </a:endParaRPr>
        </a:p>
        <a:p>
          <a:r>
            <a:rPr lang="en-US" b="1" i="0" dirty="0" smtClean="0">
              <a:solidFill>
                <a:srgbClr val="FF0000"/>
              </a:solidFill>
            </a:rPr>
            <a:t>In several places (simultaneous)</a:t>
          </a:r>
          <a:endParaRPr lang="ru-RU" b="1" dirty="0">
            <a:solidFill>
              <a:srgbClr val="FF0000"/>
            </a:solidFill>
          </a:endParaRPr>
        </a:p>
      </dgm:t>
    </dgm:pt>
    <dgm:pt modelId="{A080812C-E1EC-481F-B124-480B0CD33D08}" type="parTrans" cxnId="{19CE11A0-132F-4A86-A0EB-C0659C1AD233}">
      <dgm:prSet/>
      <dgm:spPr/>
      <dgm:t>
        <a:bodyPr/>
        <a:lstStyle/>
        <a:p>
          <a:endParaRPr lang="ru-RU"/>
        </a:p>
      </dgm:t>
    </dgm:pt>
    <dgm:pt modelId="{21FD5C45-5088-400A-8F8D-1654CE88DC43}" type="sibTrans" cxnId="{19CE11A0-132F-4A86-A0EB-C0659C1AD233}">
      <dgm:prSet/>
      <dgm:spPr/>
      <dgm:t>
        <a:bodyPr/>
        <a:lstStyle/>
        <a:p>
          <a:endParaRPr lang="ru-RU"/>
        </a:p>
      </dgm:t>
    </dgm:pt>
    <dgm:pt modelId="{4A164392-A065-4295-A6AF-CC55C7B81C6F}" type="pres">
      <dgm:prSet presAssocID="{0AE3046F-DECA-405F-B100-79D757391AB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D9FF7B8-D4E1-4C1D-A31D-6D1AAEE97F03}" type="pres">
      <dgm:prSet presAssocID="{97BF480A-5DC7-4EA8-8740-9AFBD4D33CDC}" presName="composite" presStyleCnt="0"/>
      <dgm:spPr/>
    </dgm:pt>
    <dgm:pt modelId="{152E1D35-7086-48D2-A61D-B3192839A3F6}" type="pres">
      <dgm:prSet presAssocID="{97BF480A-5DC7-4EA8-8740-9AFBD4D33CDC}" presName="LShape" presStyleLbl="alignNode1" presStyleIdx="0" presStyleCnt="9" custScaleY="95438" custLinFactNeighborX="-122" custLinFactNeighborY="-12445"/>
      <dgm:spPr/>
    </dgm:pt>
    <dgm:pt modelId="{755423BE-33AD-4226-ADF7-4F3E9AE57D23}" type="pres">
      <dgm:prSet presAssocID="{97BF480A-5DC7-4EA8-8740-9AFBD4D33CDC}" presName="ParentText" presStyleLbl="revTx" presStyleIdx="0" presStyleCnt="5" custScaleY="160996" custLinFactNeighborX="-1692" custLinFactNeighborY="104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F85B0-E1DF-42CC-9370-27FEF39606EE}" type="pres">
      <dgm:prSet presAssocID="{97BF480A-5DC7-4EA8-8740-9AFBD4D33CDC}" presName="Triangle" presStyleLbl="alignNode1" presStyleIdx="1" presStyleCnt="9"/>
      <dgm:spPr/>
    </dgm:pt>
    <dgm:pt modelId="{CE2E325A-99B1-4302-B1F9-D712D9A77B8E}" type="pres">
      <dgm:prSet presAssocID="{9293B97B-598C-4813-892F-E306B84C9DF9}" presName="sibTrans" presStyleCnt="0"/>
      <dgm:spPr/>
    </dgm:pt>
    <dgm:pt modelId="{1A11F4B5-CC5D-412F-8FA5-A260DC9F1569}" type="pres">
      <dgm:prSet presAssocID="{9293B97B-598C-4813-892F-E306B84C9DF9}" presName="space" presStyleCnt="0"/>
      <dgm:spPr/>
    </dgm:pt>
    <dgm:pt modelId="{235299B4-C687-4A73-A579-BB5A7C66C95F}" type="pres">
      <dgm:prSet presAssocID="{3C63AF6C-EB3B-4195-97C3-C31EF45880CC}" presName="composite" presStyleCnt="0"/>
      <dgm:spPr/>
    </dgm:pt>
    <dgm:pt modelId="{E87053F1-A13A-469C-A2F8-F9F637408AAA}" type="pres">
      <dgm:prSet presAssocID="{3C63AF6C-EB3B-4195-97C3-C31EF45880CC}" presName="LShape" presStyleLbl="alignNode1" presStyleIdx="2" presStyleCnt="9"/>
      <dgm:spPr/>
    </dgm:pt>
    <dgm:pt modelId="{782DC01A-45A9-490F-A620-D4F7618CB587}" type="pres">
      <dgm:prSet presAssocID="{3C63AF6C-EB3B-4195-97C3-C31EF45880CC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E4BB52-D292-4A3B-90BF-AADB3F3B356D}" type="pres">
      <dgm:prSet presAssocID="{3C63AF6C-EB3B-4195-97C3-C31EF45880CC}" presName="Triangle" presStyleLbl="alignNode1" presStyleIdx="3" presStyleCnt="9"/>
      <dgm:spPr/>
    </dgm:pt>
    <dgm:pt modelId="{5D61D0CE-1625-41CE-9765-F3E8391A3C56}" type="pres">
      <dgm:prSet presAssocID="{AB98CA88-E598-4B20-87A9-B1CFFD96C60D}" presName="sibTrans" presStyleCnt="0"/>
      <dgm:spPr/>
    </dgm:pt>
    <dgm:pt modelId="{F5D2AAEA-9B43-4756-9E7B-9454D85F79CC}" type="pres">
      <dgm:prSet presAssocID="{AB98CA88-E598-4B20-87A9-B1CFFD96C60D}" presName="space" presStyleCnt="0"/>
      <dgm:spPr/>
    </dgm:pt>
    <dgm:pt modelId="{50188982-165B-4CC9-9161-CA487926A038}" type="pres">
      <dgm:prSet presAssocID="{3BE368A6-3234-468E-B5B8-C8554163AE99}" presName="composite" presStyleCnt="0"/>
      <dgm:spPr/>
    </dgm:pt>
    <dgm:pt modelId="{0846A33B-993F-4784-B577-C69402354889}" type="pres">
      <dgm:prSet presAssocID="{3BE368A6-3234-468E-B5B8-C8554163AE99}" presName="LShape" presStyleLbl="alignNode1" presStyleIdx="4" presStyleCnt="9"/>
      <dgm:spPr/>
    </dgm:pt>
    <dgm:pt modelId="{3D720C66-E93F-4FB9-9328-0B66E937B569}" type="pres">
      <dgm:prSet presAssocID="{3BE368A6-3234-468E-B5B8-C8554163AE99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B89B64-A2B5-44DB-9296-087B5A71DE4E}" type="pres">
      <dgm:prSet presAssocID="{3BE368A6-3234-468E-B5B8-C8554163AE99}" presName="Triangle" presStyleLbl="alignNode1" presStyleIdx="5" presStyleCnt="9"/>
      <dgm:spPr/>
    </dgm:pt>
    <dgm:pt modelId="{D6266212-69CD-418A-B19F-9D9853C0169E}" type="pres">
      <dgm:prSet presAssocID="{4BE2D7AB-4C11-44DC-8B57-7BF95F64ACEC}" presName="sibTrans" presStyleCnt="0"/>
      <dgm:spPr/>
    </dgm:pt>
    <dgm:pt modelId="{F24BC1A0-4F27-4B87-AC78-2F5C1E0F08B3}" type="pres">
      <dgm:prSet presAssocID="{4BE2D7AB-4C11-44DC-8B57-7BF95F64ACEC}" presName="space" presStyleCnt="0"/>
      <dgm:spPr/>
    </dgm:pt>
    <dgm:pt modelId="{4C5C8DAE-1292-48D3-918F-30DC7EA32BDE}" type="pres">
      <dgm:prSet presAssocID="{7E8E88FE-2894-437C-B9B9-F0F0485B02A9}" presName="composite" presStyleCnt="0"/>
      <dgm:spPr/>
    </dgm:pt>
    <dgm:pt modelId="{02800B3C-69FC-42E0-91FA-A2CD8F81206A}" type="pres">
      <dgm:prSet presAssocID="{7E8E88FE-2894-437C-B9B9-F0F0485B02A9}" presName="LShape" presStyleLbl="alignNode1" presStyleIdx="6" presStyleCnt="9"/>
      <dgm:spPr/>
    </dgm:pt>
    <dgm:pt modelId="{CE13196C-C321-44E8-BE59-601BD44C5641}" type="pres">
      <dgm:prSet presAssocID="{7E8E88FE-2894-437C-B9B9-F0F0485B02A9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EFE87-8E4C-4866-8E5B-2DAADEC86792}" type="pres">
      <dgm:prSet presAssocID="{7E8E88FE-2894-437C-B9B9-F0F0485B02A9}" presName="Triangle" presStyleLbl="alignNode1" presStyleIdx="7" presStyleCnt="9"/>
      <dgm:spPr/>
    </dgm:pt>
    <dgm:pt modelId="{97EEA231-DD3E-43D0-9296-6A192A81265F}" type="pres">
      <dgm:prSet presAssocID="{D6F3E364-EFA7-4DEA-9305-C5147B4D20FA}" presName="sibTrans" presStyleCnt="0"/>
      <dgm:spPr/>
    </dgm:pt>
    <dgm:pt modelId="{5F98DDF1-9C16-467D-AB42-CB3D770EF46B}" type="pres">
      <dgm:prSet presAssocID="{D6F3E364-EFA7-4DEA-9305-C5147B4D20FA}" presName="space" presStyleCnt="0"/>
      <dgm:spPr/>
    </dgm:pt>
    <dgm:pt modelId="{4AFBA98E-9D36-40C7-8D3E-1FE5D73BFCAF}" type="pres">
      <dgm:prSet presAssocID="{CA901B9E-D5D3-414F-973C-D5538F0D9B47}" presName="composite" presStyleCnt="0"/>
      <dgm:spPr/>
    </dgm:pt>
    <dgm:pt modelId="{F587A3ED-AF51-49B0-A28A-372671841D49}" type="pres">
      <dgm:prSet presAssocID="{CA901B9E-D5D3-414F-973C-D5538F0D9B47}" presName="LShape" presStyleLbl="alignNode1" presStyleIdx="8" presStyleCnt="9"/>
      <dgm:spPr/>
    </dgm:pt>
    <dgm:pt modelId="{2A617439-DA05-4E02-BBFF-F80812273E28}" type="pres">
      <dgm:prSet presAssocID="{CA901B9E-D5D3-414F-973C-D5538F0D9B47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31A04D9-D75C-43E6-9485-0F2CF372AA4A}" type="presOf" srcId="{0AE3046F-DECA-405F-B100-79D757391AB0}" destId="{4A164392-A065-4295-A6AF-CC55C7B81C6F}" srcOrd="0" destOrd="0" presId="urn:microsoft.com/office/officeart/2009/3/layout/StepUpProcess"/>
    <dgm:cxn modelId="{19CE11A0-132F-4A86-A0EB-C0659C1AD233}" srcId="{0AE3046F-DECA-405F-B100-79D757391AB0}" destId="{CA901B9E-D5D3-414F-973C-D5538F0D9B47}" srcOrd="4" destOrd="0" parTransId="{A080812C-E1EC-481F-B124-480B0CD33D08}" sibTransId="{21FD5C45-5088-400A-8F8D-1654CE88DC43}"/>
    <dgm:cxn modelId="{FE1B94B1-0C40-499D-AF08-CA655779839E}" type="presOf" srcId="{7E8E88FE-2894-437C-B9B9-F0F0485B02A9}" destId="{CE13196C-C321-44E8-BE59-601BD44C5641}" srcOrd="0" destOrd="0" presId="urn:microsoft.com/office/officeart/2009/3/layout/StepUpProcess"/>
    <dgm:cxn modelId="{E501F14C-ABDA-475C-BEE4-3A6F1A17900D}" srcId="{0AE3046F-DECA-405F-B100-79D757391AB0}" destId="{97BF480A-5DC7-4EA8-8740-9AFBD4D33CDC}" srcOrd="0" destOrd="0" parTransId="{E431FCE1-2F08-499C-92C4-CF2EC5361B10}" sibTransId="{9293B97B-598C-4813-892F-E306B84C9DF9}"/>
    <dgm:cxn modelId="{2F77A999-9E4F-4D76-937E-505A5067A4FA}" type="presOf" srcId="{97BF480A-5DC7-4EA8-8740-9AFBD4D33CDC}" destId="{755423BE-33AD-4226-ADF7-4F3E9AE57D23}" srcOrd="0" destOrd="0" presId="urn:microsoft.com/office/officeart/2009/3/layout/StepUpProcess"/>
    <dgm:cxn modelId="{B860DCA4-1ABB-4D65-9D30-5D77E1187A68}" type="presOf" srcId="{3C63AF6C-EB3B-4195-97C3-C31EF45880CC}" destId="{782DC01A-45A9-490F-A620-D4F7618CB587}" srcOrd="0" destOrd="0" presId="urn:microsoft.com/office/officeart/2009/3/layout/StepUpProcess"/>
    <dgm:cxn modelId="{D6A50968-1BF6-4FDA-B845-7C4FBE64946A}" srcId="{0AE3046F-DECA-405F-B100-79D757391AB0}" destId="{3BE368A6-3234-468E-B5B8-C8554163AE99}" srcOrd="2" destOrd="0" parTransId="{B30C6976-E9E4-42C3-800C-9B4DA9FF86B1}" sibTransId="{4BE2D7AB-4C11-44DC-8B57-7BF95F64ACEC}"/>
    <dgm:cxn modelId="{7F173C12-EA75-4BF2-BEFF-357F428A03F7}" type="presOf" srcId="{3BE368A6-3234-468E-B5B8-C8554163AE99}" destId="{3D720C66-E93F-4FB9-9328-0B66E937B569}" srcOrd="0" destOrd="0" presId="urn:microsoft.com/office/officeart/2009/3/layout/StepUpProcess"/>
    <dgm:cxn modelId="{33DEE420-B3BA-4407-A6E7-6A2D9184CF15}" srcId="{0AE3046F-DECA-405F-B100-79D757391AB0}" destId="{7E8E88FE-2894-437C-B9B9-F0F0485B02A9}" srcOrd="3" destOrd="0" parTransId="{63889FF6-886F-452A-B405-4A05BA7AE127}" sibTransId="{D6F3E364-EFA7-4DEA-9305-C5147B4D20FA}"/>
    <dgm:cxn modelId="{7DC703A3-F285-45F4-B622-7C47DDE18EB6}" srcId="{0AE3046F-DECA-405F-B100-79D757391AB0}" destId="{3C63AF6C-EB3B-4195-97C3-C31EF45880CC}" srcOrd="1" destOrd="0" parTransId="{D66A5B17-846B-4243-A3C7-7114234E9214}" sibTransId="{AB98CA88-E598-4B20-87A9-B1CFFD96C60D}"/>
    <dgm:cxn modelId="{46750FBB-537D-4369-83A5-C8D1A0A9AB8E}" type="presOf" srcId="{CA901B9E-D5D3-414F-973C-D5538F0D9B47}" destId="{2A617439-DA05-4E02-BBFF-F80812273E28}" srcOrd="0" destOrd="0" presId="urn:microsoft.com/office/officeart/2009/3/layout/StepUpProcess"/>
    <dgm:cxn modelId="{81FB377A-0844-4536-AFF6-79B0141639B8}" type="presParOf" srcId="{4A164392-A065-4295-A6AF-CC55C7B81C6F}" destId="{AD9FF7B8-D4E1-4C1D-A31D-6D1AAEE97F03}" srcOrd="0" destOrd="0" presId="urn:microsoft.com/office/officeart/2009/3/layout/StepUpProcess"/>
    <dgm:cxn modelId="{A79DE0EF-09A0-42CA-AB28-9114FF2362DC}" type="presParOf" srcId="{AD9FF7B8-D4E1-4C1D-A31D-6D1AAEE97F03}" destId="{152E1D35-7086-48D2-A61D-B3192839A3F6}" srcOrd="0" destOrd="0" presId="urn:microsoft.com/office/officeart/2009/3/layout/StepUpProcess"/>
    <dgm:cxn modelId="{E2DDA376-5641-4606-B7E1-8D24D71044FC}" type="presParOf" srcId="{AD9FF7B8-D4E1-4C1D-A31D-6D1AAEE97F03}" destId="{755423BE-33AD-4226-ADF7-4F3E9AE57D23}" srcOrd="1" destOrd="0" presId="urn:microsoft.com/office/officeart/2009/3/layout/StepUpProcess"/>
    <dgm:cxn modelId="{950B49ED-A922-4C25-91E0-63BE856CE3A0}" type="presParOf" srcId="{AD9FF7B8-D4E1-4C1D-A31D-6D1AAEE97F03}" destId="{8C8F85B0-E1DF-42CC-9370-27FEF39606EE}" srcOrd="2" destOrd="0" presId="urn:microsoft.com/office/officeart/2009/3/layout/StepUpProcess"/>
    <dgm:cxn modelId="{FAA49DE3-1461-49BB-B7CB-E1D17EED7521}" type="presParOf" srcId="{4A164392-A065-4295-A6AF-CC55C7B81C6F}" destId="{CE2E325A-99B1-4302-B1F9-D712D9A77B8E}" srcOrd="1" destOrd="0" presId="urn:microsoft.com/office/officeart/2009/3/layout/StepUpProcess"/>
    <dgm:cxn modelId="{DBCDE0D3-DD24-4F41-8D82-00AF8B882362}" type="presParOf" srcId="{CE2E325A-99B1-4302-B1F9-D712D9A77B8E}" destId="{1A11F4B5-CC5D-412F-8FA5-A260DC9F1569}" srcOrd="0" destOrd="0" presId="urn:microsoft.com/office/officeart/2009/3/layout/StepUpProcess"/>
    <dgm:cxn modelId="{4EDF9BD0-433B-4D15-AC23-9B4A7B6A0DFE}" type="presParOf" srcId="{4A164392-A065-4295-A6AF-CC55C7B81C6F}" destId="{235299B4-C687-4A73-A579-BB5A7C66C95F}" srcOrd="2" destOrd="0" presId="urn:microsoft.com/office/officeart/2009/3/layout/StepUpProcess"/>
    <dgm:cxn modelId="{84E4F453-D1BE-468B-892F-27C747599B29}" type="presParOf" srcId="{235299B4-C687-4A73-A579-BB5A7C66C95F}" destId="{E87053F1-A13A-469C-A2F8-F9F637408AAA}" srcOrd="0" destOrd="0" presId="urn:microsoft.com/office/officeart/2009/3/layout/StepUpProcess"/>
    <dgm:cxn modelId="{4616612F-A3AF-4713-B9A9-09B815CC7798}" type="presParOf" srcId="{235299B4-C687-4A73-A579-BB5A7C66C95F}" destId="{782DC01A-45A9-490F-A620-D4F7618CB587}" srcOrd="1" destOrd="0" presId="urn:microsoft.com/office/officeart/2009/3/layout/StepUpProcess"/>
    <dgm:cxn modelId="{9E28AB04-8D34-437F-A39A-6D16C398FEAC}" type="presParOf" srcId="{235299B4-C687-4A73-A579-BB5A7C66C95F}" destId="{16E4BB52-D292-4A3B-90BF-AADB3F3B356D}" srcOrd="2" destOrd="0" presId="urn:microsoft.com/office/officeart/2009/3/layout/StepUpProcess"/>
    <dgm:cxn modelId="{8A7BE94F-0B94-4C60-9B58-14B28CAF1049}" type="presParOf" srcId="{4A164392-A065-4295-A6AF-CC55C7B81C6F}" destId="{5D61D0CE-1625-41CE-9765-F3E8391A3C56}" srcOrd="3" destOrd="0" presId="urn:microsoft.com/office/officeart/2009/3/layout/StepUpProcess"/>
    <dgm:cxn modelId="{C75C4D51-4714-463D-8312-74DB8142398A}" type="presParOf" srcId="{5D61D0CE-1625-41CE-9765-F3E8391A3C56}" destId="{F5D2AAEA-9B43-4756-9E7B-9454D85F79CC}" srcOrd="0" destOrd="0" presId="urn:microsoft.com/office/officeart/2009/3/layout/StepUpProcess"/>
    <dgm:cxn modelId="{610552BB-F702-4064-9BF7-46024097F812}" type="presParOf" srcId="{4A164392-A065-4295-A6AF-CC55C7B81C6F}" destId="{50188982-165B-4CC9-9161-CA487926A038}" srcOrd="4" destOrd="0" presId="urn:microsoft.com/office/officeart/2009/3/layout/StepUpProcess"/>
    <dgm:cxn modelId="{D450855F-D81F-48C2-8FFF-BB95B0BEAE63}" type="presParOf" srcId="{50188982-165B-4CC9-9161-CA487926A038}" destId="{0846A33B-993F-4784-B577-C69402354889}" srcOrd="0" destOrd="0" presId="urn:microsoft.com/office/officeart/2009/3/layout/StepUpProcess"/>
    <dgm:cxn modelId="{56FA5D57-399B-46AA-8A10-54E8520C4DAD}" type="presParOf" srcId="{50188982-165B-4CC9-9161-CA487926A038}" destId="{3D720C66-E93F-4FB9-9328-0B66E937B569}" srcOrd="1" destOrd="0" presId="urn:microsoft.com/office/officeart/2009/3/layout/StepUpProcess"/>
    <dgm:cxn modelId="{76B12390-3629-4864-99B8-8BEF6309D668}" type="presParOf" srcId="{50188982-165B-4CC9-9161-CA487926A038}" destId="{00B89B64-A2B5-44DB-9296-087B5A71DE4E}" srcOrd="2" destOrd="0" presId="urn:microsoft.com/office/officeart/2009/3/layout/StepUpProcess"/>
    <dgm:cxn modelId="{7C5AA899-D7EE-423E-A343-AA2AC4B7570D}" type="presParOf" srcId="{4A164392-A065-4295-A6AF-CC55C7B81C6F}" destId="{D6266212-69CD-418A-B19F-9D9853C0169E}" srcOrd="5" destOrd="0" presId="urn:microsoft.com/office/officeart/2009/3/layout/StepUpProcess"/>
    <dgm:cxn modelId="{E64B8374-A07B-4D76-9A0D-BCEBDF61396B}" type="presParOf" srcId="{D6266212-69CD-418A-B19F-9D9853C0169E}" destId="{F24BC1A0-4F27-4B87-AC78-2F5C1E0F08B3}" srcOrd="0" destOrd="0" presId="urn:microsoft.com/office/officeart/2009/3/layout/StepUpProcess"/>
    <dgm:cxn modelId="{67063A8A-DF83-4D02-A5A2-7BCF7963AC78}" type="presParOf" srcId="{4A164392-A065-4295-A6AF-CC55C7B81C6F}" destId="{4C5C8DAE-1292-48D3-918F-30DC7EA32BDE}" srcOrd="6" destOrd="0" presId="urn:microsoft.com/office/officeart/2009/3/layout/StepUpProcess"/>
    <dgm:cxn modelId="{DFFF1D34-5215-4E25-A80C-AA533FF69A11}" type="presParOf" srcId="{4C5C8DAE-1292-48D3-918F-30DC7EA32BDE}" destId="{02800B3C-69FC-42E0-91FA-A2CD8F81206A}" srcOrd="0" destOrd="0" presId="urn:microsoft.com/office/officeart/2009/3/layout/StepUpProcess"/>
    <dgm:cxn modelId="{301B26B1-51F5-42DE-9E40-99153FBB4E59}" type="presParOf" srcId="{4C5C8DAE-1292-48D3-918F-30DC7EA32BDE}" destId="{CE13196C-C321-44E8-BE59-601BD44C5641}" srcOrd="1" destOrd="0" presId="urn:microsoft.com/office/officeart/2009/3/layout/StepUpProcess"/>
    <dgm:cxn modelId="{E192E702-E6FC-408E-A3C8-C44436C05A49}" type="presParOf" srcId="{4C5C8DAE-1292-48D3-918F-30DC7EA32BDE}" destId="{A14EFE87-8E4C-4866-8E5B-2DAADEC86792}" srcOrd="2" destOrd="0" presId="urn:microsoft.com/office/officeart/2009/3/layout/StepUpProcess"/>
    <dgm:cxn modelId="{0B86B3E0-EA40-47C5-B081-D4881F449DEB}" type="presParOf" srcId="{4A164392-A065-4295-A6AF-CC55C7B81C6F}" destId="{97EEA231-DD3E-43D0-9296-6A192A81265F}" srcOrd="7" destOrd="0" presId="urn:microsoft.com/office/officeart/2009/3/layout/StepUpProcess"/>
    <dgm:cxn modelId="{33BACD03-5F1C-45E5-BD55-29AA9F8C8735}" type="presParOf" srcId="{97EEA231-DD3E-43D0-9296-6A192A81265F}" destId="{5F98DDF1-9C16-467D-AB42-CB3D770EF46B}" srcOrd="0" destOrd="0" presId="urn:microsoft.com/office/officeart/2009/3/layout/StepUpProcess"/>
    <dgm:cxn modelId="{C6F13D30-6A9A-4BB5-9CDE-06FEF5D3A4ED}" type="presParOf" srcId="{4A164392-A065-4295-A6AF-CC55C7B81C6F}" destId="{4AFBA98E-9D36-40C7-8D3E-1FE5D73BFCAF}" srcOrd="8" destOrd="0" presId="urn:microsoft.com/office/officeart/2009/3/layout/StepUpProcess"/>
    <dgm:cxn modelId="{4BC6C36A-CA9E-446C-B8B1-5992CE451EE1}" type="presParOf" srcId="{4AFBA98E-9D36-40C7-8D3E-1FE5D73BFCAF}" destId="{F587A3ED-AF51-49B0-A28A-372671841D49}" srcOrd="0" destOrd="0" presId="urn:microsoft.com/office/officeart/2009/3/layout/StepUpProcess"/>
    <dgm:cxn modelId="{AAE1377F-6F15-4C55-805D-CBDAB4F57FB9}" type="presParOf" srcId="{4AFBA98E-9D36-40C7-8D3E-1FE5D73BFCAF}" destId="{2A617439-DA05-4E02-BBFF-F80812273E28}" srcOrd="1" destOrd="0" presId="urn:microsoft.com/office/officeart/2009/3/layout/StepUp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AE3046F-DECA-405F-B100-79D757391AB0}" type="doc">
      <dgm:prSet loTypeId="urn:microsoft.com/office/officeart/2009/3/layout/StepUpProcess" loCatId="process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97BF480A-5DC7-4EA8-8740-9AFBD4D33CDC}">
      <dgm:prSet phldrT="[Текст]" custT="1"/>
      <dgm:spPr/>
      <dgm:t>
        <a:bodyPr/>
        <a:lstStyle/>
        <a:p>
          <a:pPr algn="ctr"/>
          <a:endParaRPr lang="az-Latn-AZ" sz="1600" b="1" i="0" dirty="0" smtClean="0"/>
        </a:p>
        <a:p>
          <a:pPr algn="ctr"/>
          <a:r>
            <a:rPr lang="en-US" sz="2000" b="1" i="0" dirty="0" smtClean="0"/>
            <a:t>According to clinical manifestations</a:t>
          </a:r>
        </a:p>
        <a:p>
          <a:r>
            <a:rPr lang="en-US" sz="2000" b="1" i="0" dirty="0" smtClean="0">
              <a:solidFill>
                <a:srgbClr val="00B050"/>
              </a:solidFill>
            </a:rPr>
            <a:t>      Asymptomatic</a:t>
          </a:r>
          <a:endParaRPr lang="ru-RU" sz="2000" b="1" i="0" dirty="0" smtClean="0">
            <a:solidFill>
              <a:srgbClr val="00B050"/>
            </a:solidFill>
          </a:endParaRPr>
        </a:p>
        <a:p>
          <a:r>
            <a:rPr lang="en-US" sz="2000" b="1" i="0" dirty="0" smtClean="0">
              <a:solidFill>
                <a:srgbClr val="00B050"/>
              </a:solidFill>
            </a:rPr>
            <a:t>      Symptomatic</a:t>
          </a:r>
          <a:endParaRPr lang="ru-RU" sz="2000" b="1" i="0" dirty="0" smtClean="0">
            <a:solidFill>
              <a:srgbClr val="00B050"/>
            </a:solidFill>
          </a:endParaRPr>
        </a:p>
        <a:p>
          <a:r>
            <a:rPr lang="en-US" sz="2000" b="1" i="0" dirty="0" smtClean="0">
              <a:solidFill>
                <a:srgbClr val="00B050"/>
              </a:solidFill>
            </a:rPr>
            <a:t> With signs of          aggravation</a:t>
          </a:r>
          <a:endParaRPr lang="ru-RU" sz="1800" b="1" dirty="0">
            <a:solidFill>
              <a:srgbClr val="00B050"/>
            </a:solidFill>
          </a:endParaRPr>
        </a:p>
      </dgm:t>
    </dgm:pt>
    <dgm:pt modelId="{E431FCE1-2F08-499C-92C4-CF2EC5361B10}" type="parTrans" cxnId="{E501F14C-ABDA-475C-BEE4-3A6F1A17900D}">
      <dgm:prSet/>
      <dgm:spPr/>
      <dgm:t>
        <a:bodyPr/>
        <a:lstStyle/>
        <a:p>
          <a:endParaRPr lang="ru-RU"/>
        </a:p>
      </dgm:t>
    </dgm:pt>
    <dgm:pt modelId="{9293B97B-598C-4813-892F-E306B84C9DF9}" type="sibTrans" cxnId="{E501F14C-ABDA-475C-BEE4-3A6F1A17900D}">
      <dgm:prSet/>
      <dgm:spPr/>
      <dgm:t>
        <a:bodyPr/>
        <a:lstStyle/>
        <a:p>
          <a:endParaRPr lang="ru-RU"/>
        </a:p>
      </dgm:t>
    </dgm:pt>
    <dgm:pt modelId="{3C63AF6C-EB3B-4195-97C3-C31EF45880CC}">
      <dgm:prSet phldrT="[Текст]" custT="1"/>
      <dgm:spPr/>
      <dgm:t>
        <a:bodyPr/>
        <a:lstStyle/>
        <a:p>
          <a:pPr algn="ctr"/>
          <a:r>
            <a:rPr lang="en-US" sz="2200" b="1" i="0" dirty="0" smtClean="0"/>
            <a:t>Because of the aggravation</a:t>
          </a:r>
        </a:p>
        <a:p>
          <a:r>
            <a:rPr lang="en-US" sz="2200" b="1" i="0" dirty="0" smtClean="0">
              <a:solidFill>
                <a:srgbClr val="FF0000"/>
              </a:solidFill>
            </a:rPr>
            <a:t>    Non-</a:t>
          </a:r>
          <a:r>
            <a:rPr lang="en-US" sz="2200" b="1" i="0" dirty="0" err="1" smtClean="0">
              <a:solidFill>
                <a:srgbClr val="FF0000"/>
              </a:solidFill>
            </a:rPr>
            <a:t>aggavation</a:t>
          </a:r>
          <a:endParaRPr lang="ru-RU" sz="2200" b="1" i="0" dirty="0" smtClean="0">
            <a:solidFill>
              <a:srgbClr val="FF0000"/>
            </a:solidFill>
          </a:endParaRPr>
        </a:p>
        <a:p>
          <a:r>
            <a:rPr lang="en-US" sz="2200" b="1" i="0" dirty="0" smtClean="0">
              <a:solidFill>
                <a:srgbClr val="FF0000"/>
              </a:solidFill>
            </a:rPr>
            <a:t>       Aggravated    (bleeding, failure, perforation, etc.)</a:t>
          </a:r>
          <a:endParaRPr lang="ru-RU" sz="2000" b="1" dirty="0">
            <a:solidFill>
              <a:srgbClr val="FF0000"/>
            </a:solidFill>
          </a:endParaRPr>
        </a:p>
      </dgm:t>
    </dgm:pt>
    <dgm:pt modelId="{D66A5B17-846B-4243-A3C7-7114234E9214}" type="parTrans" cxnId="{7DC703A3-F285-45F4-B622-7C47DDE18EB6}">
      <dgm:prSet/>
      <dgm:spPr/>
      <dgm:t>
        <a:bodyPr/>
        <a:lstStyle/>
        <a:p>
          <a:endParaRPr lang="ru-RU"/>
        </a:p>
      </dgm:t>
    </dgm:pt>
    <dgm:pt modelId="{AB98CA88-E598-4B20-87A9-B1CFFD96C60D}" type="sibTrans" cxnId="{7DC703A3-F285-45F4-B622-7C47DDE18EB6}">
      <dgm:prSet/>
      <dgm:spPr/>
      <dgm:t>
        <a:bodyPr/>
        <a:lstStyle/>
        <a:p>
          <a:endParaRPr lang="ru-RU"/>
        </a:p>
      </dgm:t>
    </dgm:pt>
    <dgm:pt modelId="{3BE368A6-3234-468E-B5B8-C8554163AE99}">
      <dgm:prSet phldrT="[Текст]" custT="1"/>
      <dgm:spPr/>
      <dgm:t>
        <a:bodyPr/>
        <a:lstStyle/>
        <a:p>
          <a:pPr algn="ctr"/>
          <a:r>
            <a:rPr lang="en-US" sz="2000" b="1" i="0" dirty="0" smtClean="0"/>
            <a:t>According to the risk factors</a:t>
          </a: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           Heritage</a:t>
          </a:r>
          <a:endParaRPr lang="ru-RU" sz="2000" b="1" i="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           Earning</a:t>
          </a:r>
          <a:endParaRPr lang="ru-RU" sz="2000" b="1" i="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     Polyp malignancy</a:t>
          </a:r>
          <a:endParaRPr lang="ru-RU" sz="2000" b="1" i="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      Growing in the        background of intestinal disease</a:t>
          </a: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Depending on the diet</a:t>
          </a:r>
          <a:endParaRPr lang="ru-RU" sz="2000" b="1" i="0" dirty="0" smtClean="0">
            <a:solidFill>
              <a:schemeClr val="accent1">
                <a:lumMod val="75000"/>
              </a:schemeClr>
            </a:solidFill>
          </a:endParaRPr>
        </a:p>
        <a:p>
          <a:r>
            <a:rPr lang="en-US" sz="2000" b="1" i="0" dirty="0" smtClean="0">
              <a:solidFill>
                <a:schemeClr val="accent1">
                  <a:lumMod val="75000"/>
                </a:schemeClr>
              </a:solidFill>
            </a:rPr>
            <a:t>other</a:t>
          </a:r>
          <a:endParaRPr lang="ru-RU" sz="1800" b="1" dirty="0">
            <a:solidFill>
              <a:schemeClr val="accent1">
                <a:lumMod val="75000"/>
              </a:schemeClr>
            </a:solidFill>
          </a:endParaRPr>
        </a:p>
      </dgm:t>
    </dgm:pt>
    <dgm:pt modelId="{B30C6976-E9E4-42C3-800C-9B4DA9FF86B1}" type="parTrans" cxnId="{D6A50968-1BF6-4FDA-B845-7C4FBE64946A}">
      <dgm:prSet/>
      <dgm:spPr/>
      <dgm:t>
        <a:bodyPr/>
        <a:lstStyle/>
        <a:p>
          <a:endParaRPr lang="ru-RU"/>
        </a:p>
      </dgm:t>
    </dgm:pt>
    <dgm:pt modelId="{4BE2D7AB-4C11-44DC-8B57-7BF95F64ACEC}" type="sibTrans" cxnId="{D6A50968-1BF6-4FDA-B845-7C4FBE64946A}">
      <dgm:prSet/>
      <dgm:spPr/>
      <dgm:t>
        <a:bodyPr/>
        <a:lstStyle/>
        <a:p>
          <a:endParaRPr lang="ru-RU"/>
        </a:p>
      </dgm:t>
    </dgm:pt>
    <dgm:pt modelId="{7E8E88FE-2894-437C-B9B9-F0F0485B02A9}">
      <dgm:prSet phldrT="[Текст]" custT="1"/>
      <dgm:spPr/>
      <dgm:t>
        <a:bodyPr/>
        <a:lstStyle/>
        <a:p>
          <a:pPr algn="ctr"/>
          <a:r>
            <a:rPr lang="en-US" sz="2400" b="1" i="0" dirty="0" smtClean="0"/>
            <a:t>According to development time and place</a:t>
          </a:r>
        </a:p>
        <a:p>
          <a:r>
            <a:rPr lang="en-US" sz="2000" b="1" i="0" dirty="0" smtClean="0">
              <a:solidFill>
                <a:srgbClr val="CC0066"/>
              </a:solidFill>
            </a:rPr>
            <a:t>First</a:t>
          </a:r>
          <a:endParaRPr lang="ru-RU" sz="2000" b="1" i="0" dirty="0" smtClean="0">
            <a:solidFill>
              <a:srgbClr val="CC0066"/>
            </a:solidFill>
          </a:endParaRPr>
        </a:p>
        <a:p>
          <a:r>
            <a:rPr lang="en-US" sz="2000" b="1" i="0" dirty="0" smtClean="0">
              <a:solidFill>
                <a:srgbClr val="CC0066"/>
              </a:solidFill>
            </a:rPr>
            <a:t>Synchronous (two or more places at the same time)</a:t>
          </a:r>
        </a:p>
        <a:p>
          <a:r>
            <a:rPr lang="en-US" sz="2000" b="1" i="0" dirty="0" err="1" smtClean="0">
              <a:solidFill>
                <a:srgbClr val="CC0066"/>
              </a:solidFill>
            </a:rPr>
            <a:t>Metachron</a:t>
          </a:r>
          <a:r>
            <a:rPr lang="en-US" sz="2000" b="1" i="0" dirty="0" smtClean="0">
              <a:solidFill>
                <a:srgbClr val="CC0066"/>
              </a:solidFill>
            </a:rPr>
            <a:t> (found elsewhere)</a:t>
          </a:r>
        </a:p>
        <a:p>
          <a:r>
            <a:rPr lang="en-US" sz="2000" b="1" i="0" dirty="0" smtClean="0">
              <a:solidFill>
                <a:srgbClr val="CC0066"/>
              </a:solidFill>
            </a:rPr>
            <a:t>Residual (repeating in the same place)</a:t>
          </a:r>
          <a:endParaRPr lang="ru-RU" sz="1200" b="1" dirty="0">
            <a:solidFill>
              <a:srgbClr val="CC0066"/>
            </a:solidFill>
          </a:endParaRPr>
        </a:p>
      </dgm:t>
    </dgm:pt>
    <dgm:pt modelId="{63889FF6-886F-452A-B405-4A05BA7AE127}" type="parTrans" cxnId="{33DEE420-B3BA-4407-A6E7-6A2D9184CF15}">
      <dgm:prSet/>
      <dgm:spPr/>
      <dgm:t>
        <a:bodyPr/>
        <a:lstStyle/>
        <a:p>
          <a:endParaRPr lang="ru-RU"/>
        </a:p>
      </dgm:t>
    </dgm:pt>
    <dgm:pt modelId="{D6F3E364-EFA7-4DEA-9305-C5147B4D20FA}" type="sibTrans" cxnId="{33DEE420-B3BA-4407-A6E7-6A2D9184CF15}">
      <dgm:prSet/>
      <dgm:spPr/>
      <dgm:t>
        <a:bodyPr/>
        <a:lstStyle/>
        <a:p>
          <a:endParaRPr lang="ru-RU"/>
        </a:p>
      </dgm:t>
    </dgm:pt>
    <dgm:pt modelId="{4A164392-A065-4295-A6AF-CC55C7B81C6F}" type="pres">
      <dgm:prSet presAssocID="{0AE3046F-DECA-405F-B100-79D757391AB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D9FF7B8-D4E1-4C1D-A31D-6D1AAEE97F03}" type="pres">
      <dgm:prSet presAssocID="{97BF480A-5DC7-4EA8-8740-9AFBD4D33CDC}" presName="composite" presStyleCnt="0"/>
      <dgm:spPr/>
    </dgm:pt>
    <dgm:pt modelId="{152E1D35-7086-48D2-A61D-B3192839A3F6}" type="pres">
      <dgm:prSet presAssocID="{97BF480A-5DC7-4EA8-8740-9AFBD4D33CDC}" presName="LShape" presStyleLbl="alignNode1" presStyleIdx="0" presStyleCnt="7" custScaleY="95438" custLinFactNeighborX="-122" custLinFactNeighborY="-12445"/>
      <dgm:spPr/>
    </dgm:pt>
    <dgm:pt modelId="{755423BE-33AD-4226-ADF7-4F3E9AE57D23}" type="pres">
      <dgm:prSet presAssocID="{97BF480A-5DC7-4EA8-8740-9AFBD4D33CDC}" presName="ParentText" presStyleLbl="revTx" presStyleIdx="0" presStyleCnt="4" custScaleY="128605" custLinFactNeighborX="-1692" custLinFactNeighborY="-140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8F85B0-E1DF-42CC-9370-27FEF39606EE}" type="pres">
      <dgm:prSet presAssocID="{97BF480A-5DC7-4EA8-8740-9AFBD4D33CDC}" presName="Triangle" presStyleLbl="alignNode1" presStyleIdx="1" presStyleCnt="7"/>
      <dgm:spPr/>
    </dgm:pt>
    <dgm:pt modelId="{CE2E325A-99B1-4302-B1F9-D712D9A77B8E}" type="pres">
      <dgm:prSet presAssocID="{9293B97B-598C-4813-892F-E306B84C9DF9}" presName="sibTrans" presStyleCnt="0"/>
      <dgm:spPr/>
    </dgm:pt>
    <dgm:pt modelId="{1A11F4B5-CC5D-412F-8FA5-A260DC9F1569}" type="pres">
      <dgm:prSet presAssocID="{9293B97B-598C-4813-892F-E306B84C9DF9}" presName="space" presStyleCnt="0"/>
      <dgm:spPr/>
    </dgm:pt>
    <dgm:pt modelId="{235299B4-C687-4A73-A579-BB5A7C66C95F}" type="pres">
      <dgm:prSet presAssocID="{3C63AF6C-EB3B-4195-97C3-C31EF45880CC}" presName="composite" presStyleCnt="0"/>
      <dgm:spPr/>
    </dgm:pt>
    <dgm:pt modelId="{E87053F1-A13A-469C-A2F8-F9F637408AAA}" type="pres">
      <dgm:prSet presAssocID="{3C63AF6C-EB3B-4195-97C3-C31EF45880CC}" presName="LShape" presStyleLbl="alignNode1" presStyleIdx="2" presStyleCnt="7"/>
      <dgm:spPr/>
    </dgm:pt>
    <dgm:pt modelId="{782DC01A-45A9-490F-A620-D4F7618CB587}" type="pres">
      <dgm:prSet presAssocID="{3C63AF6C-EB3B-4195-97C3-C31EF45880CC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E4BB52-D292-4A3B-90BF-AADB3F3B356D}" type="pres">
      <dgm:prSet presAssocID="{3C63AF6C-EB3B-4195-97C3-C31EF45880CC}" presName="Triangle" presStyleLbl="alignNode1" presStyleIdx="3" presStyleCnt="7"/>
      <dgm:spPr/>
    </dgm:pt>
    <dgm:pt modelId="{5D61D0CE-1625-41CE-9765-F3E8391A3C56}" type="pres">
      <dgm:prSet presAssocID="{AB98CA88-E598-4B20-87A9-B1CFFD96C60D}" presName="sibTrans" presStyleCnt="0"/>
      <dgm:spPr/>
    </dgm:pt>
    <dgm:pt modelId="{F5D2AAEA-9B43-4756-9E7B-9454D85F79CC}" type="pres">
      <dgm:prSet presAssocID="{AB98CA88-E598-4B20-87A9-B1CFFD96C60D}" presName="space" presStyleCnt="0"/>
      <dgm:spPr/>
    </dgm:pt>
    <dgm:pt modelId="{50188982-165B-4CC9-9161-CA487926A038}" type="pres">
      <dgm:prSet presAssocID="{3BE368A6-3234-468E-B5B8-C8554163AE99}" presName="composite" presStyleCnt="0"/>
      <dgm:spPr/>
    </dgm:pt>
    <dgm:pt modelId="{0846A33B-993F-4784-B577-C69402354889}" type="pres">
      <dgm:prSet presAssocID="{3BE368A6-3234-468E-B5B8-C8554163AE99}" presName="LShape" presStyleLbl="alignNode1" presStyleIdx="4" presStyleCnt="7"/>
      <dgm:spPr/>
    </dgm:pt>
    <dgm:pt modelId="{3D720C66-E93F-4FB9-9328-0B66E937B569}" type="pres">
      <dgm:prSet presAssocID="{3BE368A6-3234-468E-B5B8-C8554163AE99}" presName="ParentText" presStyleLbl="revTx" presStyleIdx="2" presStyleCnt="4" custScaleX="110411" custScaleY="149270" custLinFactNeighborX="124" custLinFactNeighborY="272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B89B64-A2B5-44DB-9296-087B5A71DE4E}" type="pres">
      <dgm:prSet presAssocID="{3BE368A6-3234-468E-B5B8-C8554163AE99}" presName="Triangle" presStyleLbl="alignNode1" presStyleIdx="5" presStyleCnt="7"/>
      <dgm:spPr/>
    </dgm:pt>
    <dgm:pt modelId="{D6266212-69CD-418A-B19F-9D9853C0169E}" type="pres">
      <dgm:prSet presAssocID="{4BE2D7AB-4C11-44DC-8B57-7BF95F64ACEC}" presName="sibTrans" presStyleCnt="0"/>
      <dgm:spPr/>
    </dgm:pt>
    <dgm:pt modelId="{F24BC1A0-4F27-4B87-AC78-2F5C1E0F08B3}" type="pres">
      <dgm:prSet presAssocID="{4BE2D7AB-4C11-44DC-8B57-7BF95F64ACEC}" presName="space" presStyleCnt="0"/>
      <dgm:spPr/>
    </dgm:pt>
    <dgm:pt modelId="{4C5C8DAE-1292-48D3-918F-30DC7EA32BDE}" type="pres">
      <dgm:prSet presAssocID="{7E8E88FE-2894-437C-B9B9-F0F0485B02A9}" presName="composite" presStyleCnt="0"/>
      <dgm:spPr/>
    </dgm:pt>
    <dgm:pt modelId="{02800B3C-69FC-42E0-91FA-A2CD8F81206A}" type="pres">
      <dgm:prSet presAssocID="{7E8E88FE-2894-437C-B9B9-F0F0485B02A9}" presName="LShape" presStyleLbl="alignNode1" presStyleIdx="6" presStyleCnt="7"/>
      <dgm:spPr/>
    </dgm:pt>
    <dgm:pt modelId="{CE13196C-C321-44E8-BE59-601BD44C5641}" type="pres">
      <dgm:prSet presAssocID="{7E8E88FE-2894-437C-B9B9-F0F0485B02A9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9AE661-90A9-4276-A9AA-F2AAEDD6CCA5}" type="presOf" srcId="{3BE368A6-3234-468E-B5B8-C8554163AE99}" destId="{3D720C66-E93F-4FB9-9328-0B66E937B569}" srcOrd="0" destOrd="0" presId="urn:microsoft.com/office/officeart/2009/3/layout/StepUpProcess"/>
    <dgm:cxn modelId="{3220E8AB-5DFD-48CE-B78E-F68167C9A181}" type="presOf" srcId="{7E8E88FE-2894-437C-B9B9-F0F0485B02A9}" destId="{CE13196C-C321-44E8-BE59-601BD44C5641}" srcOrd="0" destOrd="0" presId="urn:microsoft.com/office/officeart/2009/3/layout/StepUpProcess"/>
    <dgm:cxn modelId="{E501F14C-ABDA-475C-BEE4-3A6F1A17900D}" srcId="{0AE3046F-DECA-405F-B100-79D757391AB0}" destId="{97BF480A-5DC7-4EA8-8740-9AFBD4D33CDC}" srcOrd="0" destOrd="0" parTransId="{E431FCE1-2F08-499C-92C4-CF2EC5361B10}" sibTransId="{9293B97B-598C-4813-892F-E306B84C9DF9}"/>
    <dgm:cxn modelId="{D6A50968-1BF6-4FDA-B845-7C4FBE64946A}" srcId="{0AE3046F-DECA-405F-B100-79D757391AB0}" destId="{3BE368A6-3234-468E-B5B8-C8554163AE99}" srcOrd="2" destOrd="0" parTransId="{B30C6976-E9E4-42C3-800C-9B4DA9FF86B1}" sibTransId="{4BE2D7AB-4C11-44DC-8B57-7BF95F64ACEC}"/>
    <dgm:cxn modelId="{588C0E66-A18A-49C3-8D3B-165A52F87D2F}" type="presOf" srcId="{97BF480A-5DC7-4EA8-8740-9AFBD4D33CDC}" destId="{755423BE-33AD-4226-ADF7-4F3E9AE57D23}" srcOrd="0" destOrd="0" presId="urn:microsoft.com/office/officeart/2009/3/layout/StepUpProcess"/>
    <dgm:cxn modelId="{580E77FF-0668-4EFD-98EC-87C08E72432E}" type="presOf" srcId="{0AE3046F-DECA-405F-B100-79D757391AB0}" destId="{4A164392-A065-4295-A6AF-CC55C7B81C6F}" srcOrd="0" destOrd="0" presId="urn:microsoft.com/office/officeart/2009/3/layout/StepUpProcess"/>
    <dgm:cxn modelId="{33DEE420-B3BA-4407-A6E7-6A2D9184CF15}" srcId="{0AE3046F-DECA-405F-B100-79D757391AB0}" destId="{7E8E88FE-2894-437C-B9B9-F0F0485B02A9}" srcOrd="3" destOrd="0" parTransId="{63889FF6-886F-452A-B405-4A05BA7AE127}" sibTransId="{D6F3E364-EFA7-4DEA-9305-C5147B4D20FA}"/>
    <dgm:cxn modelId="{7DC703A3-F285-45F4-B622-7C47DDE18EB6}" srcId="{0AE3046F-DECA-405F-B100-79D757391AB0}" destId="{3C63AF6C-EB3B-4195-97C3-C31EF45880CC}" srcOrd="1" destOrd="0" parTransId="{D66A5B17-846B-4243-A3C7-7114234E9214}" sibTransId="{AB98CA88-E598-4B20-87A9-B1CFFD96C60D}"/>
    <dgm:cxn modelId="{C7F52BAF-DEEC-4BFB-A026-CA3D02A787E2}" type="presOf" srcId="{3C63AF6C-EB3B-4195-97C3-C31EF45880CC}" destId="{782DC01A-45A9-490F-A620-D4F7618CB587}" srcOrd="0" destOrd="0" presId="urn:microsoft.com/office/officeart/2009/3/layout/StepUpProcess"/>
    <dgm:cxn modelId="{591289D9-AFE7-4403-9E20-8456746882BD}" type="presParOf" srcId="{4A164392-A065-4295-A6AF-CC55C7B81C6F}" destId="{AD9FF7B8-D4E1-4C1D-A31D-6D1AAEE97F03}" srcOrd="0" destOrd="0" presId="urn:microsoft.com/office/officeart/2009/3/layout/StepUpProcess"/>
    <dgm:cxn modelId="{336A08BC-7F42-4E7C-8361-9F9DE734E99E}" type="presParOf" srcId="{AD9FF7B8-D4E1-4C1D-A31D-6D1AAEE97F03}" destId="{152E1D35-7086-48D2-A61D-B3192839A3F6}" srcOrd="0" destOrd="0" presId="urn:microsoft.com/office/officeart/2009/3/layout/StepUpProcess"/>
    <dgm:cxn modelId="{D37CF5B2-CA3A-403F-8A5B-3EFC96B9E06E}" type="presParOf" srcId="{AD9FF7B8-D4E1-4C1D-A31D-6D1AAEE97F03}" destId="{755423BE-33AD-4226-ADF7-4F3E9AE57D23}" srcOrd="1" destOrd="0" presId="urn:microsoft.com/office/officeart/2009/3/layout/StepUpProcess"/>
    <dgm:cxn modelId="{3B9FE6A5-9F93-4D0F-B474-939CE213F003}" type="presParOf" srcId="{AD9FF7B8-D4E1-4C1D-A31D-6D1AAEE97F03}" destId="{8C8F85B0-E1DF-42CC-9370-27FEF39606EE}" srcOrd="2" destOrd="0" presId="urn:microsoft.com/office/officeart/2009/3/layout/StepUpProcess"/>
    <dgm:cxn modelId="{6E715B67-8BF2-48EC-B2F1-106A2670C643}" type="presParOf" srcId="{4A164392-A065-4295-A6AF-CC55C7B81C6F}" destId="{CE2E325A-99B1-4302-B1F9-D712D9A77B8E}" srcOrd="1" destOrd="0" presId="urn:microsoft.com/office/officeart/2009/3/layout/StepUpProcess"/>
    <dgm:cxn modelId="{BAC6FD7F-0E94-44AB-8575-F207390AF57E}" type="presParOf" srcId="{CE2E325A-99B1-4302-B1F9-D712D9A77B8E}" destId="{1A11F4B5-CC5D-412F-8FA5-A260DC9F1569}" srcOrd="0" destOrd="0" presId="urn:microsoft.com/office/officeart/2009/3/layout/StepUpProcess"/>
    <dgm:cxn modelId="{2556E7A9-4928-4F36-9E46-609CEFB68391}" type="presParOf" srcId="{4A164392-A065-4295-A6AF-CC55C7B81C6F}" destId="{235299B4-C687-4A73-A579-BB5A7C66C95F}" srcOrd="2" destOrd="0" presId="urn:microsoft.com/office/officeart/2009/3/layout/StepUpProcess"/>
    <dgm:cxn modelId="{8405DBEE-49A9-4E05-96DB-CD7C65AD0AB6}" type="presParOf" srcId="{235299B4-C687-4A73-A579-BB5A7C66C95F}" destId="{E87053F1-A13A-469C-A2F8-F9F637408AAA}" srcOrd="0" destOrd="0" presId="urn:microsoft.com/office/officeart/2009/3/layout/StepUpProcess"/>
    <dgm:cxn modelId="{76D4B9F0-9B2D-4A89-8FF8-1A42358E8847}" type="presParOf" srcId="{235299B4-C687-4A73-A579-BB5A7C66C95F}" destId="{782DC01A-45A9-490F-A620-D4F7618CB587}" srcOrd="1" destOrd="0" presId="urn:microsoft.com/office/officeart/2009/3/layout/StepUpProcess"/>
    <dgm:cxn modelId="{C6A668ED-FB29-4844-9215-274C9DCB9A7F}" type="presParOf" srcId="{235299B4-C687-4A73-A579-BB5A7C66C95F}" destId="{16E4BB52-D292-4A3B-90BF-AADB3F3B356D}" srcOrd="2" destOrd="0" presId="urn:microsoft.com/office/officeart/2009/3/layout/StepUpProcess"/>
    <dgm:cxn modelId="{7D28910C-42DF-4A6A-95FD-5DED96BAF089}" type="presParOf" srcId="{4A164392-A065-4295-A6AF-CC55C7B81C6F}" destId="{5D61D0CE-1625-41CE-9765-F3E8391A3C56}" srcOrd="3" destOrd="0" presId="urn:microsoft.com/office/officeart/2009/3/layout/StepUpProcess"/>
    <dgm:cxn modelId="{38B21659-5F77-4EC6-983F-DB58B2323E72}" type="presParOf" srcId="{5D61D0CE-1625-41CE-9765-F3E8391A3C56}" destId="{F5D2AAEA-9B43-4756-9E7B-9454D85F79CC}" srcOrd="0" destOrd="0" presId="urn:microsoft.com/office/officeart/2009/3/layout/StepUpProcess"/>
    <dgm:cxn modelId="{DD1CF225-4021-4058-885A-7A90B259B26C}" type="presParOf" srcId="{4A164392-A065-4295-A6AF-CC55C7B81C6F}" destId="{50188982-165B-4CC9-9161-CA487926A038}" srcOrd="4" destOrd="0" presId="urn:microsoft.com/office/officeart/2009/3/layout/StepUpProcess"/>
    <dgm:cxn modelId="{CB6852C0-1FD1-49DD-A79F-EAD7890EC4D7}" type="presParOf" srcId="{50188982-165B-4CC9-9161-CA487926A038}" destId="{0846A33B-993F-4784-B577-C69402354889}" srcOrd="0" destOrd="0" presId="urn:microsoft.com/office/officeart/2009/3/layout/StepUpProcess"/>
    <dgm:cxn modelId="{EF5A5453-16B2-4F6F-BCA0-2BD8A0186746}" type="presParOf" srcId="{50188982-165B-4CC9-9161-CA487926A038}" destId="{3D720C66-E93F-4FB9-9328-0B66E937B569}" srcOrd="1" destOrd="0" presId="urn:microsoft.com/office/officeart/2009/3/layout/StepUpProcess"/>
    <dgm:cxn modelId="{A42A3044-0FA2-45E7-AC86-72C51F5307D0}" type="presParOf" srcId="{50188982-165B-4CC9-9161-CA487926A038}" destId="{00B89B64-A2B5-44DB-9296-087B5A71DE4E}" srcOrd="2" destOrd="0" presId="urn:microsoft.com/office/officeart/2009/3/layout/StepUpProcess"/>
    <dgm:cxn modelId="{CE51CCDE-4FF0-42EE-991B-6BA1EA107112}" type="presParOf" srcId="{4A164392-A065-4295-A6AF-CC55C7B81C6F}" destId="{D6266212-69CD-418A-B19F-9D9853C0169E}" srcOrd="5" destOrd="0" presId="urn:microsoft.com/office/officeart/2009/3/layout/StepUpProcess"/>
    <dgm:cxn modelId="{C35EE8F3-DE1A-414D-B501-C2BE31B8E51F}" type="presParOf" srcId="{D6266212-69CD-418A-B19F-9D9853C0169E}" destId="{F24BC1A0-4F27-4B87-AC78-2F5C1E0F08B3}" srcOrd="0" destOrd="0" presId="urn:microsoft.com/office/officeart/2009/3/layout/StepUpProcess"/>
    <dgm:cxn modelId="{1870B8E1-1895-41F5-B6D9-6627116DBFDD}" type="presParOf" srcId="{4A164392-A065-4295-A6AF-CC55C7B81C6F}" destId="{4C5C8DAE-1292-48D3-918F-30DC7EA32BDE}" srcOrd="6" destOrd="0" presId="urn:microsoft.com/office/officeart/2009/3/layout/StepUpProcess"/>
    <dgm:cxn modelId="{F5A9FBBE-2B63-416C-A438-FB42C1A6EB9B}" type="presParOf" srcId="{4C5C8DAE-1292-48D3-918F-30DC7EA32BDE}" destId="{02800B3C-69FC-42E0-91FA-A2CD8F81206A}" srcOrd="0" destOrd="0" presId="urn:microsoft.com/office/officeart/2009/3/layout/StepUpProcess"/>
    <dgm:cxn modelId="{3BB55766-CAA9-4CC2-B8FE-C869C6D80E21}" type="presParOf" srcId="{4C5C8DAE-1292-48D3-918F-30DC7EA32BDE}" destId="{CE13196C-C321-44E8-BE59-601BD44C5641}" srcOrd="1" destOrd="0" presId="urn:microsoft.com/office/officeart/2009/3/layout/StepUp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A8064CB-7B37-436C-8F4C-A7A7B200C480}" type="doc">
      <dgm:prSet loTypeId="urn:microsoft.com/office/officeart/2005/8/layout/hierarchy5" loCatId="hierarchy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D0720A-E44F-4CFC-BF42-38DFB82EA631}">
      <dgm:prSet phldrT="[Текст]" custT="1"/>
      <dgm:spPr/>
      <dgm:t>
        <a:bodyPr/>
        <a:lstStyle/>
        <a:p>
          <a:r>
            <a:rPr lang="en-US" sz="3600" b="1" i="1" dirty="0" smtClean="0"/>
            <a:t>Risk Factors</a:t>
          </a:r>
          <a:endParaRPr lang="ru-RU" sz="3600" dirty="0"/>
        </a:p>
      </dgm:t>
    </dgm:pt>
    <dgm:pt modelId="{B91712A2-FA28-4C8F-95E2-A0834BBDBF7C}" type="parTrans" cxnId="{721A7E0F-D8C5-4837-9D01-897F225DEFDF}">
      <dgm:prSet/>
      <dgm:spPr/>
      <dgm:t>
        <a:bodyPr/>
        <a:lstStyle/>
        <a:p>
          <a:endParaRPr lang="ru-RU"/>
        </a:p>
      </dgm:t>
    </dgm:pt>
    <dgm:pt modelId="{6344DF55-7D2D-421F-859A-DC01EFD75448}" type="sibTrans" cxnId="{721A7E0F-D8C5-4837-9D01-897F225DEFDF}">
      <dgm:prSet/>
      <dgm:spPr/>
      <dgm:t>
        <a:bodyPr/>
        <a:lstStyle/>
        <a:p>
          <a:endParaRPr lang="ru-RU"/>
        </a:p>
      </dgm:t>
    </dgm:pt>
    <dgm:pt modelId="{F589684D-2A9A-4FCA-AF7B-F09C76BEE5B2}">
      <dgm:prSet phldrT="[Текст]" custT="1"/>
      <dgm:spPr>
        <a:solidFill>
          <a:srgbClr val="CC0066"/>
        </a:solidFill>
      </dgm:spPr>
      <dgm:t>
        <a:bodyPr/>
        <a:lstStyle/>
        <a:p>
          <a:r>
            <a:rPr lang="en-US" sz="32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Hereditary diseases </a:t>
          </a:r>
          <a:endParaRPr lang="ru-RU" sz="32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ECFE277-B1A5-4092-9576-6D3EEF923D44}" type="parTrans" cxnId="{C5C702A2-6A37-496A-9BF7-D46CE1E53268}">
      <dgm:prSet/>
      <dgm:spPr/>
      <dgm:t>
        <a:bodyPr/>
        <a:lstStyle/>
        <a:p>
          <a:endParaRPr lang="ru-RU"/>
        </a:p>
      </dgm:t>
    </dgm:pt>
    <dgm:pt modelId="{A605F9A8-43D8-48C0-B9E4-F42FA2EEB0F1}" type="sibTrans" cxnId="{C5C702A2-6A37-496A-9BF7-D46CE1E53268}">
      <dgm:prSet/>
      <dgm:spPr/>
      <dgm:t>
        <a:bodyPr/>
        <a:lstStyle/>
        <a:p>
          <a:endParaRPr lang="ru-RU"/>
        </a:p>
      </dgm:t>
    </dgm:pt>
    <dgm:pt modelId="{2EF3F434-3132-4812-BCDB-B1200166C88E}">
      <dgm:prSet phldrT="[Текст]" custT="1"/>
      <dgm:spPr>
        <a:solidFill>
          <a:srgbClr val="CC0066"/>
        </a:solidFill>
      </dgm:spPr>
      <dgm:t>
        <a:bodyPr/>
        <a:lstStyle/>
        <a:p>
          <a:r>
            <a:rPr lang="en-US" sz="2800" b="0" i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Polyposis</a:t>
          </a:r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syndromes</a:t>
          </a:r>
          <a:endParaRPr lang="ru-RU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83D4F09-81E1-497F-BC52-5D5082A1712D}" type="parTrans" cxnId="{358DF312-D8EB-40F1-ADFE-1B5805CB4E2C}">
      <dgm:prSet/>
      <dgm:spPr/>
      <dgm:t>
        <a:bodyPr/>
        <a:lstStyle/>
        <a:p>
          <a:endParaRPr lang="ru-RU"/>
        </a:p>
      </dgm:t>
    </dgm:pt>
    <dgm:pt modelId="{51E0E06C-7F79-4A6C-9422-E0F7323159BA}" type="sibTrans" cxnId="{358DF312-D8EB-40F1-ADFE-1B5805CB4E2C}">
      <dgm:prSet/>
      <dgm:spPr/>
      <dgm:t>
        <a:bodyPr/>
        <a:lstStyle/>
        <a:p>
          <a:endParaRPr lang="ru-RU"/>
        </a:p>
      </dgm:t>
    </dgm:pt>
    <dgm:pt modelId="{018B76DF-9175-482F-99BB-40A5577E4EAF}">
      <dgm:prSet phldrT="[Текст]" custT="1"/>
      <dgm:spPr>
        <a:solidFill>
          <a:srgbClr val="CC0066"/>
        </a:solidFill>
      </dgm:spPr>
      <dgm:t>
        <a:bodyPr/>
        <a:lstStyle/>
        <a:p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Non-</a:t>
          </a:r>
          <a:r>
            <a:rPr lang="en-US" sz="2800" b="0" i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polyposis</a:t>
          </a:r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syndrome</a:t>
          </a:r>
          <a:endParaRPr lang="ru-RU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74CFA42-6717-4187-904A-4A250859A71D}" type="parTrans" cxnId="{7295D747-5E35-4764-8766-B846BC43552F}">
      <dgm:prSet/>
      <dgm:spPr/>
      <dgm:t>
        <a:bodyPr/>
        <a:lstStyle/>
        <a:p>
          <a:endParaRPr lang="ru-RU"/>
        </a:p>
      </dgm:t>
    </dgm:pt>
    <dgm:pt modelId="{24C79767-576B-452C-9422-6EDD111FA717}" type="sibTrans" cxnId="{7295D747-5E35-4764-8766-B846BC43552F}">
      <dgm:prSet/>
      <dgm:spPr/>
      <dgm:t>
        <a:bodyPr/>
        <a:lstStyle/>
        <a:p>
          <a:endParaRPr lang="ru-RU"/>
        </a:p>
      </dgm:t>
    </dgm:pt>
    <dgm:pt modelId="{D08E80BE-A58C-4F58-9674-9EAC48D46011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en-US" sz="32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Earned</a:t>
          </a:r>
          <a:endParaRPr lang="ru-RU" sz="2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BF3EC0-9374-4636-8EB2-B25594174CCC}" type="parTrans" cxnId="{F7A5B0FC-A5AE-47A2-BD54-303AC7555843}">
      <dgm:prSet/>
      <dgm:spPr/>
      <dgm:t>
        <a:bodyPr/>
        <a:lstStyle/>
        <a:p>
          <a:endParaRPr lang="ru-RU"/>
        </a:p>
      </dgm:t>
    </dgm:pt>
    <dgm:pt modelId="{4621A455-5625-4B45-9E0A-92E9F4BBEE9D}" type="sibTrans" cxnId="{F7A5B0FC-A5AE-47A2-BD54-303AC7555843}">
      <dgm:prSet/>
      <dgm:spPr/>
      <dgm:t>
        <a:bodyPr/>
        <a:lstStyle/>
        <a:p>
          <a:endParaRPr lang="ru-RU"/>
        </a:p>
      </dgm:t>
    </dgm:pt>
    <dgm:pt modelId="{5E2F3E28-77E3-4845-83D6-BC453BAD219E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Polyps</a:t>
          </a:r>
          <a:endParaRPr lang="ru-RU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7FA8C0-8665-4BB8-A055-A14E5A7BDFDC}" type="parTrans" cxnId="{1E319D6D-EFE2-4FAD-8DEE-157D47EE3EED}">
      <dgm:prSet/>
      <dgm:spPr/>
      <dgm:t>
        <a:bodyPr/>
        <a:lstStyle/>
        <a:p>
          <a:endParaRPr lang="ru-RU"/>
        </a:p>
      </dgm:t>
    </dgm:pt>
    <dgm:pt modelId="{38100585-9F72-4347-8FE5-A0FEE4A11225}" type="sibTrans" cxnId="{1E319D6D-EFE2-4FAD-8DEE-157D47EE3EED}">
      <dgm:prSet/>
      <dgm:spPr/>
      <dgm:t>
        <a:bodyPr/>
        <a:lstStyle/>
        <a:p>
          <a:endParaRPr lang="ru-RU"/>
        </a:p>
      </dgm:t>
    </dgm:pt>
    <dgm:pt modelId="{63B6E503-70D5-4076-A7D9-C11A9A5BFD13}">
      <dgm:prSet phldrT="[Текст]"/>
      <dgm:spPr/>
      <dgm:t>
        <a:bodyPr/>
        <a:lstStyle/>
        <a:p>
          <a:endParaRPr lang="ru-RU" dirty="0"/>
        </a:p>
      </dgm:t>
    </dgm:pt>
    <dgm:pt modelId="{DC626D9F-0DA3-4D31-9157-CDEA01EDE4D4}" type="parTrans" cxnId="{D474E05B-3BF0-43E8-B7AA-26F1D945645A}">
      <dgm:prSet/>
      <dgm:spPr/>
      <dgm:t>
        <a:bodyPr/>
        <a:lstStyle/>
        <a:p>
          <a:endParaRPr lang="ru-RU"/>
        </a:p>
      </dgm:t>
    </dgm:pt>
    <dgm:pt modelId="{A2D977F1-1839-4B86-AE79-A1FE7355B6CE}" type="sibTrans" cxnId="{D474E05B-3BF0-43E8-B7AA-26F1D945645A}">
      <dgm:prSet/>
      <dgm:spPr/>
      <dgm:t>
        <a:bodyPr/>
        <a:lstStyle/>
        <a:p>
          <a:endParaRPr lang="ru-RU"/>
        </a:p>
      </dgm:t>
    </dgm:pt>
    <dgm:pt modelId="{EAFA7A58-F997-484F-B909-E912E1346F1E}">
      <dgm:prSet phldrT="[Текст]"/>
      <dgm:spPr/>
      <dgm:t>
        <a:bodyPr/>
        <a:lstStyle/>
        <a:p>
          <a:endParaRPr lang="ru-RU" dirty="0"/>
        </a:p>
      </dgm:t>
    </dgm:pt>
    <dgm:pt modelId="{9E45F33E-02D1-4820-8C00-31E157BD1F19}" type="parTrans" cxnId="{642BA218-A84D-40FA-BD77-20D760A3D924}">
      <dgm:prSet/>
      <dgm:spPr/>
      <dgm:t>
        <a:bodyPr/>
        <a:lstStyle/>
        <a:p>
          <a:endParaRPr lang="ru-RU"/>
        </a:p>
      </dgm:t>
    </dgm:pt>
    <dgm:pt modelId="{D4E93EA9-8504-4B55-94FF-65BB1FA0260C}" type="sibTrans" cxnId="{642BA218-A84D-40FA-BD77-20D760A3D924}">
      <dgm:prSet/>
      <dgm:spPr/>
      <dgm:t>
        <a:bodyPr/>
        <a:lstStyle/>
        <a:p>
          <a:endParaRPr lang="ru-RU"/>
        </a:p>
      </dgm:t>
    </dgm:pt>
    <dgm:pt modelId="{0AAA674F-0D3A-47F6-A330-28D7424C265A}">
      <dgm:prSet phldrT="[Текст]" custT="1"/>
      <dgm:spPr>
        <a:solidFill>
          <a:srgbClr val="00B0F0"/>
        </a:solidFill>
        <a:ln>
          <a:solidFill>
            <a:srgbClr val="00B0F0"/>
          </a:solidFill>
        </a:ln>
      </dgm:spPr>
      <dgm:t>
        <a:bodyPr/>
        <a:lstStyle/>
        <a:p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Inflammatory diseases</a:t>
          </a:r>
          <a:endParaRPr lang="ru-RU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95BA46-E982-4D5A-AC13-CF22F1E93B24}" type="parTrans" cxnId="{CA659EED-6198-40CD-827A-BBC228FB8833}">
      <dgm:prSet/>
      <dgm:spPr/>
      <dgm:t>
        <a:bodyPr/>
        <a:lstStyle/>
        <a:p>
          <a:endParaRPr lang="ru-RU"/>
        </a:p>
      </dgm:t>
    </dgm:pt>
    <dgm:pt modelId="{5962BE05-E12E-4D1E-9A9F-654C68C42681}" type="sibTrans" cxnId="{CA659EED-6198-40CD-827A-BBC228FB8833}">
      <dgm:prSet/>
      <dgm:spPr/>
      <dgm:t>
        <a:bodyPr/>
        <a:lstStyle/>
        <a:p>
          <a:endParaRPr lang="ru-RU"/>
        </a:p>
      </dgm:t>
    </dgm:pt>
    <dgm:pt modelId="{AB4244B2-D056-4E04-BBE6-E2B6DDA6649C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en-US" sz="2800" b="0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Fatty foods</a:t>
          </a:r>
          <a:endParaRPr lang="ru-RU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E812BB8-15E7-4E45-A12A-DB594124C7D8}" type="parTrans" cxnId="{27981CD1-B95B-4052-BBB2-36C6CAFDF0F7}">
      <dgm:prSet/>
      <dgm:spPr/>
      <dgm:t>
        <a:bodyPr/>
        <a:lstStyle/>
        <a:p>
          <a:endParaRPr lang="ru-RU"/>
        </a:p>
      </dgm:t>
    </dgm:pt>
    <dgm:pt modelId="{1B4EFEEC-AC64-4B19-BA9A-A9D88CBC651B}" type="sibTrans" cxnId="{27981CD1-B95B-4052-BBB2-36C6CAFDF0F7}">
      <dgm:prSet/>
      <dgm:spPr/>
      <dgm:t>
        <a:bodyPr/>
        <a:lstStyle/>
        <a:p>
          <a:endParaRPr lang="ru-RU"/>
        </a:p>
      </dgm:t>
    </dgm:pt>
    <dgm:pt modelId="{E5B91153-45BD-41A2-83F2-CE210E4E6BF6}" type="pres">
      <dgm:prSet presAssocID="{7A8064CB-7B37-436C-8F4C-A7A7B200C48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0B69104-E38F-4AFA-8811-D49A05CC5050}" type="pres">
      <dgm:prSet presAssocID="{7A8064CB-7B37-436C-8F4C-A7A7B200C480}" presName="hierFlow" presStyleCnt="0"/>
      <dgm:spPr/>
    </dgm:pt>
    <dgm:pt modelId="{55B6403F-E45B-41B0-9673-A88B75794AFE}" type="pres">
      <dgm:prSet presAssocID="{7A8064CB-7B37-436C-8F4C-A7A7B200C480}" presName="firstBuf" presStyleCnt="0"/>
      <dgm:spPr/>
    </dgm:pt>
    <dgm:pt modelId="{E26BE744-5A6C-4AB2-837A-B542152E37CF}" type="pres">
      <dgm:prSet presAssocID="{7A8064CB-7B37-436C-8F4C-A7A7B200C48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66FEF6B-4C3D-4ECB-8E98-7F28364CAE1A}" type="pres">
      <dgm:prSet presAssocID="{BBD0720A-E44F-4CFC-BF42-38DFB82EA631}" presName="Name17" presStyleCnt="0"/>
      <dgm:spPr/>
    </dgm:pt>
    <dgm:pt modelId="{9F1E8E6C-02D1-4A13-961B-3F7FCF0AA234}" type="pres">
      <dgm:prSet presAssocID="{BBD0720A-E44F-4CFC-BF42-38DFB82EA631}" presName="level1Shape" presStyleLbl="node0" presStyleIdx="0" presStyleCnt="1" custScaleX="177536" custScaleY="269487" custLinFactX="-3044" custLinFactY="-15913" custLinFactNeighborX="-100000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02D9A2-F68D-4894-A46C-0EF96E306B86}" type="pres">
      <dgm:prSet presAssocID="{BBD0720A-E44F-4CFC-BF42-38DFB82EA631}" presName="hierChild2" presStyleCnt="0"/>
      <dgm:spPr/>
    </dgm:pt>
    <dgm:pt modelId="{B3A41FB7-5F04-4777-A8C9-53D1781E6DED}" type="pres">
      <dgm:prSet presAssocID="{1ECFE277-B1A5-4092-9576-6D3EEF923D44}" presName="Name25" presStyleLbl="parChTrans1D2" presStyleIdx="0" presStyleCnt="2"/>
      <dgm:spPr/>
      <dgm:t>
        <a:bodyPr/>
        <a:lstStyle/>
        <a:p>
          <a:endParaRPr lang="ru-RU"/>
        </a:p>
      </dgm:t>
    </dgm:pt>
    <dgm:pt modelId="{DAD30D53-9CBD-4C0E-822A-597BF22B2461}" type="pres">
      <dgm:prSet presAssocID="{1ECFE277-B1A5-4092-9576-6D3EEF923D44}" presName="connTx" presStyleLbl="parChTrans1D2" presStyleIdx="0" presStyleCnt="2"/>
      <dgm:spPr/>
      <dgm:t>
        <a:bodyPr/>
        <a:lstStyle/>
        <a:p>
          <a:endParaRPr lang="ru-RU"/>
        </a:p>
      </dgm:t>
    </dgm:pt>
    <dgm:pt modelId="{EC61AAFB-DD21-475A-85E6-5B06073A70B4}" type="pres">
      <dgm:prSet presAssocID="{F589684D-2A9A-4FCA-AF7B-F09C76BEE5B2}" presName="Name30" presStyleCnt="0"/>
      <dgm:spPr/>
    </dgm:pt>
    <dgm:pt modelId="{83CC8CC1-5A25-4951-B94C-CDB427BAFA2F}" type="pres">
      <dgm:prSet presAssocID="{F589684D-2A9A-4FCA-AF7B-F09C76BEE5B2}" presName="level2Shape" presStyleLbl="node2" presStyleIdx="0" presStyleCnt="2" custScaleX="182573" custScaleY="275719" custLinFactNeighborX="-54813" custLinFactNeighborY="-94050"/>
      <dgm:spPr/>
      <dgm:t>
        <a:bodyPr/>
        <a:lstStyle/>
        <a:p>
          <a:endParaRPr lang="ru-RU"/>
        </a:p>
      </dgm:t>
    </dgm:pt>
    <dgm:pt modelId="{B4974797-8166-4822-940D-98806D5C7BC8}" type="pres">
      <dgm:prSet presAssocID="{F589684D-2A9A-4FCA-AF7B-F09C76BEE5B2}" presName="hierChild3" presStyleCnt="0"/>
      <dgm:spPr/>
    </dgm:pt>
    <dgm:pt modelId="{44DC8B07-92FB-4D1E-8B1B-54DC98455A68}" type="pres">
      <dgm:prSet presAssocID="{E83D4F09-81E1-497F-BC52-5D5082A1712D}" presName="Name25" presStyleLbl="parChTrans1D3" presStyleIdx="0" presStyleCnt="5"/>
      <dgm:spPr/>
      <dgm:t>
        <a:bodyPr/>
        <a:lstStyle/>
        <a:p>
          <a:endParaRPr lang="ru-RU"/>
        </a:p>
      </dgm:t>
    </dgm:pt>
    <dgm:pt modelId="{206C2511-5642-4C3C-B4FC-CBFF2628CE98}" type="pres">
      <dgm:prSet presAssocID="{E83D4F09-81E1-497F-BC52-5D5082A1712D}" presName="connTx" presStyleLbl="parChTrans1D3" presStyleIdx="0" presStyleCnt="5"/>
      <dgm:spPr/>
      <dgm:t>
        <a:bodyPr/>
        <a:lstStyle/>
        <a:p>
          <a:endParaRPr lang="ru-RU"/>
        </a:p>
      </dgm:t>
    </dgm:pt>
    <dgm:pt modelId="{93FF423E-B552-4C25-9D2F-C6174D8BAAC5}" type="pres">
      <dgm:prSet presAssocID="{2EF3F434-3132-4812-BCDB-B1200166C88E}" presName="Name30" presStyleCnt="0"/>
      <dgm:spPr/>
    </dgm:pt>
    <dgm:pt modelId="{26D37DAE-5CED-4374-A52D-9D7B543C1E49}" type="pres">
      <dgm:prSet presAssocID="{2EF3F434-3132-4812-BCDB-B1200166C88E}" presName="level2Shape" presStyleLbl="node3" presStyleIdx="0" presStyleCnt="5" custScaleX="346459" custLinFactY="-88361" custLinFactNeighborX="8805" custLinFactNeighborY="-100000"/>
      <dgm:spPr/>
      <dgm:t>
        <a:bodyPr/>
        <a:lstStyle/>
        <a:p>
          <a:endParaRPr lang="ru-RU"/>
        </a:p>
      </dgm:t>
    </dgm:pt>
    <dgm:pt modelId="{CAEB19C0-51E2-4273-A6E4-A75FE40F3066}" type="pres">
      <dgm:prSet presAssocID="{2EF3F434-3132-4812-BCDB-B1200166C88E}" presName="hierChild3" presStyleCnt="0"/>
      <dgm:spPr/>
    </dgm:pt>
    <dgm:pt modelId="{A3821AE6-D01F-4467-AADC-88317536A3B1}" type="pres">
      <dgm:prSet presAssocID="{374CFA42-6717-4187-904A-4A250859A71D}" presName="Name25" presStyleLbl="parChTrans1D3" presStyleIdx="1" presStyleCnt="5"/>
      <dgm:spPr/>
      <dgm:t>
        <a:bodyPr/>
        <a:lstStyle/>
        <a:p>
          <a:endParaRPr lang="ru-RU"/>
        </a:p>
      </dgm:t>
    </dgm:pt>
    <dgm:pt modelId="{5BDDF4DD-3B97-4A78-AB7E-C203AC9D10D0}" type="pres">
      <dgm:prSet presAssocID="{374CFA42-6717-4187-904A-4A250859A71D}" presName="connTx" presStyleLbl="parChTrans1D3" presStyleIdx="1" presStyleCnt="5"/>
      <dgm:spPr/>
      <dgm:t>
        <a:bodyPr/>
        <a:lstStyle/>
        <a:p>
          <a:endParaRPr lang="ru-RU"/>
        </a:p>
      </dgm:t>
    </dgm:pt>
    <dgm:pt modelId="{B5119BB2-C7F4-4887-91C2-20CFD73ADF24}" type="pres">
      <dgm:prSet presAssocID="{018B76DF-9175-482F-99BB-40A5577E4EAF}" presName="Name30" presStyleCnt="0"/>
      <dgm:spPr/>
    </dgm:pt>
    <dgm:pt modelId="{91F02AAA-1424-41C9-87AC-3C65BCC04531}" type="pres">
      <dgm:prSet presAssocID="{018B76DF-9175-482F-99BB-40A5577E4EAF}" presName="level2Shape" presStyleLbl="node3" presStyleIdx="1" presStyleCnt="5" custScaleX="346459" custLinFactY="-49878" custLinFactNeighborX="9480" custLinFactNeighborY="-100000"/>
      <dgm:spPr/>
      <dgm:t>
        <a:bodyPr/>
        <a:lstStyle/>
        <a:p>
          <a:endParaRPr lang="ru-RU"/>
        </a:p>
      </dgm:t>
    </dgm:pt>
    <dgm:pt modelId="{CB24392A-8179-4710-A195-64C42E992482}" type="pres">
      <dgm:prSet presAssocID="{018B76DF-9175-482F-99BB-40A5577E4EAF}" presName="hierChild3" presStyleCnt="0"/>
      <dgm:spPr/>
    </dgm:pt>
    <dgm:pt modelId="{E5913FA8-3CF5-4752-A498-E2E2A850480F}" type="pres">
      <dgm:prSet presAssocID="{12BF3EC0-9374-4636-8EB2-B25594174CCC}" presName="Name25" presStyleLbl="parChTrans1D2" presStyleIdx="1" presStyleCnt="2"/>
      <dgm:spPr/>
      <dgm:t>
        <a:bodyPr/>
        <a:lstStyle/>
        <a:p>
          <a:endParaRPr lang="ru-RU"/>
        </a:p>
      </dgm:t>
    </dgm:pt>
    <dgm:pt modelId="{7960793F-2705-4DF9-AFEE-3D57DE6AC3B6}" type="pres">
      <dgm:prSet presAssocID="{12BF3EC0-9374-4636-8EB2-B25594174CCC}" presName="connTx" presStyleLbl="parChTrans1D2" presStyleIdx="1" presStyleCnt="2"/>
      <dgm:spPr/>
      <dgm:t>
        <a:bodyPr/>
        <a:lstStyle/>
        <a:p>
          <a:endParaRPr lang="ru-RU"/>
        </a:p>
      </dgm:t>
    </dgm:pt>
    <dgm:pt modelId="{9ED659F6-F721-4181-BC24-5B840B4AA994}" type="pres">
      <dgm:prSet presAssocID="{D08E80BE-A58C-4F58-9674-9EAC48D46011}" presName="Name30" presStyleCnt="0"/>
      <dgm:spPr/>
    </dgm:pt>
    <dgm:pt modelId="{F264D04B-8394-44DC-B457-C8A2C133B327}" type="pres">
      <dgm:prSet presAssocID="{D08E80BE-A58C-4F58-9674-9EAC48D46011}" presName="level2Shape" presStyleLbl="node2" presStyleIdx="1" presStyleCnt="2" custScaleX="182147" custScaleY="198101" custLinFactNeighborX="-51871" custLinFactNeighborY="-55680"/>
      <dgm:spPr/>
      <dgm:t>
        <a:bodyPr/>
        <a:lstStyle/>
        <a:p>
          <a:endParaRPr lang="ru-RU"/>
        </a:p>
      </dgm:t>
    </dgm:pt>
    <dgm:pt modelId="{74D8F3E9-1F94-4A8B-8EB2-6C8DC4E44747}" type="pres">
      <dgm:prSet presAssocID="{D08E80BE-A58C-4F58-9674-9EAC48D46011}" presName="hierChild3" presStyleCnt="0"/>
      <dgm:spPr/>
    </dgm:pt>
    <dgm:pt modelId="{7811E15B-3F57-4608-8D9C-A8A1A204E5B8}" type="pres">
      <dgm:prSet presAssocID="{A27FA8C0-8665-4BB8-A055-A14E5A7BDFDC}" presName="Name25" presStyleLbl="parChTrans1D3" presStyleIdx="2" presStyleCnt="5"/>
      <dgm:spPr/>
      <dgm:t>
        <a:bodyPr/>
        <a:lstStyle/>
        <a:p>
          <a:endParaRPr lang="ru-RU"/>
        </a:p>
      </dgm:t>
    </dgm:pt>
    <dgm:pt modelId="{D623F933-DA89-4F50-89F5-C1E4AF2E20D4}" type="pres">
      <dgm:prSet presAssocID="{A27FA8C0-8665-4BB8-A055-A14E5A7BDFDC}" presName="connTx" presStyleLbl="parChTrans1D3" presStyleIdx="2" presStyleCnt="5"/>
      <dgm:spPr/>
      <dgm:t>
        <a:bodyPr/>
        <a:lstStyle/>
        <a:p>
          <a:endParaRPr lang="ru-RU"/>
        </a:p>
      </dgm:t>
    </dgm:pt>
    <dgm:pt modelId="{13B72BFC-63FF-4D7E-8FD5-B319EBC61227}" type="pres">
      <dgm:prSet presAssocID="{5E2F3E28-77E3-4845-83D6-BC453BAD219E}" presName="Name30" presStyleCnt="0"/>
      <dgm:spPr/>
    </dgm:pt>
    <dgm:pt modelId="{CB3D199D-E7A2-42D5-9CBA-CE89F9DE4F75}" type="pres">
      <dgm:prSet presAssocID="{5E2F3E28-77E3-4845-83D6-BC453BAD219E}" presName="level2Shape" presStyleLbl="node3" presStyleIdx="2" presStyleCnt="5" custScaleX="294471" custScaleY="102902" custLinFactNeighborX="50240" custLinFactNeighborY="-85456"/>
      <dgm:spPr/>
      <dgm:t>
        <a:bodyPr/>
        <a:lstStyle/>
        <a:p>
          <a:endParaRPr lang="ru-RU"/>
        </a:p>
      </dgm:t>
    </dgm:pt>
    <dgm:pt modelId="{79EFF3A6-5338-46EB-962E-E2990A2D9155}" type="pres">
      <dgm:prSet presAssocID="{5E2F3E28-77E3-4845-83D6-BC453BAD219E}" presName="hierChild3" presStyleCnt="0"/>
      <dgm:spPr/>
    </dgm:pt>
    <dgm:pt modelId="{6CE9267F-37FD-48B0-B035-BF31EA9A4E9E}" type="pres">
      <dgm:prSet presAssocID="{9295BA46-E982-4D5A-AC13-CF22F1E93B24}" presName="Name25" presStyleLbl="parChTrans1D3" presStyleIdx="3" presStyleCnt="5"/>
      <dgm:spPr/>
      <dgm:t>
        <a:bodyPr/>
        <a:lstStyle/>
        <a:p>
          <a:endParaRPr lang="ru-RU"/>
        </a:p>
      </dgm:t>
    </dgm:pt>
    <dgm:pt modelId="{AF4472CE-9C09-49F8-AA79-C7EC8D73512A}" type="pres">
      <dgm:prSet presAssocID="{9295BA46-E982-4D5A-AC13-CF22F1E93B24}" presName="connTx" presStyleLbl="parChTrans1D3" presStyleIdx="3" presStyleCnt="5"/>
      <dgm:spPr/>
      <dgm:t>
        <a:bodyPr/>
        <a:lstStyle/>
        <a:p>
          <a:endParaRPr lang="ru-RU"/>
        </a:p>
      </dgm:t>
    </dgm:pt>
    <dgm:pt modelId="{946512DD-40E1-4D02-B541-569A77D59B95}" type="pres">
      <dgm:prSet presAssocID="{0AAA674F-0D3A-47F6-A330-28D7424C265A}" presName="Name30" presStyleCnt="0"/>
      <dgm:spPr/>
    </dgm:pt>
    <dgm:pt modelId="{8D706D99-F57F-4644-9897-21CEF111C3E2}" type="pres">
      <dgm:prSet presAssocID="{0AAA674F-0D3A-47F6-A330-28D7424C265A}" presName="level2Shape" presStyleLbl="node3" presStyleIdx="3" presStyleCnt="5" custScaleX="286238" custLinFactNeighborX="52019" custLinFactNeighborY="-75814"/>
      <dgm:spPr/>
      <dgm:t>
        <a:bodyPr/>
        <a:lstStyle/>
        <a:p>
          <a:endParaRPr lang="ru-RU"/>
        </a:p>
      </dgm:t>
    </dgm:pt>
    <dgm:pt modelId="{0CD3F207-74DC-484E-82DD-615E8A82B43F}" type="pres">
      <dgm:prSet presAssocID="{0AAA674F-0D3A-47F6-A330-28D7424C265A}" presName="hierChild3" presStyleCnt="0"/>
      <dgm:spPr/>
    </dgm:pt>
    <dgm:pt modelId="{226BB551-DC40-4178-B038-0E097F12E8E6}" type="pres">
      <dgm:prSet presAssocID="{7E812BB8-15E7-4E45-A12A-DB594124C7D8}" presName="Name25" presStyleLbl="parChTrans1D3" presStyleIdx="4" presStyleCnt="5"/>
      <dgm:spPr/>
      <dgm:t>
        <a:bodyPr/>
        <a:lstStyle/>
        <a:p>
          <a:endParaRPr lang="ru-RU"/>
        </a:p>
      </dgm:t>
    </dgm:pt>
    <dgm:pt modelId="{9E014AB9-29A1-4077-8CEB-F1B881932C8E}" type="pres">
      <dgm:prSet presAssocID="{7E812BB8-15E7-4E45-A12A-DB594124C7D8}" presName="connTx" presStyleLbl="parChTrans1D3" presStyleIdx="4" presStyleCnt="5"/>
      <dgm:spPr/>
      <dgm:t>
        <a:bodyPr/>
        <a:lstStyle/>
        <a:p>
          <a:endParaRPr lang="ru-RU"/>
        </a:p>
      </dgm:t>
    </dgm:pt>
    <dgm:pt modelId="{2DFB5842-1B96-468A-BD92-476B3ACDDD45}" type="pres">
      <dgm:prSet presAssocID="{AB4244B2-D056-4E04-BBE6-E2B6DDA6649C}" presName="Name30" presStyleCnt="0"/>
      <dgm:spPr/>
    </dgm:pt>
    <dgm:pt modelId="{F924E395-4D29-410C-A0EA-D6ED37AD16B3}" type="pres">
      <dgm:prSet presAssocID="{AB4244B2-D056-4E04-BBE6-E2B6DDA6649C}" presName="level2Shape" presStyleLbl="node3" presStyleIdx="4" presStyleCnt="5" custScaleX="288652" custScaleY="135154" custLinFactNeighborX="56132" custLinFactNeighborY="-30099"/>
      <dgm:spPr/>
      <dgm:t>
        <a:bodyPr/>
        <a:lstStyle/>
        <a:p>
          <a:endParaRPr lang="ru-RU"/>
        </a:p>
      </dgm:t>
    </dgm:pt>
    <dgm:pt modelId="{E6CA0D67-A60B-4662-8B1A-5D2A78EEADE6}" type="pres">
      <dgm:prSet presAssocID="{AB4244B2-D056-4E04-BBE6-E2B6DDA6649C}" presName="hierChild3" presStyleCnt="0"/>
      <dgm:spPr/>
    </dgm:pt>
    <dgm:pt modelId="{793A4DB6-E917-4F79-AE93-D9C8FB5B7F35}" type="pres">
      <dgm:prSet presAssocID="{7A8064CB-7B37-436C-8F4C-A7A7B200C480}" presName="bgShapesFlow" presStyleCnt="0"/>
      <dgm:spPr/>
    </dgm:pt>
    <dgm:pt modelId="{2EA4EF59-1055-4F03-9C53-7F972C468B30}" type="pres">
      <dgm:prSet presAssocID="{63B6E503-70D5-4076-A7D9-C11A9A5BFD13}" presName="rectComp" presStyleCnt="0"/>
      <dgm:spPr/>
    </dgm:pt>
    <dgm:pt modelId="{B18295E5-4F80-4C9A-81AA-B697073294CF}" type="pres">
      <dgm:prSet presAssocID="{63B6E503-70D5-4076-A7D9-C11A9A5BFD13}" presName="bgRect" presStyleLbl="bgShp" presStyleIdx="0" presStyleCnt="2" custScaleX="157131" custLinFactNeighborX="-77537" custLinFactNeighborY="-1343"/>
      <dgm:spPr/>
      <dgm:t>
        <a:bodyPr/>
        <a:lstStyle/>
        <a:p>
          <a:endParaRPr lang="ru-RU"/>
        </a:p>
      </dgm:t>
    </dgm:pt>
    <dgm:pt modelId="{59F73395-BD4F-445B-B15D-79A74B4ED226}" type="pres">
      <dgm:prSet presAssocID="{63B6E503-70D5-4076-A7D9-C11A9A5BFD13}" presName="bgRectTx" presStyleLbl="bgShp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A718C8-026C-4D39-A087-E0A9FC32D3BC}" type="pres">
      <dgm:prSet presAssocID="{63B6E503-70D5-4076-A7D9-C11A9A5BFD13}" presName="spComp" presStyleCnt="0"/>
      <dgm:spPr/>
    </dgm:pt>
    <dgm:pt modelId="{21DCF56E-34B6-45C6-8574-207F682D9BDD}" type="pres">
      <dgm:prSet presAssocID="{63B6E503-70D5-4076-A7D9-C11A9A5BFD13}" presName="hSp" presStyleCnt="0"/>
      <dgm:spPr/>
    </dgm:pt>
    <dgm:pt modelId="{399D57BA-BFAB-46F7-A776-F79725A980A8}" type="pres">
      <dgm:prSet presAssocID="{EAFA7A58-F997-484F-B909-E912E1346F1E}" presName="rectComp" presStyleCnt="0"/>
      <dgm:spPr/>
    </dgm:pt>
    <dgm:pt modelId="{F5BEE878-A8EA-4169-9C5B-1AEFC1AA638C}" type="pres">
      <dgm:prSet presAssocID="{EAFA7A58-F997-484F-B909-E912E1346F1E}" presName="bgRect" presStyleLbl="bgShp" presStyleIdx="1" presStyleCnt="2" custScaleX="154068" custLinFactNeighborX="-29689" custLinFactNeighborY="1343"/>
      <dgm:spPr/>
      <dgm:t>
        <a:bodyPr/>
        <a:lstStyle/>
        <a:p>
          <a:endParaRPr lang="ru-RU"/>
        </a:p>
      </dgm:t>
    </dgm:pt>
    <dgm:pt modelId="{31F0AE0F-BC4B-41CA-8CD3-07AAB3DD6D09}" type="pres">
      <dgm:prSet presAssocID="{EAFA7A58-F997-484F-B909-E912E1346F1E}" presName="bgRectTx" presStyleLbl="bgShp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B9C55A-B3F2-436C-8804-C9FEFEAD204D}" type="presOf" srcId="{9295BA46-E982-4D5A-AC13-CF22F1E93B24}" destId="{AF4472CE-9C09-49F8-AA79-C7EC8D73512A}" srcOrd="1" destOrd="0" presId="urn:microsoft.com/office/officeart/2005/8/layout/hierarchy5"/>
    <dgm:cxn modelId="{F7A5B0FC-A5AE-47A2-BD54-303AC7555843}" srcId="{BBD0720A-E44F-4CFC-BF42-38DFB82EA631}" destId="{D08E80BE-A58C-4F58-9674-9EAC48D46011}" srcOrd="1" destOrd="0" parTransId="{12BF3EC0-9374-4636-8EB2-B25594174CCC}" sibTransId="{4621A455-5625-4B45-9E0A-92E9F4BBEE9D}"/>
    <dgm:cxn modelId="{3B6063B6-C7E0-487C-AE59-1E9308F03AED}" type="presOf" srcId="{12BF3EC0-9374-4636-8EB2-B25594174CCC}" destId="{7960793F-2705-4DF9-AFEE-3D57DE6AC3B6}" srcOrd="1" destOrd="0" presId="urn:microsoft.com/office/officeart/2005/8/layout/hierarchy5"/>
    <dgm:cxn modelId="{7295D747-5E35-4764-8766-B846BC43552F}" srcId="{F589684D-2A9A-4FCA-AF7B-F09C76BEE5B2}" destId="{018B76DF-9175-482F-99BB-40A5577E4EAF}" srcOrd="1" destOrd="0" parTransId="{374CFA42-6717-4187-904A-4A250859A71D}" sibTransId="{24C79767-576B-452C-9422-6EDD111FA717}"/>
    <dgm:cxn modelId="{BE9E6317-770F-4D46-86E4-0DE08B7C46DE}" type="presOf" srcId="{AB4244B2-D056-4E04-BBE6-E2B6DDA6649C}" destId="{F924E395-4D29-410C-A0EA-D6ED37AD16B3}" srcOrd="0" destOrd="0" presId="urn:microsoft.com/office/officeart/2005/8/layout/hierarchy5"/>
    <dgm:cxn modelId="{A8486B1C-515A-450B-B001-9144B4BFDD87}" type="presOf" srcId="{BBD0720A-E44F-4CFC-BF42-38DFB82EA631}" destId="{9F1E8E6C-02D1-4A13-961B-3F7FCF0AA234}" srcOrd="0" destOrd="0" presId="urn:microsoft.com/office/officeart/2005/8/layout/hierarchy5"/>
    <dgm:cxn modelId="{B36AEA0A-8B2A-48B1-B490-DA7EC9A1E825}" type="presOf" srcId="{63B6E503-70D5-4076-A7D9-C11A9A5BFD13}" destId="{59F73395-BD4F-445B-B15D-79A74B4ED226}" srcOrd="1" destOrd="0" presId="urn:microsoft.com/office/officeart/2005/8/layout/hierarchy5"/>
    <dgm:cxn modelId="{403F16DB-1703-404A-AF78-353590658BFA}" type="presOf" srcId="{374CFA42-6717-4187-904A-4A250859A71D}" destId="{5BDDF4DD-3B97-4A78-AB7E-C203AC9D10D0}" srcOrd="1" destOrd="0" presId="urn:microsoft.com/office/officeart/2005/8/layout/hierarchy5"/>
    <dgm:cxn modelId="{084A827F-8E69-4CFB-9439-C33260B8BF70}" type="presOf" srcId="{A27FA8C0-8665-4BB8-A055-A14E5A7BDFDC}" destId="{D623F933-DA89-4F50-89F5-C1E4AF2E20D4}" srcOrd="1" destOrd="0" presId="urn:microsoft.com/office/officeart/2005/8/layout/hierarchy5"/>
    <dgm:cxn modelId="{721A7E0F-D8C5-4837-9D01-897F225DEFDF}" srcId="{7A8064CB-7B37-436C-8F4C-A7A7B200C480}" destId="{BBD0720A-E44F-4CFC-BF42-38DFB82EA631}" srcOrd="0" destOrd="0" parTransId="{B91712A2-FA28-4C8F-95E2-A0834BBDBF7C}" sibTransId="{6344DF55-7D2D-421F-859A-DC01EFD75448}"/>
    <dgm:cxn modelId="{BB28AE12-95BF-4633-A7CD-853CBFBF7AD8}" type="presOf" srcId="{1ECFE277-B1A5-4092-9576-6D3EEF923D44}" destId="{B3A41FB7-5F04-4777-A8C9-53D1781E6DED}" srcOrd="0" destOrd="0" presId="urn:microsoft.com/office/officeart/2005/8/layout/hierarchy5"/>
    <dgm:cxn modelId="{1CD44DA1-8D4C-4470-9236-7DAF6EE12AA1}" type="presOf" srcId="{EAFA7A58-F997-484F-B909-E912E1346F1E}" destId="{31F0AE0F-BC4B-41CA-8CD3-07AAB3DD6D09}" srcOrd="1" destOrd="0" presId="urn:microsoft.com/office/officeart/2005/8/layout/hierarchy5"/>
    <dgm:cxn modelId="{F449A651-5813-44C3-B923-51EDA5EC632B}" type="presOf" srcId="{12BF3EC0-9374-4636-8EB2-B25594174CCC}" destId="{E5913FA8-3CF5-4752-A498-E2E2A850480F}" srcOrd="0" destOrd="0" presId="urn:microsoft.com/office/officeart/2005/8/layout/hierarchy5"/>
    <dgm:cxn modelId="{080A719F-FE5D-4531-96A7-DB781BCA8380}" type="presOf" srcId="{E83D4F09-81E1-497F-BC52-5D5082A1712D}" destId="{206C2511-5642-4C3C-B4FC-CBFF2628CE98}" srcOrd="1" destOrd="0" presId="urn:microsoft.com/office/officeart/2005/8/layout/hierarchy5"/>
    <dgm:cxn modelId="{1E319D6D-EFE2-4FAD-8DEE-157D47EE3EED}" srcId="{D08E80BE-A58C-4F58-9674-9EAC48D46011}" destId="{5E2F3E28-77E3-4845-83D6-BC453BAD219E}" srcOrd="0" destOrd="0" parTransId="{A27FA8C0-8665-4BB8-A055-A14E5A7BDFDC}" sibTransId="{38100585-9F72-4347-8FE5-A0FEE4A11225}"/>
    <dgm:cxn modelId="{9A671F87-DDEB-4C9C-9478-5803FB5CBB9C}" type="presOf" srcId="{D08E80BE-A58C-4F58-9674-9EAC48D46011}" destId="{F264D04B-8394-44DC-B457-C8A2C133B327}" srcOrd="0" destOrd="0" presId="urn:microsoft.com/office/officeart/2005/8/layout/hierarchy5"/>
    <dgm:cxn modelId="{0C36667B-42FE-4D3E-A938-2FE2FBAFB613}" type="presOf" srcId="{9295BA46-E982-4D5A-AC13-CF22F1E93B24}" destId="{6CE9267F-37FD-48B0-B035-BF31EA9A4E9E}" srcOrd="0" destOrd="0" presId="urn:microsoft.com/office/officeart/2005/8/layout/hierarchy5"/>
    <dgm:cxn modelId="{D474E05B-3BF0-43E8-B7AA-26F1D945645A}" srcId="{7A8064CB-7B37-436C-8F4C-A7A7B200C480}" destId="{63B6E503-70D5-4076-A7D9-C11A9A5BFD13}" srcOrd="1" destOrd="0" parTransId="{DC626D9F-0DA3-4D31-9157-CDEA01EDE4D4}" sibTransId="{A2D977F1-1839-4B86-AE79-A1FE7355B6CE}"/>
    <dgm:cxn modelId="{2B118872-CFEC-4680-B95C-9554964B9C6D}" type="presOf" srcId="{63B6E503-70D5-4076-A7D9-C11A9A5BFD13}" destId="{B18295E5-4F80-4C9A-81AA-B697073294CF}" srcOrd="0" destOrd="0" presId="urn:microsoft.com/office/officeart/2005/8/layout/hierarchy5"/>
    <dgm:cxn modelId="{CA659EED-6198-40CD-827A-BBC228FB8833}" srcId="{D08E80BE-A58C-4F58-9674-9EAC48D46011}" destId="{0AAA674F-0D3A-47F6-A330-28D7424C265A}" srcOrd="1" destOrd="0" parTransId="{9295BA46-E982-4D5A-AC13-CF22F1E93B24}" sibTransId="{5962BE05-E12E-4D1E-9A9F-654C68C42681}"/>
    <dgm:cxn modelId="{642BA218-A84D-40FA-BD77-20D760A3D924}" srcId="{7A8064CB-7B37-436C-8F4C-A7A7B200C480}" destId="{EAFA7A58-F997-484F-B909-E912E1346F1E}" srcOrd="2" destOrd="0" parTransId="{9E45F33E-02D1-4820-8C00-31E157BD1F19}" sibTransId="{D4E93EA9-8504-4B55-94FF-65BB1FA0260C}"/>
    <dgm:cxn modelId="{14DA9C07-ACC1-4663-B38A-2EEC894FAD4B}" type="presOf" srcId="{E83D4F09-81E1-497F-BC52-5D5082A1712D}" destId="{44DC8B07-92FB-4D1E-8B1B-54DC98455A68}" srcOrd="0" destOrd="0" presId="urn:microsoft.com/office/officeart/2005/8/layout/hierarchy5"/>
    <dgm:cxn modelId="{00EF4B10-836E-4E37-A548-13309BFAD179}" type="presOf" srcId="{7E812BB8-15E7-4E45-A12A-DB594124C7D8}" destId="{9E014AB9-29A1-4077-8CEB-F1B881932C8E}" srcOrd="1" destOrd="0" presId="urn:microsoft.com/office/officeart/2005/8/layout/hierarchy5"/>
    <dgm:cxn modelId="{0573E82A-7951-4C57-B607-8BB1C981A662}" type="presOf" srcId="{5E2F3E28-77E3-4845-83D6-BC453BAD219E}" destId="{CB3D199D-E7A2-42D5-9CBA-CE89F9DE4F75}" srcOrd="0" destOrd="0" presId="urn:microsoft.com/office/officeart/2005/8/layout/hierarchy5"/>
    <dgm:cxn modelId="{247F23F4-8D2D-4336-923C-EB9CC2E10C6C}" type="presOf" srcId="{1ECFE277-B1A5-4092-9576-6D3EEF923D44}" destId="{DAD30D53-9CBD-4C0E-822A-597BF22B2461}" srcOrd="1" destOrd="0" presId="urn:microsoft.com/office/officeart/2005/8/layout/hierarchy5"/>
    <dgm:cxn modelId="{863C7873-6989-45E5-ACFD-D3C2C8437625}" type="presOf" srcId="{EAFA7A58-F997-484F-B909-E912E1346F1E}" destId="{F5BEE878-A8EA-4169-9C5B-1AEFC1AA638C}" srcOrd="0" destOrd="0" presId="urn:microsoft.com/office/officeart/2005/8/layout/hierarchy5"/>
    <dgm:cxn modelId="{FF005C0D-6778-4761-BE5A-ACF4DCF8C940}" type="presOf" srcId="{7A8064CB-7B37-436C-8F4C-A7A7B200C480}" destId="{E5B91153-45BD-41A2-83F2-CE210E4E6BF6}" srcOrd="0" destOrd="0" presId="urn:microsoft.com/office/officeart/2005/8/layout/hierarchy5"/>
    <dgm:cxn modelId="{C5C702A2-6A37-496A-9BF7-D46CE1E53268}" srcId="{BBD0720A-E44F-4CFC-BF42-38DFB82EA631}" destId="{F589684D-2A9A-4FCA-AF7B-F09C76BEE5B2}" srcOrd="0" destOrd="0" parTransId="{1ECFE277-B1A5-4092-9576-6D3EEF923D44}" sibTransId="{A605F9A8-43D8-48C0-B9E4-F42FA2EEB0F1}"/>
    <dgm:cxn modelId="{618095E4-4BFF-4F0F-BDD9-BF6A76ADDBE5}" type="presOf" srcId="{A27FA8C0-8665-4BB8-A055-A14E5A7BDFDC}" destId="{7811E15B-3F57-4608-8D9C-A8A1A204E5B8}" srcOrd="0" destOrd="0" presId="urn:microsoft.com/office/officeart/2005/8/layout/hierarchy5"/>
    <dgm:cxn modelId="{27981CD1-B95B-4052-BBB2-36C6CAFDF0F7}" srcId="{D08E80BE-A58C-4F58-9674-9EAC48D46011}" destId="{AB4244B2-D056-4E04-BBE6-E2B6DDA6649C}" srcOrd="2" destOrd="0" parTransId="{7E812BB8-15E7-4E45-A12A-DB594124C7D8}" sibTransId="{1B4EFEEC-AC64-4B19-BA9A-A9D88CBC651B}"/>
    <dgm:cxn modelId="{00AF58AD-B579-4B42-8646-919D548E7B94}" type="presOf" srcId="{374CFA42-6717-4187-904A-4A250859A71D}" destId="{A3821AE6-D01F-4467-AADC-88317536A3B1}" srcOrd="0" destOrd="0" presId="urn:microsoft.com/office/officeart/2005/8/layout/hierarchy5"/>
    <dgm:cxn modelId="{2D17363F-6F33-4A93-9236-84324D5161A3}" type="presOf" srcId="{7E812BB8-15E7-4E45-A12A-DB594124C7D8}" destId="{226BB551-DC40-4178-B038-0E097F12E8E6}" srcOrd="0" destOrd="0" presId="urn:microsoft.com/office/officeart/2005/8/layout/hierarchy5"/>
    <dgm:cxn modelId="{0B7D36FD-373B-4944-A58C-4B1CF1BE8E2E}" type="presOf" srcId="{018B76DF-9175-482F-99BB-40A5577E4EAF}" destId="{91F02AAA-1424-41C9-87AC-3C65BCC04531}" srcOrd="0" destOrd="0" presId="urn:microsoft.com/office/officeart/2005/8/layout/hierarchy5"/>
    <dgm:cxn modelId="{FB846CD5-6519-499C-9D0C-0842D1450832}" type="presOf" srcId="{0AAA674F-0D3A-47F6-A330-28D7424C265A}" destId="{8D706D99-F57F-4644-9897-21CEF111C3E2}" srcOrd="0" destOrd="0" presId="urn:microsoft.com/office/officeart/2005/8/layout/hierarchy5"/>
    <dgm:cxn modelId="{E036C1A8-31EB-442B-AC63-FB5D5BA8605F}" type="presOf" srcId="{2EF3F434-3132-4812-BCDB-B1200166C88E}" destId="{26D37DAE-5CED-4374-A52D-9D7B543C1E49}" srcOrd="0" destOrd="0" presId="urn:microsoft.com/office/officeart/2005/8/layout/hierarchy5"/>
    <dgm:cxn modelId="{358DF312-D8EB-40F1-ADFE-1B5805CB4E2C}" srcId="{F589684D-2A9A-4FCA-AF7B-F09C76BEE5B2}" destId="{2EF3F434-3132-4812-BCDB-B1200166C88E}" srcOrd="0" destOrd="0" parTransId="{E83D4F09-81E1-497F-BC52-5D5082A1712D}" sibTransId="{51E0E06C-7F79-4A6C-9422-E0F7323159BA}"/>
    <dgm:cxn modelId="{B9BAFD1B-C70F-4A1D-ACF8-EF6CDAC92E33}" type="presOf" srcId="{F589684D-2A9A-4FCA-AF7B-F09C76BEE5B2}" destId="{83CC8CC1-5A25-4951-B94C-CDB427BAFA2F}" srcOrd="0" destOrd="0" presId="urn:microsoft.com/office/officeart/2005/8/layout/hierarchy5"/>
    <dgm:cxn modelId="{BAEDB695-9E7D-4ADD-8516-0E359F315438}" type="presParOf" srcId="{E5B91153-45BD-41A2-83F2-CE210E4E6BF6}" destId="{C0B69104-E38F-4AFA-8811-D49A05CC5050}" srcOrd="0" destOrd="0" presId="urn:microsoft.com/office/officeart/2005/8/layout/hierarchy5"/>
    <dgm:cxn modelId="{01F98F18-F320-492F-9EA1-A99B8C29DFC7}" type="presParOf" srcId="{C0B69104-E38F-4AFA-8811-D49A05CC5050}" destId="{55B6403F-E45B-41B0-9673-A88B75794AFE}" srcOrd="0" destOrd="0" presId="urn:microsoft.com/office/officeart/2005/8/layout/hierarchy5"/>
    <dgm:cxn modelId="{EECFEAEF-EDE3-4847-8FEC-9F48A8DC177C}" type="presParOf" srcId="{C0B69104-E38F-4AFA-8811-D49A05CC5050}" destId="{E26BE744-5A6C-4AB2-837A-B542152E37CF}" srcOrd="1" destOrd="0" presId="urn:microsoft.com/office/officeart/2005/8/layout/hierarchy5"/>
    <dgm:cxn modelId="{B3319987-7813-43D8-9691-AB84C6B17706}" type="presParOf" srcId="{E26BE744-5A6C-4AB2-837A-B542152E37CF}" destId="{E66FEF6B-4C3D-4ECB-8E98-7F28364CAE1A}" srcOrd="0" destOrd="0" presId="urn:microsoft.com/office/officeart/2005/8/layout/hierarchy5"/>
    <dgm:cxn modelId="{E13CC09F-C10E-42CD-AF29-C032C9A30CB4}" type="presParOf" srcId="{E66FEF6B-4C3D-4ECB-8E98-7F28364CAE1A}" destId="{9F1E8E6C-02D1-4A13-961B-3F7FCF0AA234}" srcOrd="0" destOrd="0" presId="urn:microsoft.com/office/officeart/2005/8/layout/hierarchy5"/>
    <dgm:cxn modelId="{AF5D1196-E776-4DFB-A15A-9D74CA25E201}" type="presParOf" srcId="{E66FEF6B-4C3D-4ECB-8E98-7F28364CAE1A}" destId="{DF02D9A2-F68D-4894-A46C-0EF96E306B86}" srcOrd="1" destOrd="0" presId="urn:microsoft.com/office/officeart/2005/8/layout/hierarchy5"/>
    <dgm:cxn modelId="{1E2BCB92-7F39-4957-B89C-AB95CE58CAE9}" type="presParOf" srcId="{DF02D9A2-F68D-4894-A46C-0EF96E306B86}" destId="{B3A41FB7-5F04-4777-A8C9-53D1781E6DED}" srcOrd="0" destOrd="0" presId="urn:microsoft.com/office/officeart/2005/8/layout/hierarchy5"/>
    <dgm:cxn modelId="{9C3AE6D1-B48F-4103-B21F-6E89FCC01C16}" type="presParOf" srcId="{B3A41FB7-5F04-4777-A8C9-53D1781E6DED}" destId="{DAD30D53-9CBD-4C0E-822A-597BF22B2461}" srcOrd="0" destOrd="0" presId="urn:microsoft.com/office/officeart/2005/8/layout/hierarchy5"/>
    <dgm:cxn modelId="{B82BF9FD-73E7-4E4F-A199-802E1292FB6C}" type="presParOf" srcId="{DF02D9A2-F68D-4894-A46C-0EF96E306B86}" destId="{EC61AAFB-DD21-475A-85E6-5B06073A70B4}" srcOrd="1" destOrd="0" presId="urn:microsoft.com/office/officeart/2005/8/layout/hierarchy5"/>
    <dgm:cxn modelId="{F08FAA98-6D5C-4A04-9828-15C369E9A26F}" type="presParOf" srcId="{EC61AAFB-DD21-475A-85E6-5B06073A70B4}" destId="{83CC8CC1-5A25-4951-B94C-CDB427BAFA2F}" srcOrd="0" destOrd="0" presId="urn:microsoft.com/office/officeart/2005/8/layout/hierarchy5"/>
    <dgm:cxn modelId="{78FC3D7F-475E-4846-9BBC-EC4ED77F8526}" type="presParOf" srcId="{EC61AAFB-DD21-475A-85E6-5B06073A70B4}" destId="{B4974797-8166-4822-940D-98806D5C7BC8}" srcOrd="1" destOrd="0" presId="urn:microsoft.com/office/officeart/2005/8/layout/hierarchy5"/>
    <dgm:cxn modelId="{513D3C25-3706-4FF5-AFCD-F0C2A0429218}" type="presParOf" srcId="{B4974797-8166-4822-940D-98806D5C7BC8}" destId="{44DC8B07-92FB-4D1E-8B1B-54DC98455A68}" srcOrd="0" destOrd="0" presId="urn:microsoft.com/office/officeart/2005/8/layout/hierarchy5"/>
    <dgm:cxn modelId="{86FEF2CC-4EC1-4073-A285-59F3A5DBC299}" type="presParOf" srcId="{44DC8B07-92FB-4D1E-8B1B-54DC98455A68}" destId="{206C2511-5642-4C3C-B4FC-CBFF2628CE98}" srcOrd="0" destOrd="0" presId="urn:microsoft.com/office/officeart/2005/8/layout/hierarchy5"/>
    <dgm:cxn modelId="{D37088E5-543B-44B1-95D0-0A8816D16C4E}" type="presParOf" srcId="{B4974797-8166-4822-940D-98806D5C7BC8}" destId="{93FF423E-B552-4C25-9D2F-C6174D8BAAC5}" srcOrd="1" destOrd="0" presId="urn:microsoft.com/office/officeart/2005/8/layout/hierarchy5"/>
    <dgm:cxn modelId="{34FF394F-869D-48C6-9BA2-9930DF09A0EB}" type="presParOf" srcId="{93FF423E-B552-4C25-9D2F-C6174D8BAAC5}" destId="{26D37DAE-5CED-4374-A52D-9D7B543C1E49}" srcOrd="0" destOrd="0" presId="urn:microsoft.com/office/officeart/2005/8/layout/hierarchy5"/>
    <dgm:cxn modelId="{B13E3C6F-377F-420E-BC83-3AC3BFBD6B5D}" type="presParOf" srcId="{93FF423E-B552-4C25-9D2F-C6174D8BAAC5}" destId="{CAEB19C0-51E2-4273-A6E4-A75FE40F3066}" srcOrd="1" destOrd="0" presId="urn:microsoft.com/office/officeart/2005/8/layout/hierarchy5"/>
    <dgm:cxn modelId="{D945764E-349B-4214-93AE-E08D36FC7823}" type="presParOf" srcId="{B4974797-8166-4822-940D-98806D5C7BC8}" destId="{A3821AE6-D01F-4467-AADC-88317536A3B1}" srcOrd="2" destOrd="0" presId="urn:microsoft.com/office/officeart/2005/8/layout/hierarchy5"/>
    <dgm:cxn modelId="{E8F4A369-C8E6-4508-A057-2AE6B409D536}" type="presParOf" srcId="{A3821AE6-D01F-4467-AADC-88317536A3B1}" destId="{5BDDF4DD-3B97-4A78-AB7E-C203AC9D10D0}" srcOrd="0" destOrd="0" presId="urn:microsoft.com/office/officeart/2005/8/layout/hierarchy5"/>
    <dgm:cxn modelId="{219E6F2A-F173-4C81-B105-54AE2457DDBF}" type="presParOf" srcId="{B4974797-8166-4822-940D-98806D5C7BC8}" destId="{B5119BB2-C7F4-4887-91C2-20CFD73ADF24}" srcOrd="3" destOrd="0" presId="urn:microsoft.com/office/officeart/2005/8/layout/hierarchy5"/>
    <dgm:cxn modelId="{9A0F4081-0BC0-40FE-820D-85566EC1618C}" type="presParOf" srcId="{B5119BB2-C7F4-4887-91C2-20CFD73ADF24}" destId="{91F02AAA-1424-41C9-87AC-3C65BCC04531}" srcOrd="0" destOrd="0" presId="urn:microsoft.com/office/officeart/2005/8/layout/hierarchy5"/>
    <dgm:cxn modelId="{D54FB425-09EF-4A54-ADEB-1129CD46ADF5}" type="presParOf" srcId="{B5119BB2-C7F4-4887-91C2-20CFD73ADF24}" destId="{CB24392A-8179-4710-A195-64C42E992482}" srcOrd="1" destOrd="0" presId="urn:microsoft.com/office/officeart/2005/8/layout/hierarchy5"/>
    <dgm:cxn modelId="{B996DF5C-2F90-43AA-A9DE-08BFD3E9D9DB}" type="presParOf" srcId="{DF02D9A2-F68D-4894-A46C-0EF96E306B86}" destId="{E5913FA8-3CF5-4752-A498-E2E2A850480F}" srcOrd="2" destOrd="0" presId="urn:microsoft.com/office/officeart/2005/8/layout/hierarchy5"/>
    <dgm:cxn modelId="{4805BC88-177D-403F-8F88-170EFAD5DE80}" type="presParOf" srcId="{E5913FA8-3CF5-4752-A498-E2E2A850480F}" destId="{7960793F-2705-4DF9-AFEE-3D57DE6AC3B6}" srcOrd="0" destOrd="0" presId="urn:microsoft.com/office/officeart/2005/8/layout/hierarchy5"/>
    <dgm:cxn modelId="{D7A801D2-C7F4-4046-A8B2-B11D9404930A}" type="presParOf" srcId="{DF02D9A2-F68D-4894-A46C-0EF96E306B86}" destId="{9ED659F6-F721-4181-BC24-5B840B4AA994}" srcOrd="3" destOrd="0" presId="urn:microsoft.com/office/officeart/2005/8/layout/hierarchy5"/>
    <dgm:cxn modelId="{717D3D14-C5F2-4645-BDAD-4BFEC4027865}" type="presParOf" srcId="{9ED659F6-F721-4181-BC24-5B840B4AA994}" destId="{F264D04B-8394-44DC-B457-C8A2C133B327}" srcOrd="0" destOrd="0" presId="urn:microsoft.com/office/officeart/2005/8/layout/hierarchy5"/>
    <dgm:cxn modelId="{5D685B27-1541-40FF-8D81-55A2C5B7C4B7}" type="presParOf" srcId="{9ED659F6-F721-4181-BC24-5B840B4AA994}" destId="{74D8F3E9-1F94-4A8B-8EB2-6C8DC4E44747}" srcOrd="1" destOrd="0" presId="urn:microsoft.com/office/officeart/2005/8/layout/hierarchy5"/>
    <dgm:cxn modelId="{F23917B6-A561-45A1-8452-0752DF0D8406}" type="presParOf" srcId="{74D8F3E9-1F94-4A8B-8EB2-6C8DC4E44747}" destId="{7811E15B-3F57-4608-8D9C-A8A1A204E5B8}" srcOrd="0" destOrd="0" presId="urn:microsoft.com/office/officeart/2005/8/layout/hierarchy5"/>
    <dgm:cxn modelId="{E99BF205-017F-4B59-8399-18B0794544D3}" type="presParOf" srcId="{7811E15B-3F57-4608-8D9C-A8A1A204E5B8}" destId="{D623F933-DA89-4F50-89F5-C1E4AF2E20D4}" srcOrd="0" destOrd="0" presId="urn:microsoft.com/office/officeart/2005/8/layout/hierarchy5"/>
    <dgm:cxn modelId="{1AE690B5-024E-494F-9C56-1169FBFC1E21}" type="presParOf" srcId="{74D8F3E9-1F94-4A8B-8EB2-6C8DC4E44747}" destId="{13B72BFC-63FF-4D7E-8FD5-B319EBC61227}" srcOrd="1" destOrd="0" presId="urn:microsoft.com/office/officeart/2005/8/layout/hierarchy5"/>
    <dgm:cxn modelId="{5500F333-CD33-43CA-9C1C-8BAFBF058C3B}" type="presParOf" srcId="{13B72BFC-63FF-4D7E-8FD5-B319EBC61227}" destId="{CB3D199D-E7A2-42D5-9CBA-CE89F9DE4F75}" srcOrd="0" destOrd="0" presId="urn:microsoft.com/office/officeart/2005/8/layout/hierarchy5"/>
    <dgm:cxn modelId="{7F481E8D-EC59-4CBD-A8CF-71253E2B691F}" type="presParOf" srcId="{13B72BFC-63FF-4D7E-8FD5-B319EBC61227}" destId="{79EFF3A6-5338-46EB-962E-E2990A2D9155}" srcOrd="1" destOrd="0" presId="urn:microsoft.com/office/officeart/2005/8/layout/hierarchy5"/>
    <dgm:cxn modelId="{1F796438-58D3-4587-8E9C-F4EE5C6BE9F7}" type="presParOf" srcId="{74D8F3E9-1F94-4A8B-8EB2-6C8DC4E44747}" destId="{6CE9267F-37FD-48B0-B035-BF31EA9A4E9E}" srcOrd="2" destOrd="0" presId="urn:microsoft.com/office/officeart/2005/8/layout/hierarchy5"/>
    <dgm:cxn modelId="{1B771A06-5A9D-47EF-BED0-073A7F02F239}" type="presParOf" srcId="{6CE9267F-37FD-48B0-B035-BF31EA9A4E9E}" destId="{AF4472CE-9C09-49F8-AA79-C7EC8D73512A}" srcOrd="0" destOrd="0" presId="urn:microsoft.com/office/officeart/2005/8/layout/hierarchy5"/>
    <dgm:cxn modelId="{36996BD2-601C-4C4B-81C8-2EEFF47F0781}" type="presParOf" srcId="{74D8F3E9-1F94-4A8B-8EB2-6C8DC4E44747}" destId="{946512DD-40E1-4D02-B541-569A77D59B95}" srcOrd="3" destOrd="0" presId="urn:microsoft.com/office/officeart/2005/8/layout/hierarchy5"/>
    <dgm:cxn modelId="{A8CC4545-844F-4ECD-9C0D-4C7DF11BE62C}" type="presParOf" srcId="{946512DD-40E1-4D02-B541-569A77D59B95}" destId="{8D706D99-F57F-4644-9897-21CEF111C3E2}" srcOrd="0" destOrd="0" presId="urn:microsoft.com/office/officeart/2005/8/layout/hierarchy5"/>
    <dgm:cxn modelId="{B4C01DAD-A4F2-4BE9-8BD0-436D55969CC4}" type="presParOf" srcId="{946512DD-40E1-4D02-B541-569A77D59B95}" destId="{0CD3F207-74DC-484E-82DD-615E8A82B43F}" srcOrd="1" destOrd="0" presId="urn:microsoft.com/office/officeart/2005/8/layout/hierarchy5"/>
    <dgm:cxn modelId="{5D691EA3-299D-4D74-A7F8-BEADFFD3B7F2}" type="presParOf" srcId="{74D8F3E9-1F94-4A8B-8EB2-6C8DC4E44747}" destId="{226BB551-DC40-4178-B038-0E097F12E8E6}" srcOrd="4" destOrd="0" presId="urn:microsoft.com/office/officeart/2005/8/layout/hierarchy5"/>
    <dgm:cxn modelId="{CC17B903-DA20-4766-A65E-24C36A1A022C}" type="presParOf" srcId="{226BB551-DC40-4178-B038-0E097F12E8E6}" destId="{9E014AB9-29A1-4077-8CEB-F1B881932C8E}" srcOrd="0" destOrd="0" presId="urn:microsoft.com/office/officeart/2005/8/layout/hierarchy5"/>
    <dgm:cxn modelId="{D0F06C6D-60E6-4DF0-9374-2A9AB21C925C}" type="presParOf" srcId="{74D8F3E9-1F94-4A8B-8EB2-6C8DC4E44747}" destId="{2DFB5842-1B96-468A-BD92-476B3ACDDD45}" srcOrd="5" destOrd="0" presId="urn:microsoft.com/office/officeart/2005/8/layout/hierarchy5"/>
    <dgm:cxn modelId="{8757CE24-5903-442E-8A63-DE8E0DD8E7BA}" type="presParOf" srcId="{2DFB5842-1B96-468A-BD92-476B3ACDDD45}" destId="{F924E395-4D29-410C-A0EA-D6ED37AD16B3}" srcOrd="0" destOrd="0" presId="urn:microsoft.com/office/officeart/2005/8/layout/hierarchy5"/>
    <dgm:cxn modelId="{A3933DF2-1C5D-4380-A178-FA07C9F4208B}" type="presParOf" srcId="{2DFB5842-1B96-468A-BD92-476B3ACDDD45}" destId="{E6CA0D67-A60B-4662-8B1A-5D2A78EEADE6}" srcOrd="1" destOrd="0" presId="urn:microsoft.com/office/officeart/2005/8/layout/hierarchy5"/>
    <dgm:cxn modelId="{22AC8EF7-10B9-4C3B-945E-59ED64EF7E52}" type="presParOf" srcId="{E5B91153-45BD-41A2-83F2-CE210E4E6BF6}" destId="{793A4DB6-E917-4F79-AE93-D9C8FB5B7F35}" srcOrd="1" destOrd="0" presId="urn:microsoft.com/office/officeart/2005/8/layout/hierarchy5"/>
    <dgm:cxn modelId="{CB0B18D4-1608-4265-ADAB-571D394681A3}" type="presParOf" srcId="{793A4DB6-E917-4F79-AE93-D9C8FB5B7F35}" destId="{2EA4EF59-1055-4F03-9C53-7F972C468B30}" srcOrd="0" destOrd="0" presId="urn:microsoft.com/office/officeart/2005/8/layout/hierarchy5"/>
    <dgm:cxn modelId="{5AC6A12F-4123-48D1-8B9B-733B1A638358}" type="presParOf" srcId="{2EA4EF59-1055-4F03-9C53-7F972C468B30}" destId="{B18295E5-4F80-4C9A-81AA-B697073294CF}" srcOrd="0" destOrd="0" presId="urn:microsoft.com/office/officeart/2005/8/layout/hierarchy5"/>
    <dgm:cxn modelId="{C7C5DD4A-9768-45E5-AB70-28AE49162032}" type="presParOf" srcId="{2EA4EF59-1055-4F03-9C53-7F972C468B30}" destId="{59F73395-BD4F-445B-B15D-79A74B4ED226}" srcOrd="1" destOrd="0" presId="urn:microsoft.com/office/officeart/2005/8/layout/hierarchy5"/>
    <dgm:cxn modelId="{90290133-4110-4918-9BDF-706AA2A59899}" type="presParOf" srcId="{793A4DB6-E917-4F79-AE93-D9C8FB5B7F35}" destId="{5FA718C8-026C-4D39-A087-E0A9FC32D3BC}" srcOrd="1" destOrd="0" presId="urn:microsoft.com/office/officeart/2005/8/layout/hierarchy5"/>
    <dgm:cxn modelId="{449FF736-0A4A-448B-A940-9231B1535D58}" type="presParOf" srcId="{5FA718C8-026C-4D39-A087-E0A9FC32D3BC}" destId="{21DCF56E-34B6-45C6-8574-207F682D9BDD}" srcOrd="0" destOrd="0" presId="urn:microsoft.com/office/officeart/2005/8/layout/hierarchy5"/>
    <dgm:cxn modelId="{0D97E6B7-A812-4203-96BA-1CD2ABE5CD2C}" type="presParOf" srcId="{793A4DB6-E917-4F79-AE93-D9C8FB5B7F35}" destId="{399D57BA-BFAB-46F7-A776-F79725A980A8}" srcOrd="2" destOrd="0" presId="urn:microsoft.com/office/officeart/2005/8/layout/hierarchy5"/>
    <dgm:cxn modelId="{5F7EAFC4-8B67-4269-9676-64B9350B74EF}" type="presParOf" srcId="{399D57BA-BFAB-46F7-A776-F79725A980A8}" destId="{F5BEE878-A8EA-4169-9C5B-1AEFC1AA638C}" srcOrd="0" destOrd="0" presId="urn:microsoft.com/office/officeart/2005/8/layout/hierarchy5"/>
    <dgm:cxn modelId="{426C4A0D-CDBE-4EC3-914B-79245F5885EA}" type="presParOf" srcId="{399D57BA-BFAB-46F7-A776-F79725A980A8}" destId="{31F0AE0F-BC4B-41CA-8CD3-07AAB3DD6D09}" srcOrd="1" destOrd="0" presId="urn:microsoft.com/office/officeart/2005/8/layout/hierarchy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34F6CD0-0B00-427A-82F1-7BB33E4858AB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B13B07-D115-4D30-88F5-41B99BFE04F3}">
      <dgm:prSet phldrT="[Текст]"/>
      <dgm:spPr>
        <a:solidFill>
          <a:srgbClr val="FF0000"/>
        </a:solidFill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en-US" b="1" i="1" dirty="0" smtClean="0"/>
            <a:t>Factors that reduce risk</a:t>
          </a:r>
          <a:endParaRPr lang="ru-RU" dirty="0"/>
        </a:p>
      </dgm:t>
    </dgm:pt>
    <dgm:pt modelId="{A83CF2D7-5A8E-4D55-BF30-4743902E720A}" type="parTrans" cxnId="{5C135BBF-8043-4660-900F-E3303EA18A5A}">
      <dgm:prSet/>
      <dgm:spPr/>
      <dgm:t>
        <a:bodyPr/>
        <a:lstStyle/>
        <a:p>
          <a:endParaRPr lang="ru-RU"/>
        </a:p>
      </dgm:t>
    </dgm:pt>
    <dgm:pt modelId="{ACF95D01-F111-46E6-A896-19FB34AA1A47}" type="sibTrans" cxnId="{5C135BBF-8043-4660-900F-E3303EA18A5A}">
      <dgm:prSet/>
      <dgm:spPr/>
      <dgm:t>
        <a:bodyPr/>
        <a:lstStyle/>
        <a:p>
          <a:endParaRPr lang="ru-RU"/>
        </a:p>
      </dgm:t>
    </dgm:pt>
    <dgm:pt modelId="{047BFF56-7015-46AB-A133-00CAA9896EBB}">
      <dgm:prSet phldrT="[Текст]"/>
      <dgm:spPr>
        <a:scene3d>
          <a:camera prst="orthographicFront"/>
          <a:lightRig rig="threePt" dir="t"/>
        </a:scene3d>
        <a:sp3d>
          <a:bevelT w="114300" prst="hardEdge"/>
        </a:sp3d>
      </dgm:spPr>
      <dgm:t>
        <a:bodyPr/>
        <a:lstStyle/>
        <a:p>
          <a:r>
            <a:rPr lang="en-US" b="0" i="0" dirty="0" smtClean="0"/>
            <a:t>Fiber foods</a:t>
          </a:r>
          <a:endParaRPr lang="ru-RU" dirty="0"/>
        </a:p>
      </dgm:t>
    </dgm:pt>
    <dgm:pt modelId="{3ED981ED-D9FC-4B11-B30A-3CF0C27DF0A9}" type="parTrans" cxnId="{F6064D83-DE15-4550-9777-AB2A49CE1C2F}">
      <dgm:prSet/>
      <dgm:spPr/>
      <dgm:t>
        <a:bodyPr/>
        <a:lstStyle/>
        <a:p>
          <a:endParaRPr lang="ru-RU"/>
        </a:p>
      </dgm:t>
    </dgm:pt>
    <dgm:pt modelId="{9C7B8CCE-B2ED-4129-A5B1-7BC8735055E6}" type="sibTrans" cxnId="{F6064D83-DE15-4550-9777-AB2A49CE1C2F}">
      <dgm:prSet/>
      <dgm:spPr/>
      <dgm:t>
        <a:bodyPr/>
        <a:lstStyle/>
        <a:p>
          <a:endParaRPr lang="ru-RU"/>
        </a:p>
      </dgm:t>
    </dgm:pt>
    <dgm:pt modelId="{F1DA824A-42FE-463A-BC2F-4FBAB1D68EE1}">
      <dgm:prSet phldrT="[Текст]"/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b="0" i="0" dirty="0" smtClean="0"/>
            <a:t>Physical activity</a:t>
          </a:r>
          <a:endParaRPr lang="ru-RU" dirty="0"/>
        </a:p>
      </dgm:t>
    </dgm:pt>
    <dgm:pt modelId="{26514D44-B639-4E47-BC20-E386AD18D914}" type="parTrans" cxnId="{F8980B5F-C4A9-494B-9581-5CFD69B0E5F6}">
      <dgm:prSet/>
      <dgm:spPr/>
      <dgm:t>
        <a:bodyPr/>
        <a:lstStyle/>
        <a:p>
          <a:endParaRPr lang="ru-RU"/>
        </a:p>
      </dgm:t>
    </dgm:pt>
    <dgm:pt modelId="{515FCFDE-188F-4575-99A9-E765DD414E8C}" type="sibTrans" cxnId="{F8980B5F-C4A9-494B-9581-5CFD69B0E5F6}">
      <dgm:prSet/>
      <dgm:spPr/>
      <dgm:t>
        <a:bodyPr/>
        <a:lstStyle/>
        <a:p>
          <a:endParaRPr lang="ru-RU"/>
        </a:p>
      </dgm:t>
    </dgm:pt>
    <dgm:pt modelId="{F8676A5E-9E4A-4980-8B22-1AE6A100161D}">
      <dgm:prSet phldrT="[Текст]" custT="1"/>
      <dgm:spPr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en-US" sz="3500" b="0" i="0" dirty="0" smtClean="0"/>
            <a:t>Non-steroidal anti-inflammatory drugs</a:t>
          </a:r>
          <a:endParaRPr lang="ru-RU" sz="3500" dirty="0"/>
        </a:p>
      </dgm:t>
    </dgm:pt>
    <dgm:pt modelId="{EE08D0F6-B9B0-41E8-8AFC-9B8E3E6940E7}" type="parTrans" cxnId="{944619B9-493A-4729-87CE-5B33150A4565}">
      <dgm:prSet/>
      <dgm:spPr/>
      <dgm:t>
        <a:bodyPr/>
        <a:lstStyle/>
        <a:p>
          <a:endParaRPr lang="ru-RU"/>
        </a:p>
      </dgm:t>
    </dgm:pt>
    <dgm:pt modelId="{78ECD2FE-8644-4A2B-89B6-85EEF2DB1B8A}" type="sibTrans" cxnId="{944619B9-493A-4729-87CE-5B33150A4565}">
      <dgm:prSet/>
      <dgm:spPr/>
      <dgm:t>
        <a:bodyPr/>
        <a:lstStyle/>
        <a:p>
          <a:endParaRPr lang="ru-RU"/>
        </a:p>
      </dgm:t>
    </dgm:pt>
    <dgm:pt modelId="{8D31268E-016A-4351-AAEB-965000ED3864}" type="pres">
      <dgm:prSet presAssocID="{334F6CD0-0B00-427A-82F1-7BB33E4858AB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DB77416-E37B-48A1-BC76-528CA586358F}" type="pres">
      <dgm:prSet presAssocID="{70B13B07-D115-4D30-88F5-41B99BFE04F3}" presName="singleCycle" presStyleCnt="0"/>
      <dgm:spPr/>
    </dgm:pt>
    <dgm:pt modelId="{24A3DE03-531F-4A3E-B1BB-86AAE4F62E37}" type="pres">
      <dgm:prSet presAssocID="{70B13B07-D115-4D30-88F5-41B99BFE04F3}" presName="singleCenter" presStyleLbl="node1" presStyleIdx="0" presStyleCnt="4" custScaleX="275843" custScaleY="130381" custLinFactNeighborX="3614" custLinFactNeighborY="-13640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7302DFD6-CB48-470D-8D5A-BCD2ED5B0F4E}" type="pres">
      <dgm:prSet presAssocID="{3ED981ED-D9FC-4B11-B30A-3CF0C27DF0A9}" presName="Name56" presStyleLbl="parChTrans1D2" presStyleIdx="0" presStyleCnt="3"/>
      <dgm:spPr/>
      <dgm:t>
        <a:bodyPr/>
        <a:lstStyle/>
        <a:p>
          <a:endParaRPr lang="ru-RU"/>
        </a:p>
      </dgm:t>
    </dgm:pt>
    <dgm:pt modelId="{427E4CCE-7E5D-4D7D-97E0-66B8ABB67D29}" type="pres">
      <dgm:prSet presAssocID="{047BFF56-7015-46AB-A133-00CAA9896EBB}" presName="text0" presStyleLbl="node1" presStyleIdx="1" presStyleCnt="4" custScaleX="222713" custRadScaleRad="107571" custRadScaleInc="44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00108-6B39-49FF-BD09-8E394AD0168B}" type="pres">
      <dgm:prSet presAssocID="{26514D44-B639-4E47-BC20-E386AD18D91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F9E90963-576B-4544-9987-3D02AD4FA0F3}" type="pres">
      <dgm:prSet presAssocID="{F1DA824A-42FE-463A-BC2F-4FBAB1D68EE1}" presName="text0" presStyleLbl="node1" presStyleIdx="2" presStyleCnt="4" custScaleX="293133" custRadScaleRad="171864" custRadScaleInc="-16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A0CB4-0CF3-4501-9601-FA0D3F4B9A30}" type="pres">
      <dgm:prSet presAssocID="{EE08D0F6-B9B0-41E8-8AFC-9B8E3E6940E7}" presName="Name56" presStyleLbl="parChTrans1D2" presStyleIdx="2" presStyleCnt="3"/>
      <dgm:spPr/>
      <dgm:t>
        <a:bodyPr/>
        <a:lstStyle/>
        <a:p>
          <a:endParaRPr lang="ru-RU"/>
        </a:p>
      </dgm:t>
    </dgm:pt>
    <dgm:pt modelId="{DB812D28-49D7-415C-83CF-BA1BC6459373}" type="pres">
      <dgm:prSet presAssocID="{F8676A5E-9E4A-4980-8B22-1AE6A100161D}" presName="text0" presStyleLbl="node1" presStyleIdx="3" presStyleCnt="4" custScaleX="436317" custScaleY="138674" custRadScaleRad="164519" custRadScaleInc="18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5A87B2-EACF-4798-A201-E4F7310D6487}" type="presOf" srcId="{047BFF56-7015-46AB-A133-00CAA9896EBB}" destId="{427E4CCE-7E5D-4D7D-97E0-66B8ABB67D29}" srcOrd="0" destOrd="0" presId="urn:microsoft.com/office/officeart/2008/layout/RadialCluster"/>
    <dgm:cxn modelId="{D7C5D76A-9D46-4EC9-8238-FD4554FF62C3}" type="presOf" srcId="{26514D44-B639-4E47-BC20-E386AD18D914}" destId="{3B400108-6B39-49FF-BD09-8E394AD0168B}" srcOrd="0" destOrd="0" presId="urn:microsoft.com/office/officeart/2008/layout/RadialCluster"/>
    <dgm:cxn modelId="{F8980B5F-C4A9-494B-9581-5CFD69B0E5F6}" srcId="{70B13B07-D115-4D30-88F5-41B99BFE04F3}" destId="{F1DA824A-42FE-463A-BC2F-4FBAB1D68EE1}" srcOrd="1" destOrd="0" parTransId="{26514D44-B639-4E47-BC20-E386AD18D914}" sibTransId="{515FCFDE-188F-4575-99A9-E765DD414E8C}"/>
    <dgm:cxn modelId="{B2C05071-3AC8-4BB7-9D99-8701CFE7035F}" type="presOf" srcId="{334F6CD0-0B00-427A-82F1-7BB33E4858AB}" destId="{8D31268E-016A-4351-AAEB-965000ED3864}" srcOrd="0" destOrd="0" presId="urn:microsoft.com/office/officeart/2008/layout/RadialCluster"/>
    <dgm:cxn modelId="{944619B9-493A-4729-87CE-5B33150A4565}" srcId="{70B13B07-D115-4D30-88F5-41B99BFE04F3}" destId="{F8676A5E-9E4A-4980-8B22-1AE6A100161D}" srcOrd="2" destOrd="0" parTransId="{EE08D0F6-B9B0-41E8-8AFC-9B8E3E6940E7}" sibTransId="{78ECD2FE-8644-4A2B-89B6-85EEF2DB1B8A}"/>
    <dgm:cxn modelId="{A96DB489-BA8C-40F7-A85A-76E9FD398E8A}" type="presOf" srcId="{F1DA824A-42FE-463A-BC2F-4FBAB1D68EE1}" destId="{F9E90963-576B-4544-9987-3D02AD4FA0F3}" srcOrd="0" destOrd="0" presId="urn:microsoft.com/office/officeart/2008/layout/RadialCluster"/>
    <dgm:cxn modelId="{5C135BBF-8043-4660-900F-E3303EA18A5A}" srcId="{334F6CD0-0B00-427A-82F1-7BB33E4858AB}" destId="{70B13B07-D115-4D30-88F5-41B99BFE04F3}" srcOrd="0" destOrd="0" parTransId="{A83CF2D7-5A8E-4D55-BF30-4743902E720A}" sibTransId="{ACF95D01-F111-46E6-A896-19FB34AA1A47}"/>
    <dgm:cxn modelId="{836954A0-E741-4807-8D22-EBF9F204FD16}" type="presOf" srcId="{F8676A5E-9E4A-4980-8B22-1AE6A100161D}" destId="{DB812D28-49D7-415C-83CF-BA1BC6459373}" srcOrd="0" destOrd="0" presId="urn:microsoft.com/office/officeart/2008/layout/RadialCluster"/>
    <dgm:cxn modelId="{E31CF78D-398E-4065-BA77-A06EBDB43D59}" type="presOf" srcId="{70B13B07-D115-4D30-88F5-41B99BFE04F3}" destId="{24A3DE03-531F-4A3E-B1BB-86AAE4F62E37}" srcOrd="0" destOrd="0" presId="urn:microsoft.com/office/officeart/2008/layout/RadialCluster"/>
    <dgm:cxn modelId="{F6064D83-DE15-4550-9777-AB2A49CE1C2F}" srcId="{70B13B07-D115-4D30-88F5-41B99BFE04F3}" destId="{047BFF56-7015-46AB-A133-00CAA9896EBB}" srcOrd="0" destOrd="0" parTransId="{3ED981ED-D9FC-4B11-B30A-3CF0C27DF0A9}" sibTransId="{9C7B8CCE-B2ED-4129-A5B1-7BC8735055E6}"/>
    <dgm:cxn modelId="{4BA5B178-39F2-41AC-8394-CE4137582EF0}" type="presOf" srcId="{EE08D0F6-B9B0-41E8-8AFC-9B8E3E6940E7}" destId="{CB1A0CB4-0CF3-4501-9601-FA0D3F4B9A30}" srcOrd="0" destOrd="0" presId="urn:microsoft.com/office/officeart/2008/layout/RadialCluster"/>
    <dgm:cxn modelId="{B44F3C71-4582-4954-9878-EC0A012933B8}" type="presOf" srcId="{3ED981ED-D9FC-4B11-B30A-3CF0C27DF0A9}" destId="{7302DFD6-CB48-470D-8D5A-BCD2ED5B0F4E}" srcOrd="0" destOrd="0" presId="urn:microsoft.com/office/officeart/2008/layout/RadialCluster"/>
    <dgm:cxn modelId="{1899842B-A81F-407D-A3D0-1126C13249D7}" type="presParOf" srcId="{8D31268E-016A-4351-AAEB-965000ED3864}" destId="{5DB77416-E37B-48A1-BC76-528CA586358F}" srcOrd="0" destOrd="0" presId="urn:microsoft.com/office/officeart/2008/layout/RadialCluster"/>
    <dgm:cxn modelId="{EB71EAE3-FAFA-4B6A-9B7B-D074687D5852}" type="presParOf" srcId="{5DB77416-E37B-48A1-BC76-528CA586358F}" destId="{24A3DE03-531F-4A3E-B1BB-86AAE4F62E37}" srcOrd="0" destOrd="0" presId="urn:microsoft.com/office/officeart/2008/layout/RadialCluster"/>
    <dgm:cxn modelId="{96669216-4B77-400B-8CC6-136D47B98B9D}" type="presParOf" srcId="{5DB77416-E37B-48A1-BC76-528CA586358F}" destId="{7302DFD6-CB48-470D-8D5A-BCD2ED5B0F4E}" srcOrd="1" destOrd="0" presId="urn:microsoft.com/office/officeart/2008/layout/RadialCluster"/>
    <dgm:cxn modelId="{086D16E5-31DD-4DE6-A606-1CE642A37973}" type="presParOf" srcId="{5DB77416-E37B-48A1-BC76-528CA586358F}" destId="{427E4CCE-7E5D-4D7D-97E0-66B8ABB67D29}" srcOrd="2" destOrd="0" presId="urn:microsoft.com/office/officeart/2008/layout/RadialCluster"/>
    <dgm:cxn modelId="{30283A98-6F86-4A15-AF1C-45E9EF6A5038}" type="presParOf" srcId="{5DB77416-E37B-48A1-BC76-528CA586358F}" destId="{3B400108-6B39-49FF-BD09-8E394AD0168B}" srcOrd="3" destOrd="0" presId="urn:microsoft.com/office/officeart/2008/layout/RadialCluster"/>
    <dgm:cxn modelId="{4BF93349-BFC9-40D3-919F-B1E1E98E3FDF}" type="presParOf" srcId="{5DB77416-E37B-48A1-BC76-528CA586358F}" destId="{F9E90963-576B-4544-9987-3D02AD4FA0F3}" srcOrd="4" destOrd="0" presId="urn:microsoft.com/office/officeart/2008/layout/RadialCluster"/>
    <dgm:cxn modelId="{1B3DC00F-493C-4B65-BF91-CDC88C3ED30C}" type="presParOf" srcId="{5DB77416-E37B-48A1-BC76-528CA586358F}" destId="{CB1A0CB4-0CF3-4501-9601-FA0D3F4B9A30}" srcOrd="5" destOrd="0" presId="urn:microsoft.com/office/officeart/2008/layout/RadialCluster"/>
    <dgm:cxn modelId="{A870D77D-A1BB-4BBA-9290-71F43183E703}" type="presParOf" srcId="{5DB77416-E37B-48A1-BC76-528CA586358F}" destId="{DB812D28-49D7-415C-83CF-BA1BC6459373}" srcOrd="6" destOrd="0" presId="urn:microsoft.com/office/officeart/2008/layout/RadialCluster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7283438-D38A-403A-A821-4181DA137EC7}" type="doc">
      <dgm:prSet loTypeId="urn:microsoft.com/office/officeart/2005/8/layout/venn2" loCatId="relationship" qsTypeId="urn:microsoft.com/office/officeart/2005/8/quickstyle/3d2" qsCatId="3D" csTypeId="urn:microsoft.com/office/officeart/2005/8/colors/colorful4" csCatId="colorful" phldr="1"/>
      <dgm:spPr/>
    </dgm:pt>
    <dgm:pt modelId="{D5D92FC5-6590-4C06-A52A-AC0F0A0F42BE}">
      <dgm:prSet phldrT="[Текст]" custT="1"/>
      <dgm:spPr/>
      <dgm:t>
        <a:bodyPr/>
        <a:lstStyle/>
        <a:p>
          <a:r>
            <a:rPr lang="en-US" sz="2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Locally along the wall</a:t>
          </a:r>
          <a:endParaRPr lang="ru-RU" sz="2200" b="1" i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FB008A6-E4D5-410D-8073-41C4633F0917}" type="parTrans" cxnId="{4F0FEF1A-FFDD-42B4-8396-AA139D004C55}">
      <dgm:prSet/>
      <dgm:spPr/>
      <dgm:t>
        <a:bodyPr/>
        <a:lstStyle/>
        <a:p>
          <a:endParaRPr lang="ru-RU"/>
        </a:p>
      </dgm:t>
    </dgm:pt>
    <dgm:pt modelId="{0F39B321-9EAD-4AC3-91BA-47B27927ED64}" type="sibTrans" cxnId="{4F0FEF1A-FFDD-42B4-8396-AA139D004C55}">
      <dgm:prSet/>
      <dgm:spPr/>
      <dgm:t>
        <a:bodyPr/>
        <a:lstStyle/>
        <a:p>
          <a:endParaRPr lang="ru-RU"/>
        </a:p>
      </dgm:t>
    </dgm:pt>
    <dgm:pt modelId="{B687D0A7-E817-4346-9F2A-2478A7196605}">
      <dgm:prSet phldrT="[Текст]" custT="1"/>
      <dgm:spPr/>
      <dgm:t>
        <a:bodyPr/>
        <a:lstStyle/>
        <a:p>
          <a:r>
            <a:rPr lang="en-US" sz="2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Lymphatic and </a:t>
          </a:r>
          <a:r>
            <a:rPr lang="en-US" sz="2200" b="1" i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hematogenous</a:t>
          </a:r>
          <a:endParaRPr lang="ru-RU" sz="2200" dirty="0"/>
        </a:p>
      </dgm:t>
    </dgm:pt>
    <dgm:pt modelId="{C22B07F4-858E-4FC2-AEE2-9643999ABC77}" type="parTrans" cxnId="{FC71B5BB-3A1F-4C94-B103-F9D1D28C3F36}">
      <dgm:prSet/>
      <dgm:spPr/>
      <dgm:t>
        <a:bodyPr/>
        <a:lstStyle/>
        <a:p>
          <a:endParaRPr lang="ru-RU"/>
        </a:p>
      </dgm:t>
    </dgm:pt>
    <dgm:pt modelId="{68FFBB38-3EB4-4D08-A19A-C7DD07C35F7A}" type="sibTrans" cxnId="{FC71B5BB-3A1F-4C94-B103-F9D1D28C3F36}">
      <dgm:prSet/>
      <dgm:spPr/>
      <dgm:t>
        <a:bodyPr/>
        <a:lstStyle/>
        <a:p>
          <a:endParaRPr lang="ru-RU"/>
        </a:p>
      </dgm:t>
    </dgm:pt>
    <dgm:pt modelId="{BB30CC17-968C-4AA5-948A-E9D62668FF7A}">
      <dgm:prSet phldrT="[Текст]" custT="1"/>
      <dgm:spPr/>
      <dgm:t>
        <a:bodyPr/>
        <a:lstStyle/>
        <a:p>
          <a:r>
            <a:rPr lang="en-US" sz="2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Folds and  tissues</a:t>
          </a:r>
          <a:endParaRPr lang="ru-RU" sz="2200" dirty="0"/>
        </a:p>
      </dgm:t>
    </dgm:pt>
    <dgm:pt modelId="{C41AA536-AB9C-4768-AB2A-8C612258C090}" type="sibTrans" cxnId="{E262A7AC-974B-434F-8DFA-156AE4BE1712}">
      <dgm:prSet/>
      <dgm:spPr/>
      <dgm:t>
        <a:bodyPr/>
        <a:lstStyle/>
        <a:p>
          <a:endParaRPr lang="ru-RU"/>
        </a:p>
      </dgm:t>
    </dgm:pt>
    <dgm:pt modelId="{329B957D-B48B-43B2-BDD0-045A59DCBEEB}" type="parTrans" cxnId="{E262A7AC-974B-434F-8DFA-156AE4BE1712}">
      <dgm:prSet/>
      <dgm:spPr/>
      <dgm:t>
        <a:bodyPr/>
        <a:lstStyle/>
        <a:p>
          <a:endParaRPr lang="ru-RU"/>
        </a:p>
      </dgm:t>
    </dgm:pt>
    <dgm:pt modelId="{36A128F0-7873-4573-85CD-8F9B3E1E5B63}" type="pres">
      <dgm:prSet presAssocID="{B7283438-D38A-403A-A821-4181DA137EC7}" presName="Name0" presStyleCnt="0">
        <dgm:presLayoutVars>
          <dgm:chMax val="7"/>
          <dgm:resizeHandles val="exact"/>
        </dgm:presLayoutVars>
      </dgm:prSet>
      <dgm:spPr/>
    </dgm:pt>
    <dgm:pt modelId="{8C4CCBA3-2B1A-4465-A414-36CA159F882A}" type="pres">
      <dgm:prSet presAssocID="{B7283438-D38A-403A-A821-4181DA137EC7}" presName="comp1" presStyleCnt="0"/>
      <dgm:spPr/>
    </dgm:pt>
    <dgm:pt modelId="{E20C17B8-29A2-4948-8D38-F20799A1636E}" type="pres">
      <dgm:prSet presAssocID="{B7283438-D38A-403A-A821-4181DA137EC7}" presName="circle1" presStyleLbl="node1" presStyleIdx="0" presStyleCnt="3" custScaleX="90777" custScaleY="81363" custLinFactNeighborX="-4487" custLinFactNeighborY="1793"/>
      <dgm:spPr/>
      <dgm:t>
        <a:bodyPr/>
        <a:lstStyle/>
        <a:p>
          <a:endParaRPr lang="ru-RU"/>
        </a:p>
      </dgm:t>
    </dgm:pt>
    <dgm:pt modelId="{0D7CF1A2-E8DF-4F09-8989-236269FCAAF1}" type="pres">
      <dgm:prSet presAssocID="{B7283438-D38A-403A-A821-4181DA137EC7}" presName="c1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4E1D70-BC8D-4B99-8CE9-EE6207E51D86}" type="pres">
      <dgm:prSet presAssocID="{B7283438-D38A-403A-A821-4181DA137EC7}" presName="comp2" presStyleCnt="0"/>
      <dgm:spPr/>
    </dgm:pt>
    <dgm:pt modelId="{F702763D-A484-4043-9293-98FFEFD0ED4D}" type="pres">
      <dgm:prSet presAssocID="{B7283438-D38A-403A-A821-4181DA137EC7}" presName="circle2" presStyleLbl="node1" presStyleIdx="1" presStyleCnt="3" custLinFactNeighborX="-2563" custLinFactNeighborY="5716"/>
      <dgm:spPr/>
      <dgm:t>
        <a:bodyPr/>
        <a:lstStyle/>
        <a:p>
          <a:endParaRPr lang="ru-RU"/>
        </a:p>
      </dgm:t>
    </dgm:pt>
    <dgm:pt modelId="{06353812-694E-46CD-9A7D-31217DCDCC2B}" type="pres">
      <dgm:prSet presAssocID="{B7283438-D38A-403A-A821-4181DA137EC7}" presName="c2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56ADE1-1D32-496E-9CBC-98BCEFB37B81}" type="pres">
      <dgm:prSet presAssocID="{B7283438-D38A-403A-A821-4181DA137EC7}" presName="comp3" presStyleCnt="0"/>
      <dgm:spPr/>
    </dgm:pt>
    <dgm:pt modelId="{6DDD75F7-BECA-4BE4-91BD-59B010CAF357}" type="pres">
      <dgm:prSet presAssocID="{B7283438-D38A-403A-A821-4181DA137EC7}" presName="circle3" presStyleLbl="node1" presStyleIdx="2" presStyleCnt="3" custScaleX="110647"/>
      <dgm:spPr/>
      <dgm:t>
        <a:bodyPr/>
        <a:lstStyle/>
        <a:p>
          <a:endParaRPr lang="ru-RU"/>
        </a:p>
      </dgm:t>
    </dgm:pt>
    <dgm:pt modelId="{C7E4F0FD-3D41-4AC4-BDAF-50BDC5229C01}" type="pres">
      <dgm:prSet presAssocID="{B7283438-D38A-403A-A821-4181DA137EC7}" presName="c3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A3925C-A87C-4AB5-8E7B-9DDC5859A3FD}" type="presOf" srcId="{D5D92FC5-6590-4C06-A52A-AC0F0A0F42BE}" destId="{E20C17B8-29A2-4948-8D38-F20799A1636E}" srcOrd="0" destOrd="0" presId="urn:microsoft.com/office/officeart/2005/8/layout/venn2"/>
    <dgm:cxn modelId="{3A775802-8DA1-4D83-AEC8-4F64FA0C6BFC}" type="presOf" srcId="{BB30CC17-968C-4AA5-948A-E9D62668FF7A}" destId="{06353812-694E-46CD-9A7D-31217DCDCC2B}" srcOrd="1" destOrd="0" presId="urn:microsoft.com/office/officeart/2005/8/layout/venn2"/>
    <dgm:cxn modelId="{8BBA4D4E-2676-4410-8DB8-0AAC725CA196}" type="presOf" srcId="{D5D92FC5-6590-4C06-A52A-AC0F0A0F42BE}" destId="{0D7CF1A2-E8DF-4F09-8989-236269FCAAF1}" srcOrd="1" destOrd="0" presId="urn:microsoft.com/office/officeart/2005/8/layout/venn2"/>
    <dgm:cxn modelId="{27B7FEBD-3531-452D-B3DE-551187024200}" type="presOf" srcId="{BB30CC17-968C-4AA5-948A-E9D62668FF7A}" destId="{F702763D-A484-4043-9293-98FFEFD0ED4D}" srcOrd="0" destOrd="0" presId="urn:microsoft.com/office/officeart/2005/8/layout/venn2"/>
    <dgm:cxn modelId="{4281581E-CFEB-4B7F-B54B-D2557FCFF28A}" type="presOf" srcId="{B687D0A7-E817-4346-9F2A-2478A7196605}" destId="{6DDD75F7-BECA-4BE4-91BD-59B010CAF357}" srcOrd="0" destOrd="0" presId="urn:microsoft.com/office/officeart/2005/8/layout/venn2"/>
    <dgm:cxn modelId="{FC71B5BB-3A1F-4C94-B103-F9D1D28C3F36}" srcId="{B7283438-D38A-403A-A821-4181DA137EC7}" destId="{B687D0A7-E817-4346-9F2A-2478A7196605}" srcOrd="2" destOrd="0" parTransId="{C22B07F4-858E-4FC2-AEE2-9643999ABC77}" sibTransId="{68FFBB38-3EB4-4D08-A19A-C7DD07C35F7A}"/>
    <dgm:cxn modelId="{A4AE23B1-DFAE-4A9D-88F6-3E096AA79462}" type="presOf" srcId="{B687D0A7-E817-4346-9F2A-2478A7196605}" destId="{C7E4F0FD-3D41-4AC4-BDAF-50BDC5229C01}" srcOrd="1" destOrd="0" presId="urn:microsoft.com/office/officeart/2005/8/layout/venn2"/>
    <dgm:cxn modelId="{4F0FEF1A-FFDD-42B4-8396-AA139D004C55}" srcId="{B7283438-D38A-403A-A821-4181DA137EC7}" destId="{D5D92FC5-6590-4C06-A52A-AC0F0A0F42BE}" srcOrd="0" destOrd="0" parTransId="{1FB008A6-E4D5-410D-8073-41C4633F0917}" sibTransId="{0F39B321-9EAD-4AC3-91BA-47B27927ED64}"/>
    <dgm:cxn modelId="{E262A7AC-974B-434F-8DFA-156AE4BE1712}" srcId="{B7283438-D38A-403A-A821-4181DA137EC7}" destId="{BB30CC17-968C-4AA5-948A-E9D62668FF7A}" srcOrd="1" destOrd="0" parTransId="{329B957D-B48B-43B2-BDD0-045A59DCBEEB}" sibTransId="{C41AA536-AB9C-4768-AB2A-8C612258C090}"/>
    <dgm:cxn modelId="{85DC73C9-A595-410F-867D-2EDB77B0AF76}" type="presOf" srcId="{B7283438-D38A-403A-A821-4181DA137EC7}" destId="{36A128F0-7873-4573-85CD-8F9B3E1E5B63}" srcOrd="0" destOrd="0" presId="urn:microsoft.com/office/officeart/2005/8/layout/venn2"/>
    <dgm:cxn modelId="{FA705B52-2B74-408F-9FC7-F5CB03091E84}" type="presParOf" srcId="{36A128F0-7873-4573-85CD-8F9B3E1E5B63}" destId="{8C4CCBA3-2B1A-4465-A414-36CA159F882A}" srcOrd="0" destOrd="0" presId="urn:microsoft.com/office/officeart/2005/8/layout/venn2"/>
    <dgm:cxn modelId="{B3EC8333-464A-4687-8F8D-2C68BAA9D521}" type="presParOf" srcId="{8C4CCBA3-2B1A-4465-A414-36CA159F882A}" destId="{E20C17B8-29A2-4948-8D38-F20799A1636E}" srcOrd="0" destOrd="0" presId="urn:microsoft.com/office/officeart/2005/8/layout/venn2"/>
    <dgm:cxn modelId="{491D212D-91F2-4E38-9A67-8A0EDDC5A348}" type="presParOf" srcId="{8C4CCBA3-2B1A-4465-A414-36CA159F882A}" destId="{0D7CF1A2-E8DF-4F09-8989-236269FCAAF1}" srcOrd="1" destOrd="0" presId="urn:microsoft.com/office/officeart/2005/8/layout/venn2"/>
    <dgm:cxn modelId="{053D2DA3-44F6-49FE-8F44-281323203802}" type="presParOf" srcId="{36A128F0-7873-4573-85CD-8F9B3E1E5B63}" destId="{2D4E1D70-BC8D-4B99-8CE9-EE6207E51D86}" srcOrd="1" destOrd="0" presId="urn:microsoft.com/office/officeart/2005/8/layout/venn2"/>
    <dgm:cxn modelId="{ED3B3A50-DB13-416C-957B-4109C4D69D3D}" type="presParOf" srcId="{2D4E1D70-BC8D-4B99-8CE9-EE6207E51D86}" destId="{F702763D-A484-4043-9293-98FFEFD0ED4D}" srcOrd="0" destOrd="0" presId="urn:microsoft.com/office/officeart/2005/8/layout/venn2"/>
    <dgm:cxn modelId="{11823A0F-039F-4A6B-BD4E-FDC208563185}" type="presParOf" srcId="{2D4E1D70-BC8D-4B99-8CE9-EE6207E51D86}" destId="{06353812-694E-46CD-9A7D-31217DCDCC2B}" srcOrd="1" destOrd="0" presId="urn:microsoft.com/office/officeart/2005/8/layout/venn2"/>
    <dgm:cxn modelId="{91575280-FD7D-4FC7-99D9-8C276A6A2066}" type="presParOf" srcId="{36A128F0-7873-4573-85CD-8F9B3E1E5B63}" destId="{7456ADE1-1D32-496E-9CBC-98BCEFB37B81}" srcOrd="2" destOrd="0" presId="urn:microsoft.com/office/officeart/2005/8/layout/venn2"/>
    <dgm:cxn modelId="{7FDAF916-C147-4021-B5F3-569167C2BFC4}" type="presParOf" srcId="{7456ADE1-1D32-496E-9CBC-98BCEFB37B81}" destId="{6DDD75F7-BECA-4BE4-91BD-59B010CAF357}" srcOrd="0" destOrd="0" presId="urn:microsoft.com/office/officeart/2005/8/layout/venn2"/>
    <dgm:cxn modelId="{6AE0D4FF-5B26-4390-B1C0-0A1BC34569BA}" type="presParOf" srcId="{7456ADE1-1D32-496E-9CBC-98BCEFB37B81}" destId="{C7E4F0FD-3D41-4AC4-BDAF-50BDC5229C01}" srcOrd="1" destOrd="0" presId="urn:microsoft.com/office/officeart/2005/8/layout/ven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BDA32CC-03D0-4939-B165-124730FF0C5D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5E4FF13-0044-4BBB-9436-D54918331D8C}">
      <dgm:prSet phldrT="[Текст]" custT="1"/>
      <dgm:spPr/>
      <dgm:t>
        <a:bodyPr/>
        <a:lstStyle/>
        <a:p>
          <a:pPr algn="ctr"/>
          <a:r>
            <a:rPr lang="en-US" sz="2400" b="0" i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1</a:t>
          </a:r>
          <a:r>
            <a:rPr lang="en-US" sz="2400" b="0" i="0" baseline="30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</a:t>
          </a:r>
          <a:r>
            <a:rPr lang="en-US" sz="2400" b="0" i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stage tumor does not pass the derivative muscle layer - T1-2, N0, M0 (90%  for 5-year life)</a:t>
          </a:r>
          <a:endParaRPr lang="ru-RU" sz="24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5C3E4E4-718B-490B-B512-8071BE4539E4}" type="parTrans" cxnId="{CB37E081-F0A9-46C5-915F-40194886C6E8}">
      <dgm:prSet/>
      <dgm:spPr/>
      <dgm:t>
        <a:bodyPr/>
        <a:lstStyle/>
        <a:p>
          <a:endParaRPr lang="ru-RU"/>
        </a:p>
      </dgm:t>
    </dgm:pt>
    <dgm:pt modelId="{BBC6CA50-5D8C-4DF4-A91B-421238B168E2}" type="sibTrans" cxnId="{CB37E081-F0A9-46C5-915F-40194886C6E8}">
      <dgm:prSet/>
      <dgm:spPr>
        <a:solidFill>
          <a:schemeClr val="accent6">
            <a:alpha val="90000"/>
          </a:schemeClr>
        </a:solidFill>
      </dgm:spPr>
      <dgm:t>
        <a:bodyPr/>
        <a:lstStyle/>
        <a:p>
          <a:endParaRPr lang="ru-RU"/>
        </a:p>
      </dgm:t>
    </dgm:pt>
    <dgm:pt modelId="{FC64CCB1-0501-4358-8F02-E71AA4D21CFC}">
      <dgm:prSet phldrT="[Текст]" custT="1"/>
      <dgm:spPr/>
      <dgm:t>
        <a:bodyPr/>
        <a:lstStyle/>
        <a:p>
          <a:pPr algn="ctr"/>
          <a:r>
            <a:rPr lang="en-US" sz="2400" b="1" i="0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2nd stage, the tumor transmits the muscle layer and can penetrate into surrounding tissues, but has no lymph nodes - T3-4, N0, M0 (5-year life 60-80%)</a:t>
          </a:r>
          <a:endParaRPr lang="ru-RU" sz="2400" b="1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0A8670-ED38-45B5-BA63-BFA2D31E7B26}" type="parTrans" cxnId="{3637BB6D-5532-4436-801E-6DD928CA45CF}">
      <dgm:prSet/>
      <dgm:spPr/>
      <dgm:t>
        <a:bodyPr/>
        <a:lstStyle/>
        <a:p>
          <a:endParaRPr lang="ru-RU"/>
        </a:p>
      </dgm:t>
    </dgm:pt>
    <dgm:pt modelId="{93940FE7-588C-48CB-830F-FDCBA72F417C}" type="sibTrans" cxnId="{3637BB6D-5532-4436-801E-6DD928CA45CF}">
      <dgm:prSet/>
      <dgm:spPr>
        <a:solidFill>
          <a:schemeClr val="accent5">
            <a:lumMod val="5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652E0A5D-A757-40C1-B7C4-D08057938325}">
      <dgm:prSet phldrT="[Текст]" custT="1"/>
      <dgm:spPr/>
      <dgm:t>
        <a:bodyPr/>
        <a:lstStyle/>
        <a:p>
          <a:pPr algn="ctr"/>
          <a:r>
            <a:rPr lang="en-US" sz="24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3</a:t>
          </a:r>
          <a:r>
            <a:rPr lang="en-US" sz="2400" b="1" i="0" baseline="30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rd</a:t>
          </a:r>
          <a:r>
            <a:rPr lang="en-US" sz="24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Stage  spreads to lymph nodes - T1-4, N1-3, M0 (5-year life 60%)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2694092-A19D-4973-8662-FD81D122F8A5}" type="parTrans" cxnId="{542D4E69-A4DC-4943-B80E-35BA16DCF294}">
      <dgm:prSet/>
      <dgm:spPr/>
      <dgm:t>
        <a:bodyPr/>
        <a:lstStyle/>
        <a:p>
          <a:endParaRPr lang="ru-RU"/>
        </a:p>
      </dgm:t>
    </dgm:pt>
    <dgm:pt modelId="{2BA76C61-5053-4598-8901-7A82A3A833FE}" type="sibTrans" cxnId="{542D4E69-A4DC-4943-B80E-35BA16DCF294}">
      <dgm:prSet/>
      <dgm:spPr>
        <a:solidFill>
          <a:srgbClr val="CC0066">
            <a:alpha val="90000"/>
          </a:srgbClr>
        </a:solidFill>
      </dgm:spPr>
      <dgm:t>
        <a:bodyPr/>
        <a:lstStyle/>
        <a:p>
          <a:endParaRPr lang="ru-RU"/>
        </a:p>
      </dgm:t>
    </dgm:pt>
    <dgm:pt modelId="{95A80500-5B92-4F7D-A2BD-682D35BF3F75}">
      <dgm:prSet phldrT="[Текст]" custT="1"/>
      <dgm:spPr/>
      <dgm:t>
        <a:bodyPr/>
        <a:lstStyle/>
        <a:p>
          <a:pPr algn="ctr"/>
          <a:r>
            <a:rPr lang="en-US" sz="2400" b="1" i="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 the 4th stage, it produces distant metastases - T1-4, N1-3, M1 (5-year life 10-40%).</a:t>
          </a:r>
          <a:endParaRPr lang="ru-RU" sz="2400" b="1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3E4D7C-00F8-48D1-BA88-6F7434DFBFEA}" type="parTrans" cxnId="{353E2BA0-320C-42A0-BFD2-C3A5D1576135}">
      <dgm:prSet/>
      <dgm:spPr/>
      <dgm:t>
        <a:bodyPr/>
        <a:lstStyle/>
        <a:p>
          <a:endParaRPr lang="ru-RU"/>
        </a:p>
      </dgm:t>
    </dgm:pt>
    <dgm:pt modelId="{455BA135-9BAC-4A70-A103-766D5E9E5F9D}" type="sibTrans" cxnId="{353E2BA0-320C-42A0-BFD2-C3A5D1576135}">
      <dgm:prSet/>
      <dgm:spPr/>
      <dgm:t>
        <a:bodyPr/>
        <a:lstStyle/>
        <a:p>
          <a:endParaRPr lang="ru-RU"/>
        </a:p>
      </dgm:t>
    </dgm:pt>
    <dgm:pt modelId="{BD71D17A-46B4-4833-9590-B81E7FFA50AA}" type="pres">
      <dgm:prSet presAssocID="{3BDA32CC-03D0-4939-B165-124730FF0C5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A0CDEB2-3A75-4CEE-B2BC-9B3223C61A2A}" type="pres">
      <dgm:prSet presAssocID="{3BDA32CC-03D0-4939-B165-124730FF0C5D}" presName="dummyMaxCanvas" presStyleCnt="0">
        <dgm:presLayoutVars/>
      </dgm:prSet>
      <dgm:spPr/>
    </dgm:pt>
    <dgm:pt modelId="{8BDCB1AD-BB79-4822-8C46-2E60ECB91C74}" type="pres">
      <dgm:prSet presAssocID="{3BDA32CC-03D0-4939-B165-124730FF0C5D}" presName="FourNodes_1" presStyleLbl="node1" presStyleIdx="0" presStyleCnt="4" custScaleX="123366" custScaleY="86780" custLinFactNeighborX="8829" custLinFactNeighborY="-66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BFB2D7-130C-4979-A2EA-2F031A4866A0}" type="pres">
      <dgm:prSet presAssocID="{3BDA32CC-03D0-4939-B165-124730FF0C5D}" presName="FourNodes_2" presStyleLbl="node1" presStyleIdx="1" presStyleCnt="4" custScaleX="125000" custScaleY="67872" custLinFactNeighborX="2391" custLinFactNeighborY="-16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87FA1-0B38-4439-8319-578828B5C32C}" type="pres">
      <dgm:prSet presAssocID="{3BDA32CC-03D0-4939-B165-124730FF0C5D}" presName="FourNodes_3" presStyleLbl="node1" presStyleIdx="2" presStyleCnt="4" custScaleX="118751" custScaleY="71845" custLinFactNeighborX="-2618" custLinFactNeighborY="-422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72E6BB-0000-4B4F-B72F-9678FCBB0486}" type="pres">
      <dgm:prSet presAssocID="{3BDA32CC-03D0-4939-B165-124730FF0C5D}" presName="FourNodes_4" presStyleLbl="node1" presStyleIdx="3" presStyleCnt="4" custScaleX="116894" custScaleY="79082" custLinFactNeighborX="-9316" custLinFactNeighborY="-667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208C5C-6AB3-40AC-958E-D2BA426D4478}" type="pres">
      <dgm:prSet presAssocID="{3BDA32CC-03D0-4939-B165-124730FF0C5D}" presName="FourConn_1-2" presStyleLbl="fgAccFollowNode1" presStyleIdx="0" presStyleCnt="3" custLinFactNeighborX="45454" custLinFactNeighborY="-299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931D55-D50E-4C4B-801A-436D385E9EBC}" type="pres">
      <dgm:prSet presAssocID="{3BDA32CC-03D0-4939-B165-124730FF0C5D}" presName="FourConn_2-3" presStyleLbl="fgAccFollowNode1" presStyleIdx="1" presStyleCnt="3" custLinFactNeighborX="23856" custLinFactNeighborY="-351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14A60E-030E-44D6-801A-653DAAC5612B}" type="pres">
      <dgm:prSet presAssocID="{3BDA32CC-03D0-4939-B165-124730FF0C5D}" presName="FourConn_3-4" presStyleLbl="fgAccFollowNode1" presStyleIdx="2" presStyleCnt="3" custLinFactNeighborX="-13924" custLinFactNeighborY="-775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1181C7-950F-443C-A90A-D43D23F6CD21}" type="pres">
      <dgm:prSet presAssocID="{3BDA32CC-03D0-4939-B165-124730FF0C5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FFC5C-06AD-4189-BC68-19B3B3CCB32E}" type="pres">
      <dgm:prSet presAssocID="{3BDA32CC-03D0-4939-B165-124730FF0C5D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6A1BEF-7F34-42D6-85B9-77BB22B2D7CB}" type="pres">
      <dgm:prSet presAssocID="{3BDA32CC-03D0-4939-B165-124730FF0C5D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5C920-4BFB-4CA6-949A-4DA35CA3B979}" type="pres">
      <dgm:prSet presAssocID="{3BDA32CC-03D0-4939-B165-124730FF0C5D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EFE5080-D6E3-42A0-8E22-3825C0689807}" type="presOf" srcId="{2BA76C61-5053-4598-8901-7A82A3A833FE}" destId="{3114A60E-030E-44D6-801A-653DAAC5612B}" srcOrd="0" destOrd="0" presId="urn:microsoft.com/office/officeart/2005/8/layout/vProcess5"/>
    <dgm:cxn modelId="{A564CCCF-7D7F-476D-A383-940E86AFAF0F}" type="presOf" srcId="{65E4FF13-0044-4BBB-9436-D54918331D8C}" destId="{641181C7-950F-443C-A90A-D43D23F6CD21}" srcOrd="1" destOrd="0" presId="urn:microsoft.com/office/officeart/2005/8/layout/vProcess5"/>
    <dgm:cxn modelId="{542D4E69-A4DC-4943-B80E-35BA16DCF294}" srcId="{3BDA32CC-03D0-4939-B165-124730FF0C5D}" destId="{652E0A5D-A757-40C1-B7C4-D08057938325}" srcOrd="2" destOrd="0" parTransId="{62694092-A19D-4973-8662-FD81D122F8A5}" sibTransId="{2BA76C61-5053-4598-8901-7A82A3A833FE}"/>
    <dgm:cxn modelId="{CB37E081-F0A9-46C5-915F-40194886C6E8}" srcId="{3BDA32CC-03D0-4939-B165-124730FF0C5D}" destId="{65E4FF13-0044-4BBB-9436-D54918331D8C}" srcOrd="0" destOrd="0" parTransId="{95C3E4E4-718B-490B-B512-8071BE4539E4}" sibTransId="{BBC6CA50-5D8C-4DF4-A91B-421238B168E2}"/>
    <dgm:cxn modelId="{0A3C67C9-2DF9-4604-99EC-DA9B1913CDB4}" type="presOf" srcId="{652E0A5D-A757-40C1-B7C4-D08057938325}" destId="{4F6A1BEF-7F34-42D6-85B9-77BB22B2D7CB}" srcOrd="1" destOrd="0" presId="urn:microsoft.com/office/officeart/2005/8/layout/vProcess5"/>
    <dgm:cxn modelId="{353E2BA0-320C-42A0-BFD2-C3A5D1576135}" srcId="{3BDA32CC-03D0-4939-B165-124730FF0C5D}" destId="{95A80500-5B92-4F7D-A2BD-682D35BF3F75}" srcOrd="3" destOrd="0" parTransId="{D53E4D7C-00F8-48D1-BA88-6F7434DFBFEA}" sibTransId="{455BA135-9BAC-4A70-A103-766D5E9E5F9D}"/>
    <dgm:cxn modelId="{4952DA45-38EC-4FCE-ABB4-0B7D97C8F044}" type="presOf" srcId="{3BDA32CC-03D0-4939-B165-124730FF0C5D}" destId="{BD71D17A-46B4-4833-9590-B81E7FFA50AA}" srcOrd="0" destOrd="0" presId="urn:microsoft.com/office/officeart/2005/8/layout/vProcess5"/>
    <dgm:cxn modelId="{0A5FB44F-CE5F-491B-9098-0B47FFCA3A02}" type="presOf" srcId="{FC64CCB1-0501-4358-8F02-E71AA4D21CFC}" destId="{08CFFC5C-06AD-4189-BC68-19B3B3CCB32E}" srcOrd="1" destOrd="0" presId="urn:microsoft.com/office/officeart/2005/8/layout/vProcess5"/>
    <dgm:cxn modelId="{C7DD4177-A0F8-4558-9569-06F0298B328B}" type="presOf" srcId="{FC64CCB1-0501-4358-8F02-E71AA4D21CFC}" destId="{A7BFB2D7-130C-4979-A2EA-2F031A4866A0}" srcOrd="0" destOrd="0" presId="urn:microsoft.com/office/officeart/2005/8/layout/vProcess5"/>
    <dgm:cxn modelId="{3637BB6D-5532-4436-801E-6DD928CA45CF}" srcId="{3BDA32CC-03D0-4939-B165-124730FF0C5D}" destId="{FC64CCB1-0501-4358-8F02-E71AA4D21CFC}" srcOrd="1" destOrd="0" parTransId="{660A8670-ED38-45B5-BA63-BFA2D31E7B26}" sibTransId="{93940FE7-588C-48CB-830F-FDCBA72F417C}"/>
    <dgm:cxn modelId="{432DDF31-07D0-4C4A-ACFF-8291B0F55A3A}" type="presOf" srcId="{BBC6CA50-5D8C-4DF4-A91B-421238B168E2}" destId="{2B208C5C-6AB3-40AC-958E-D2BA426D4478}" srcOrd="0" destOrd="0" presId="urn:microsoft.com/office/officeart/2005/8/layout/vProcess5"/>
    <dgm:cxn modelId="{D07DB817-D9F1-46A3-8CC3-35D3F92D551D}" type="presOf" srcId="{95A80500-5B92-4F7D-A2BD-682D35BF3F75}" destId="{C972E6BB-0000-4B4F-B72F-9678FCBB0486}" srcOrd="0" destOrd="0" presId="urn:microsoft.com/office/officeart/2005/8/layout/vProcess5"/>
    <dgm:cxn modelId="{0FA9BB4C-4A7B-4E46-8EB3-88B622707F22}" type="presOf" srcId="{65E4FF13-0044-4BBB-9436-D54918331D8C}" destId="{8BDCB1AD-BB79-4822-8C46-2E60ECB91C74}" srcOrd="0" destOrd="0" presId="urn:microsoft.com/office/officeart/2005/8/layout/vProcess5"/>
    <dgm:cxn modelId="{D5916820-8C38-4CC5-B3F7-E7AA83F017FE}" type="presOf" srcId="{652E0A5D-A757-40C1-B7C4-D08057938325}" destId="{DAC87FA1-0B38-4439-8319-578828B5C32C}" srcOrd="0" destOrd="0" presId="urn:microsoft.com/office/officeart/2005/8/layout/vProcess5"/>
    <dgm:cxn modelId="{659BC41B-450B-4FC5-9513-6B3BDCDF9591}" type="presOf" srcId="{95A80500-5B92-4F7D-A2BD-682D35BF3F75}" destId="{A0A5C920-4BFB-4CA6-949A-4DA35CA3B979}" srcOrd="1" destOrd="0" presId="urn:microsoft.com/office/officeart/2005/8/layout/vProcess5"/>
    <dgm:cxn modelId="{870DB683-B86B-46BA-9E7C-5FE4D3310A01}" type="presOf" srcId="{93940FE7-588C-48CB-830F-FDCBA72F417C}" destId="{22931D55-D50E-4C4B-801A-436D385E9EBC}" srcOrd="0" destOrd="0" presId="urn:microsoft.com/office/officeart/2005/8/layout/vProcess5"/>
    <dgm:cxn modelId="{E8E8D137-933B-49A5-B8B7-8726D9284478}" type="presParOf" srcId="{BD71D17A-46B4-4833-9590-B81E7FFA50AA}" destId="{3A0CDEB2-3A75-4CEE-B2BC-9B3223C61A2A}" srcOrd="0" destOrd="0" presId="urn:microsoft.com/office/officeart/2005/8/layout/vProcess5"/>
    <dgm:cxn modelId="{7E139098-1E39-434E-87F0-8D4678AE8012}" type="presParOf" srcId="{BD71D17A-46B4-4833-9590-B81E7FFA50AA}" destId="{8BDCB1AD-BB79-4822-8C46-2E60ECB91C74}" srcOrd="1" destOrd="0" presId="urn:microsoft.com/office/officeart/2005/8/layout/vProcess5"/>
    <dgm:cxn modelId="{75220183-9DCE-4525-809A-D250598201C8}" type="presParOf" srcId="{BD71D17A-46B4-4833-9590-B81E7FFA50AA}" destId="{A7BFB2D7-130C-4979-A2EA-2F031A4866A0}" srcOrd="2" destOrd="0" presId="urn:microsoft.com/office/officeart/2005/8/layout/vProcess5"/>
    <dgm:cxn modelId="{99FB086D-5658-43DF-A36C-C5F788E1B3A1}" type="presParOf" srcId="{BD71D17A-46B4-4833-9590-B81E7FFA50AA}" destId="{DAC87FA1-0B38-4439-8319-578828B5C32C}" srcOrd="3" destOrd="0" presId="urn:microsoft.com/office/officeart/2005/8/layout/vProcess5"/>
    <dgm:cxn modelId="{C397C892-C917-4FB1-B14F-FC0537DE11D6}" type="presParOf" srcId="{BD71D17A-46B4-4833-9590-B81E7FFA50AA}" destId="{C972E6BB-0000-4B4F-B72F-9678FCBB0486}" srcOrd="4" destOrd="0" presId="urn:microsoft.com/office/officeart/2005/8/layout/vProcess5"/>
    <dgm:cxn modelId="{9A582083-9D43-4A95-B788-6BF226D872B0}" type="presParOf" srcId="{BD71D17A-46B4-4833-9590-B81E7FFA50AA}" destId="{2B208C5C-6AB3-40AC-958E-D2BA426D4478}" srcOrd="5" destOrd="0" presId="urn:microsoft.com/office/officeart/2005/8/layout/vProcess5"/>
    <dgm:cxn modelId="{3FC0F5DE-737E-4881-BB04-C36F83D3CE7F}" type="presParOf" srcId="{BD71D17A-46B4-4833-9590-B81E7FFA50AA}" destId="{22931D55-D50E-4C4B-801A-436D385E9EBC}" srcOrd="6" destOrd="0" presId="urn:microsoft.com/office/officeart/2005/8/layout/vProcess5"/>
    <dgm:cxn modelId="{6D4EFC83-28F4-4642-A555-67561AA9934D}" type="presParOf" srcId="{BD71D17A-46B4-4833-9590-B81E7FFA50AA}" destId="{3114A60E-030E-44D6-801A-653DAAC5612B}" srcOrd="7" destOrd="0" presId="urn:microsoft.com/office/officeart/2005/8/layout/vProcess5"/>
    <dgm:cxn modelId="{D7DE9DE3-69C1-4136-8678-EA02E5D3CB13}" type="presParOf" srcId="{BD71D17A-46B4-4833-9590-B81E7FFA50AA}" destId="{641181C7-950F-443C-A90A-D43D23F6CD21}" srcOrd="8" destOrd="0" presId="urn:microsoft.com/office/officeart/2005/8/layout/vProcess5"/>
    <dgm:cxn modelId="{EC0F95AE-E0FB-48BE-A8A5-AEAF382AA070}" type="presParOf" srcId="{BD71D17A-46B4-4833-9590-B81E7FFA50AA}" destId="{08CFFC5C-06AD-4189-BC68-19B3B3CCB32E}" srcOrd="9" destOrd="0" presId="urn:microsoft.com/office/officeart/2005/8/layout/vProcess5"/>
    <dgm:cxn modelId="{719E97B2-35ED-467C-A22F-2AF01A0E1AF1}" type="presParOf" srcId="{BD71D17A-46B4-4833-9590-B81E7FFA50AA}" destId="{4F6A1BEF-7F34-42D6-85B9-77BB22B2D7CB}" srcOrd="10" destOrd="0" presId="urn:microsoft.com/office/officeart/2005/8/layout/vProcess5"/>
    <dgm:cxn modelId="{1D8C55D0-8413-471F-9848-BFA0844AB897}" type="presParOf" srcId="{BD71D17A-46B4-4833-9590-B81E7FFA50AA}" destId="{A0A5C920-4BFB-4CA6-949A-4DA35CA3B979}" srcOrd="11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9D0FD78-0AFD-40FF-99D1-ACD04AB0D373}" type="doc">
      <dgm:prSet loTypeId="urn:microsoft.com/office/officeart/2005/8/layout/p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9094D4-6A86-4B31-9C7A-EA5D30BCCF57}">
      <dgm:prSet phldrT="[Текст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CCC3FA-46E0-4A2E-8012-E33411523B58}" type="parTrans" cxnId="{564F84C1-DEAC-4B13-AE9C-96F9C3E3683A}">
      <dgm:prSet/>
      <dgm:spPr/>
      <dgm:t>
        <a:bodyPr/>
        <a:lstStyle/>
        <a:p>
          <a:endParaRPr lang="ru-RU"/>
        </a:p>
      </dgm:t>
    </dgm:pt>
    <dgm:pt modelId="{564F3FBB-1C0F-4D84-9B09-246A016C5C51}" type="sibTrans" cxnId="{564F84C1-DEAC-4B13-AE9C-96F9C3E3683A}">
      <dgm:prSet/>
      <dgm:spPr/>
      <dgm:t>
        <a:bodyPr/>
        <a:lstStyle/>
        <a:p>
          <a:endParaRPr lang="ru-RU"/>
        </a:p>
      </dgm:t>
    </dgm:pt>
    <dgm:pt modelId="{6491EFED-BB72-4EBF-90ED-C39B45F7C56C}">
      <dgm:prSet phldrT="[Текст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FAILURE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7B35766-77BD-4275-B8F2-AF882E430035}" type="parTrans" cxnId="{4E73A4BD-A75A-40A8-A1FC-1A47AD9E68E5}">
      <dgm:prSet/>
      <dgm:spPr/>
      <dgm:t>
        <a:bodyPr/>
        <a:lstStyle/>
        <a:p>
          <a:endParaRPr lang="ru-RU"/>
        </a:p>
      </dgm:t>
    </dgm:pt>
    <dgm:pt modelId="{92D1E0E4-CDE3-4B24-BE18-2189D10DCF0B}" type="sibTrans" cxnId="{4E73A4BD-A75A-40A8-A1FC-1A47AD9E68E5}">
      <dgm:prSet/>
      <dgm:spPr/>
      <dgm:t>
        <a:bodyPr/>
        <a:lstStyle/>
        <a:p>
          <a:endParaRPr lang="ru-RU"/>
        </a:p>
      </dgm:t>
    </dgm:pt>
    <dgm:pt modelId="{48CF15E6-908F-4DDC-8280-D5DFA398EFBB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PERFORATION</a:t>
          </a:r>
          <a:endParaRPr lang="ru-RU" sz="2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4DFEEA1-EEC0-4CB1-AD4B-C03A1A533E87}" type="parTrans" cxnId="{0EAC40F6-8CC2-4B3D-9D55-7D16F8F3085E}">
      <dgm:prSet/>
      <dgm:spPr/>
      <dgm:t>
        <a:bodyPr/>
        <a:lstStyle/>
        <a:p>
          <a:endParaRPr lang="ru-RU"/>
        </a:p>
      </dgm:t>
    </dgm:pt>
    <dgm:pt modelId="{7DFCA32D-4E09-4178-8152-B72BD44E3BE8}" type="sibTrans" cxnId="{0EAC40F6-8CC2-4B3D-9D55-7D16F8F3085E}">
      <dgm:prSet/>
      <dgm:spPr/>
      <dgm:t>
        <a:bodyPr/>
        <a:lstStyle/>
        <a:p>
          <a:endParaRPr lang="ru-RU"/>
        </a:p>
      </dgm:t>
    </dgm:pt>
    <dgm:pt modelId="{2EC2A893-22A2-48DA-BD73-5D5A66A74907}" type="pres">
      <dgm:prSet presAssocID="{79D0FD78-0AFD-40FF-99D1-ACD04AB0D37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AAF08D-D5A3-4E26-9D81-0DB67AE6EA4A}" type="pres">
      <dgm:prSet presAssocID="{79D0FD78-0AFD-40FF-99D1-ACD04AB0D373}" presName="bkgdShp" presStyleLbl="alignAccFollowNode1" presStyleIdx="0" presStyleCnt="1"/>
      <dgm:spPr/>
    </dgm:pt>
    <dgm:pt modelId="{6EA734B0-D3B2-4871-9A91-B5F489C3E0A7}" type="pres">
      <dgm:prSet presAssocID="{79D0FD78-0AFD-40FF-99D1-ACD04AB0D373}" presName="linComp" presStyleCnt="0"/>
      <dgm:spPr/>
    </dgm:pt>
    <dgm:pt modelId="{6696E77F-0CF3-43F5-AC0A-A9AC9CF4733C}" type="pres">
      <dgm:prSet presAssocID="{379094D4-6A86-4B31-9C7A-EA5D30BCCF57}" presName="compNode" presStyleCnt="0"/>
      <dgm:spPr/>
    </dgm:pt>
    <dgm:pt modelId="{DDCE269F-3347-45DD-BF84-4AF43BA9F071}" type="pres">
      <dgm:prSet presAssocID="{379094D4-6A86-4B31-9C7A-EA5D30BCCF57}" presName="node" presStyleLbl="node1" presStyleIdx="0" presStyleCnt="3" custScaleX="214607" custScaleY="26932" custLinFactNeighborX="2895" custLinFactNeighborY="-295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5F547E-DEF0-4438-878A-9AF4263FB0EF}" type="pres">
      <dgm:prSet presAssocID="{379094D4-6A86-4B31-9C7A-EA5D30BCCF57}" presName="invisiNode" presStyleLbl="node1" presStyleIdx="0" presStyleCnt="3"/>
      <dgm:spPr/>
    </dgm:pt>
    <dgm:pt modelId="{3F16FD9B-5359-4868-9328-43BFC3626E89}" type="pres">
      <dgm:prSet presAssocID="{379094D4-6A86-4B31-9C7A-EA5D30BCCF57}" presName="imagNode" presStyleLbl="fgImgPlace1" presStyleIdx="0" presStyleCnt="3" custScaleX="317562" custScaleY="192979" custLinFactNeighborX="-14105" custLinFactNeighborY="-1390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829C86B-F310-41B5-BB79-58AA26C9FC55}" type="pres">
      <dgm:prSet presAssocID="{564F3FBB-1C0F-4D84-9B09-246A016C5C5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2E55057-F8F1-4227-B0F7-97DD3066C92B}" type="pres">
      <dgm:prSet presAssocID="{6491EFED-BB72-4EBF-90ED-C39B45F7C56C}" presName="compNode" presStyleCnt="0"/>
      <dgm:spPr/>
    </dgm:pt>
    <dgm:pt modelId="{88F349C2-E74A-4AB4-8F9C-2C67F2EAB31D}" type="pres">
      <dgm:prSet presAssocID="{6491EFED-BB72-4EBF-90ED-C39B45F7C56C}" presName="node" presStyleLbl="node1" presStyleIdx="1" presStyleCnt="3" custFlipVert="1" custScaleX="216681" custScaleY="30966" custLinFactNeighborX="34539" custLinFactNeighborY="-128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10780-F816-42DB-A58C-76E3C73C05C3}" type="pres">
      <dgm:prSet presAssocID="{6491EFED-BB72-4EBF-90ED-C39B45F7C56C}" presName="invisiNode" presStyleLbl="node1" presStyleIdx="1" presStyleCnt="3"/>
      <dgm:spPr/>
    </dgm:pt>
    <dgm:pt modelId="{C16C6945-ADEB-4DF7-9738-55AC6D7B8FE4}" type="pres">
      <dgm:prSet presAssocID="{6491EFED-BB72-4EBF-90ED-C39B45F7C56C}" presName="imagNode" presStyleLbl="fgImgPlace1" presStyleIdx="1" presStyleCnt="3" custScaleX="283612" custScaleY="220417" custLinFactNeighborX="13809" custLinFactNeighborY="-584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038E47C2-C0AA-4D0A-B5A6-79E0413D2E3A}" type="pres">
      <dgm:prSet presAssocID="{92D1E0E4-CDE3-4B24-BE18-2189D10DCF0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67117BA-5B38-450E-880D-2D98A79C9B61}" type="pres">
      <dgm:prSet presAssocID="{48CF15E6-908F-4DDC-8280-D5DFA398EFBB}" presName="compNode" presStyleCnt="0"/>
      <dgm:spPr/>
    </dgm:pt>
    <dgm:pt modelId="{5BCB56FA-45D0-4E38-98C9-8BEAF07F6C4E}" type="pres">
      <dgm:prSet presAssocID="{48CF15E6-908F-4DDC-8280-D5DFA398EFBB}" presName="node" presStyleLbl="node1" presStyleIdx="2" presStyleCnt="3" custFlipVert="1" custScaleX="219503" custScaleY="22364" custLinFactNeighborX="49240" custLinFactNeighborY="-19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C1A6B3-D44B-4683-8451-BA5680946D07}" type="pres">
      <dgm:prSet presAssocID="{48CF15E6-908F-4DDC-8280-D5DFA398EFBB}" presName="invisiNode" presStyleLbl="node1" presStyleIdx="2" presStyleCnt="3"/>
      <dgm:spPr/>
    </dgm:pt>
    <dgm:pt modelId="{526F753D-5F04-42E2-BA6F-62D821C77B58}" type="pres">
      <dgm:prSet presAssocID="{48CF15E6-908F-4DDC-8280-D5DFA398EFBB}" presName="imagNode" presStyleLbl="fgImgPlace1" presStyleIdx="2" presStyleCnt="3" custScaleX="287447" custScaleY="207870" custLinFactNeighborX="13878" custLinFactNeighborY="306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325AFD32-9D82-4BE7-8849-88EE8BB0E66A}" type="presOf" srcId="{92D1E0E4-CDE3-4B24-BE18-2189D10DCF0B}" destId="{038E47C2-C0AA-4D0A-B5A6-79E0413D2E3A}" srcOrd="0" destOrd="0" presId="urn:microsoft.com/office/officeart/2005/8/layout/pList2#1"/>
    <dgm:cxn modelId="{ABC1777C-8376-417B-9830-11232BB51DF4}" type="presOf" srcId="{6491EFED-BB72-4EBF-90ED-C39B45F7C56C}" destId="{88F349C2-E74A-4AB4-8F9C-2C67F2EAB31D}" srcOrd="0" destOrd="0" presId="urn:microsoft.com/office/officeart/2005/8/layout/pList2#1"/>
    <dgm:cxn modelId="{4E73A4BD-A75A-40A8-A1FC-1A47AD9E68E5}" srcId="{79D0FD78-0AFD-40FF-99D1-ACD04AB0D373}" destId="{6491EFED-BB72-4EBF-90ED-C39B45F7C56C}" srcOrd="1" destOrd="0" parTransId="{47B35766-77BD-4275-B8F2-AF882E430035}" sibTransId="{92D1E0E4-CDE3-4B24-BE18-2189D10DCF0B}"/>
    <dgm:cxn modelId="{564F84C1-DEAC-4B13-AE9C-96F9C3E3683A}" srcId="{79D0FD78-0AFD-40FF-99D1-ACD04AB0D373}" destId="{379094D4-6A86-4B31-9C7A-EA5D30BCCF57}" srcOrd="0" destOrd="0" parTransId="{2DCCC3FA-46E0-4A2E-8012-E33411523B58}" sibTransId="{564F3FBB-1C0F-4D84-9B09-246A016C5C51}"/>
    <dgm:cxn modelId="{D9C47F52-B163-4D44-A393-B70F0A95FBD4}" type="presOf" srcId="{564F3FBB-1C0F-4D84-9B09-246A016C5C51}" destId="{B829C86B-F310-41B5-BB79-58AA26C9FC55}" srcOrd="0" destOrd="0" presId="urn:microsoft.com/office/officeart/2005/8/layout/pList2#1"/>
    <dgm:cxn modelId="{CFC35A53-5C03-4973-94B1-E5EAE755F75D}" type="presOf" srcId="{48CF15E6-908F-4DDC-8280-D5DFA398EFBB}" destId="{5BCB56FA-45D0-4E38-98C9-8BEAF07F6C4E}" srcOrd="0" destOrd="0" presId="urn:microsoft.com/office/officeart/2005/8/layout/pList2#1"/>
    <dgm:cxn modelId="{44E8B621-3384-40F5-9BA8-7D8EBADE8014}" type="presOf" srcId="{79D0FD78-0AFD-40FF-99D1-ACD04AB0D373}" destId="{2EC2A893-22A2-48DA-BD73-5D5A66A74907}" srcOrd="0" destOrd="0" presId="urn:microsoft.com/office/officeart/2005/8/layout/pList2#1"/>
    <dgm:cxn modelId="{0EAC40F6-8CC2-4B3D-9D55-7D16F8F3085E}" srcId="{79D0FD78-0AFD-40FF-99D1-ACD04AB0D373}" destId="{48CF15E6-908F-4DDC-8280-D5DFA398EFBB}" srcOrd="2" destOrd="0" parTransId="{54DFEEA1-EEC0-4CB1-AD4B-C03A1A533E87}" sibTransId="{7DFCA32D-4E09-4178-8152-B72BD44E3BE8}"/>
    <dgm:cxn modelId="{CA6D9230-F0F1-4757-8296-8693B5451FD7}" type="presOf" srcId="{379094D4-6A86-4B31-9C7A-EA5D30BCCF57}" destId="{DDCE269F-3347-45DD-BF84-4AF43BA9F071}" srcOrd="0" destOrd="0" presId="urn:microsoft.com/office/officeart/2005/8/layout/pList2#1"/>
    <dgm:cxn modelId="{9A6599BE-3394-4C5A-B76C-1543D3C020F3}" type="presParOf" srcId="{2EC2A893-22A2-48DA-BD73-5D5A66A74907}" destId="{1AAAF08D-D5A3-4E26-9D81-0DB67AE6EA4A}" srcOrd="0" destOrd="0" presId="urn:microsoft.com/office/officeart/2005/8/layout/pList2#1"/>
    <dgm:cxn modelId="{EF314F09-4FD1-4B3D-A837-8FFDCC2EAB0F}" type="presParOf" srcId="{2EC2A893-22A2-48DA-BD73-5D5A66A74907}" destId="{6EA734B0-D3B2-4871-9A91-B5F489C3E0A7}" srcOrd="1" destOrd="0" presId="urn:microsoft.com/office/officeart/2005/8/layout/pList2#1"/>
    <dgm:cxn modelId="{2AFA2C31-7126-4BA6-9F85-B1B96AE83891}" type="presParOf" srcId="{6EA734B0-D3B2-4871-9A91-B5F489C3E0A7}" destId="{6696E77F-0CF3-43F5-AC0A-A9AC9CF4733C}" srcOrd="0" destOrd="0" presId="urn:microsoft.com/office/officeart/2005/8/layout/pList2#1"/>
    <dgm:cxn modelId="{BADD1A7E-D15B-48C2-940C-91EF7EE34093}" type="presParOf" srcId="{6696E77F-0CF3-43F5-AC0A-A9AC9CF4733C}" destId="{DDCE269F-3347-45DD-BF84-4AF43BA9F071}" srcOrd="0" destOrd="0" presId="urn:microsoft.com/office/officeart/2005/8/layout/pList2#1"/>
    <dgm:cxn modelId="{5279E4EB-F3AD-400C-A13D-EC4202B1E29B}" type="presParOf" srcId="{6696E77F-0CF3-43F5-AC0A-A9AC9CF4733C}" destId="{F65F547E-DEF0-4438-878A-9AF4263FB0EF}" srcOrd="1" destOrd="0" presId="urn:microsoft.com/office/officeart/2005/8/layout/pList2#1"/>
    <dgm:cxn modelId="{DAB2729B-6AF5-45D4-8FE4-892CA86FAA7F}" type="presParOf" srcId="{6696E77F-0CF3-43F5-AC0A-A9AC9CF4733C}" destId="{3F16FD9B-5359-4868-9328-43BFC3626E89}" srcOrd="2" destOrd="0" presId="urn:microsoft.com/office/officeart/2005/8/layout/pList2#1"/>
    <dgm:cxn modelId="{07F480E3-041E-4330-908A-7DEF194206B5}" type="presParOf" srcId="{6EA734B0-D3B2-4871-9A91-B5F489C3E0A7}" destId="{B829C86B-F310-41B5-BB79-58AA26C9FC55}" srcOrd="1" destOrd="0" presId="urn:microsoft.com/office/officeart/2005/8/layout/pList2#1"/>
    <dgm:cxn modelId="{F330621E-A4B0-4886-8791-2DD49C5DDA81}" type="presParOf" srcId="{6EA734B0-D3B2-4871-9A91-B5F489C3E0A7}" destId="{B2E55057-F8F1-4227-B0F7-97DD3066C92B}" srcOrd="2" destOrd="0" presId="urn:microsoft.com/office/officeart/2005/8/layout/pList2#1"/>
    <dgm:cxn modelId="{43157685-F927-4DE1-AC8A-14142892A22B}" type="presParOf" srcId="{B2E55057-F8F1-4227-B0F7-97DD3066C92B}" destId="{88F349C2-E74A-4AB4-8F9C-2C67F2EAB31D}" srcOrd="0" destOrd="0" presId="urn:microsoft.com/office/officeart/2005/8/layout/pList2#1"/>
    <dgm:cxn modelId="{79E9B8FC-FDDC-4238-AA83-968A21393155}" type="presParOf" srcId="{B2E55057-F8F1-4227-B0F7-97DD3066C92B}" destId="{F2410780-F816-42DB-A58C-76E3C73C05C3}" srcOrd="1" destOrd="0" presId="urn:microsoft.com/office/officeart/2005/8/layout/pList2#1"/>
    <dgm:cxn modelId="{D86CE2D0-4DE2-4857-86D5-FEEB854899FE}" type="presParOf" srcId="{B2E55057-F8F1-4227-B0F7-97DD3066C92B}" destId="{C16C6945-ADEB-4DF7-9738-55AC6D7B8FE4}" srcOrd="2" destOrd="0" presId="urn:microsoft.com/office/officeart/2005/8/layout/pList2#1"/>
    <dgm:cxn modelId="{238B91E5-F1BE-458D-AC25-A8A3E3E925C7}" type="presParOf" srcId="{6EA734B0-D3B2-4871-9A91-B5F489C3E0A7}" destId="{038E47C2-C0AA-4D0A-B5A6-79E0413D2E3A}" srcOrd="3" destOrd="0" presId="urn:microsoft.com/office/officeart/2005/8/layout/pList2#1"/>
    <dgm:cxn modelId="{C930A7D6-5F15-492E-827E-26479FF3BF6B}" type="presParOf" srcId="{6EA734B0-D3B2-4871-9A91-B5F489C3E0A7}" destId="{367117BA-5B38-450E-880D-2D98A79C9B61}" srcOrd="4" destOrd="0" presId="urn:microsoft.com/office/officeart/2005/8/layout/pList2#1"/>
    <dgm:cxn modelId="{597CB61B-E68B-4B04-9DB2-BF9B6C0EA0CC}" type="presParOf" srcId="{367117BA-5B38-450E-880D-2D98A79C9B61}" destId="{5BCB56FA-45D0-4E38-98C9-8BEAF07F6C4E}" srcOrd="0" destOrd="0" presId="urn:microsoft.com/office/officeart/2005/8/layout/pList2#1"/>
    <dgm:cxn modelId="{64BBE80A-32C5-49F7-8989-8D6D0BCEAE37}" type="presParOf" srcId="{367117BA-5B38-450E-880D-2D98A79C9B61}" destId="{65C1A6B3-D44B-4683-8451-BA5680946D07}" srcOrd="1" destOrd="0" presId="urn:microsoft.com/office/officeart/2005/8/layout/pList2#1"/>
    <dgm:cxn modelId="{7CC9DD22-F830-415D-A087-622AB1FA731C}" type="presParOf" srcId="{367117BA-5B38-450E-880D-2D98A79C9B61}" destId="{526F753D-5F04-42E2-BA6F-62D821C77B58}" srcOrd="2" destOrd="0" presId="urn:microsoft.com/office/officeart/2005/8/layout/pList2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AF78CAA-6E7A-45B7-BF40-DE64A2AB27F2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6241FB-0A78-465A-85A3-B63CFB95E1AA}">
      <dgm:prSet phldrT="[Текст]" custT="1"/>
      <dgm:spPr/>
      <dgm:t>
        <a:bodyPr/>
        <a:lstStyle/>
        <a:p>
          <a:endParaRPr lang="az-Latn-AZ" sz="3000" b="1" i="0" dirty="0" smtClean="0"/>
        </a:p>
        <a:p>
          <a:r>
            <a:rPr lang="en-US" sz="3000" b="1" i="0" dirty="0" smtClean="0"/>
            <a:t>Asymptomatic</a:t>
          </a:r>
          <a:endParaRPr lang="ru-RU" sz="3000" b="1" dirty="0">
            <a:solidFill>
              <a:schemeClr val="accent6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01AA2C9-B2D9-44AD-B0DA-9F81AE130F4C}" type="parTrans" cxnId="{F117CE22-CA5E-449D-837A-0A33F041C0B9}">
      <dgm:prSet/>
      <dgm:spPr/>
      <dgm:t>
        <a:bodyPr/>
        <a:lstStyle/>
        <a:p>
          <a:endParaRPr lang="ru-RU"/>
        </a:p>
      </dgm:t>
    </dgm:pt>
    <dgm:pt modelId="{B5E4A7DB-89D3-4661-85C7-EE520BEB9F7B}" type="sibTrans" cxnId="{F117CE22-CA5E-449D-837A-0A33F041C0B9}">
      <dgm:prSet/>
      <dgm:spPr/>
      <dgm:t>
        <a:bodyPr/>
        <a:lstStyle/>
        <a:p>
          <a:endParaRPr lang="ru-RU"/>
        </a:p>
      </dgm:t>
    </dgm:pt>
    <dgm:pt modelId="{74EF3D51-6597-4CE7-8E40-BF8120DB8A95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en-US" b="1" i="0" dirty="0" err="1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Rutin</a:t>
          </a:r>
          <a:r>
            <a:rPr lang="en-US" b="1" i="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is found in colonoscopy. This is most common in early stage  tumors.</a:t>
          </a:r>
          <a:endParaRPr lang="ru-RU" b="1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A1956D-035E-4676-BA66-238CEC84157E}" type="parTrans" cxnId="{081C9C73-D190-4DA6-9348-6F2A8FE7709A}">
      <dgm:prSet/>
      <dgm:spPr/>
      <dgm:t>
        <a:bodyPr/>
        <a:lstStyle/>
        <a:p>
          <a:endParaRPr lang="ru-RU"/>
        </a:p>
      </dgm:t>
    </dgm:pt>
    <dgm:pt modelId="{750FD5E4-4CC0-442B-9879-BAD68A57EDDF}" type="sibTrans" cxnId="{081C9C73-D190-4DA6-9348-6F2A8FE7709A}">
      <dgm:prSet/>
      <dgm:spPr/>
      <dgm:t>
        <a:bodyPr/>
        <a:lstStyle/>
        <a:p>
          <a:endParaRPr lang="ru-RU"/>
        </a:p>
      </dgm:t>
    </dgm:pt>
    <dgm:pt modelId="{BF81E48F-CB62-4BA5-A188-E667FA85DF9C}">
      <dgm:prSet phldrT="[Текст]" custT="1"/>
      <dgm:spPr/>
      <dgm:t>
        <a:bodyPr/>
        <a:lstStyle/>
        <a:p>
          <a:r>
            <a:rPr lang="en-US" sz="24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With intestine and abdominal symptoms</a:t>
          </a:r>
          <a:endParaRPr lang="ru-RU" sz="3000" b="1" dirty="0">
            <a:solidFill>
              <a:srgbClr val="0070C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549E34B-AD22-4214-AF72-B9349A0B8489}" type="parTrans" cxnId="{E897E9E1-409F-494C-B197-8FDD193EF8BE}">
      <dgm:prSet/>
      <dgm:spPr/>
      <dgm:t>
        <a:bodyPr/>
        <a:lstStyle/>
        <a:p>
          <a:endParaRPr lang="ru-RU"/>
        </a:p>
      </dgm:t>
    </dgm:pt>
    <dgm:pt modelId="{F57AA571-38F4-4CC1-A59F-AD1BAB69F0A2}" type="sibTrans" cxnId="{E897E9E1-409F-494C-B197-8FDD193EF8BE}">
      <dgm:prSet/>
      <dgm:spPr/>
      <dgm:t>
        <a:bodyPr/>
        <a:lstStyle/>
        <a:p>
          <a:endParaRPr lang="ru-RU"/>
        </a:p>
      </dgm:t>
    </dgm:pt>
    <dgm:pt modelId="{AB454FD1-1EA6-4857-8EDF-0A396959E153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en-US" sz="2400" b="1" i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Different symptoms of intestinal function (constipation, diarrhea, fever, discomfort, etc.), abdominal pain and mass in the abdomen.</a:t>
          </a:r>
          <a:endParaRPr lang="ru-RU" sz="24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3EE862-2BA5-48E0-8E2A-2BCBBA6E3673}" type="parTrans" cxnId="{773CE5D6-3745-4F07-9021-3E33177018AB}">
      <dgm:prSet/>
      <dgm:spPr/>
      <dgm:t>
        <a:bodyPr/>
        <a:lstStyle/>
        <a:p>
          <a:endParaRPr lang="ru-RU"/>
        </a:p>
      </dgm:t>
    </dgm:pt>
    <dgm:pt modelId="{5FA6C8DD-0ED3-47F9-A796-5BE284384845}" type="sibTrans" cxnId="{773CE5D6-3745-4F07-9021-3E33177018AB}">
      <dgm:prSet/>
      <dgm:spPr/>
      <dgm:t>
        <a:bodyPr/>
        <a:lstStyle/>
        <a:p>
          <a:endParaRPr lang="ru-RU"/>
        </a:p>
      </dgm:t>
    </dgm:pt>
    <dgm:pt modelId="{1B713B82-0D2A-4AE9-9478-F553BFF4DDB0}">
      <dgm:prSet phldrT="[Текст]" custT="1"/>
      <dgm:spPr/>
      <dgm:t>
        <a:bodyPr/>
        <a:lstStyle/>
        <a:p>
          <a:r>
            <a:rPr lang="en-US" sz="3000" b="1" i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Signs of aggravation</a:t>
          </a:r>
          <a:endParaRPr lang="ru-RU" sz="27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686DFB-9B21-43B5-83FE-D095F6170017}" type="parTrans" cxnId="{E1BD7A11-A0F9-4D69-8617-253DB0386AF5}">
      <dgm:prSet/>
      <dgm:spPr/>
      <dgm:t>
        <a:bodyPr/>
        <a:lstStyle/>
        <a:p>
          <a:endParaRPr lang="ru-RU"/>
        </a:p>
      </dgm:t>
    </dgm:pt>
    <dgm:pt modelId="{5FF50588-24B5-4372-945A-3BDC7E45998E}" type="sibTrans" cxnId="{E1BD7A11-A0F9-4D69-8617-253DB0386AF5}">
      <dgm:prSet/>
      <dgm:spPr/>
      <dgm:t>
        <a:bodyPr/>
        <a:lstStyle/>
        <a:p>
          <a:endParaRPr lang="ru-RU"/>
        </a:p>
      </dgm:t>
    </dgm:pt>
    <dgm:pt modelId="{A8461A2C-4B53-4E16-A9FE-4E27DF91426D}">
      <dgm:prSet phldrT="[Текст]"/>
      <dgm:spPr/>
      <dgm:t>
        <a:bodyPr/>
        <a:lstStyle/>
        <a:p>
          <a:pPr algn="just"/>
          <a:r>
            <a:rPr lang="en-US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Bleeding, Anemia, Failure, Absence and Peritonitis.</a:t>
          </a:r>
        </a:p>
        <a:p>
          <a:pPr algn="just"/>
          <a:r>
            <a:rPr lang="en-US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 In the right-sided tumor, (</a:t>
          </a:r>
          <a:r>
            <a:rPr lang="en-US" b="1" i="0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hematopoiesis</a:t>
          </a:r>
          <a:r>
            <a:rPr lang="en-US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anemia), and in the left-sided tumor it is more common.</a:t>
          </a:r>
          <a:r>
            <a:rPr lang="en-US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b="1" i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left column is less prone to failure because it has a smaller surface area and is more stable.</a:t>
          </a:r>
          <a:endParaRPr lang="ru-RU" b="1" i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320CFE0-420F-4623-919B-23150FF61CF4}" type="parTrans" cxnId="{BA6C7715-B061-4A41-B8F1-88E8E27EBCF2}">
      <dgm:prSet/>
      <dgm:spPr/>
      <dgm:t>
        <a:bodyPr/>
        <a:lstStyle/>
        <a:p>
          <a:endParaRPr lang="ru-RU"/>
        </a:p>
      </dgm:t>
    </dgm:pt>
    <dgm:pt modelId="{9F2258B7-8C93-4EF7-87E4-5E408409249C}" type="sibTrans" cxnId="{BA6C7715-B061-4A41-B8F1-88E8E27EBCF2}">
      <dgm:prSet/>
      <dgm:spPr/>
      <dgm:t>
        <a:bodyPr/>
        <a:lstStyle/>
        <a:p>
          <a:endParaRPr lang="ru-RU"/>
        </a:p>
      </dgm:t>
    </dgm:pt>
    <dgm:pt modelId="{CCB0687B-11A4-4398-8CAC-A10A8C305F4D}" type="pres">
      <dgm:prSet presAssocID="{CAF78CAA-6E7A-45B7-BF40-DE64A2AB27F2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5597D4CC-320B-4083-881D-0712A7291B34}" type="pres">
      <dgm:prSet presAssocID="{C76241FB-0A78-465A-85A3-B63CFB95E1AA}" presName="parenttextcomposite" presStyleCnt="0"/>
      <dgm:spPr/>
    </dgm:pt>
    <dgm:pt modelId="{CC7BE01E-7721-4ADC-84C1-9F45EB6C250A}" type="pres">
      <dgm:prSet presAssocID="{C76241FB-0A78-465A-85A3-B63CFB95E1AA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22C73-D4F5-4E7A-B447-665D3B90EBA1}" type="pres">
      <dgm:prSet presAssocID="{C76241FB-0A78-465A-85A3-B63CFB95E1AA}" presName="composite" presStyleCnt="0"/>
      <dgm:spPr/>
    </dgm:pt>
    <dgm:pt modelId="{9BE9CC71-17DC-4C11-ACD6-F0EEBF69AA1C}" type="pres">
      <dgm:prSet presAssocID="{C76241FB-0A78-465A-85A3-B63CFB95E1AA}" presName="chevron1" presStyleLbl="alignNode1" presStyleIdx="0" presStyleCnt="21" custScaleX="290945" custScaleY="80835"/>
      <dgm:spPr/>
    </dgm:pt>
    <dgm:pt modelId="{A63555D3-D63C-43A3-A194-7CAA76A07C49}" type="pres">
      <dgm:prSet presAssocID="{C76241FB-0A78-465A-85A3-B63CFB95E1AA}" presName="chevron2" presStyleLbl="alignNode1" presStyleIdx="1" presStyleCnt="21"/>
      <dgm:spPr/>
    </dgm:pt>
    <dgm:pt modelId="{14E7145F-3B39-4F6D-BAB1-69C5602B6515}" type="pres">
      <dgm:prSet presAssocID="{C76241FB-0A78-465A-85A3-B63CFB95E1AA}" presName="chevron3" presStyleLbl="alignNode1" presStyleIdx="2" presStyleCnt="21"/>
      <dgm:spPr/>
    </dgm:pt>
    <dgm:pt modelId="{CAF7CAA9-4848-4403-8E91-E22B08591262}" type="pres">
      <dgm:prSet presAssocID="{C76241FB-0A78-465A-85A3-B63CFB95E1AA}" presName="chevron4" presStyleLbl="alignNode1" presStyleIdx="3" presStyleCnt="21"/>
      <dgm:spPr/>
    </dgm:pt>
    <dgm:pt modelId="{7EA46407-7297-4831-92F2-78515157F862}" type="pres">
      <dgm:prSet presAssocID="{C76241FB-0A78-465A-85A3-B63CFB95E1AA}" presName="chevron5" presStyleLbl="alignNode1" presStyleIdx="4" presStyleCnt="21"/>
      <dgm:spPr/>
    </dgm:pt>
    <dgm:pt modelId="{B5701EC5-29F5-4F36-9959-73645A9565E1}" type="pres">
      <dgm:prSet presAssocID="{C76241FB-0A78-465A-85A3-B63CFB95E1AA}" presName="chevron6" presStyleLbl="alignNode1" presStyleIdx="5" presStyleCnt="21"/>
      <dgm:spPr/>
    </dgm:pt>
    <dgm:pt modelId="{4B5EBFF2-BA7E-425A-87AC-4D2B1870DA1F}" type="pres">
      <dgm:prSet presAssocID="{C76241FB-0A78-465A-85A3-B63CFB95E1AA}" presName="chevron7" presStyleLbl="alignNode1" presStyleIdx="6" presStyleCnt="21" custScaleX="328963"/>
      <dgm:spPr/>
    </dgm:pt>
    <dgm:pt modelId="{38FF36FE-109C-4594-BD47-C87DEFA4E438}" type="pres">
      <dgm:prSet presAssocID="{C76241FB-0A78-465A-85A3-B63CFB95E1AA}" presName="childtext" presStyleLbl="solidFgAcc1" presStyleIdx="0" presStyleCnt="3" custScaleX="135555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5B75C-CB88-4921-A322-0B7967C1A3D5}" type="pres">
      <dgm:prSet presAssocID="{B5E4A7DB-89D3-4661-85C7-EE520BEB9F7B}" presName="sibTrans" presStyleCnt="0"/>
      <dgm:spPr/>
    </dgm:pt>
    <dgm:pt modelId="{D5A4863B-3B90-4BE7-B3CD-93E280540A8B}" type="pres">
      <dgm:prSet presAssocID="{BF81E48F-CB62-4BA5-A188-E667FA85DF9C}" presName="parenttextcomposite" presStyleCnt="0"/>
      <dgm:spPr/>
    </dgm:pt>
    <dgm:pt modelId="{7556AE81-1D75-4DBD-8F04-2285EC19F120}" type="pres">
      <dgm:prSet presAssocID="{BF81E48F-CB62-4BA5-A188-E667FA85DF9C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635E1D-DEE4-44E9-A558-255D89E2C26F}" type="pres">
      <dgm:prSet presAssocID="{BF81E48F-CB62-4BA5-A188-E667FA85DF9C}" presName="composite" presStyleCnt="0"/>
      <dgm:spPr/>
    </dgm:pt>
    <dgm:pt modelId="{93C6908D-6A7D-4F78-93CB-6A93C5BF6A24}" type="pres">
      <dgm:prSet presAssocID="{BF81E48F-CB62-4BA5-A188-E667FA85DF9C}" presName="chevron1" presStyleLbl="alignNode1" presStyleIdx="7" presStyleCnt="21" custScaleX="333049" custScaleY="84310"/>
      <dgm:spPr/>
    </dgm:pt>
    <dgm:pt modelId="{5E661D9C-2E6B-4F8D-A811-B8C8355C8009}" type="pres">
      <dgm:prSet presAssocID="{BF81E48F-CB62-4BA5-A188-E667FA85DF9C}" presName="chevron2" presStyleLbl="alignNode1" presStyleIdx="8" presStyleCnt="21"/>
      <dgm:spPr/>
    </dgm:pt>
    <dgm:pt modelId="{6BB0FCE4-F1CA-4978-9D09-EB74F40BF042}" type="pres">
      <dgm:prSet presAssocID="{BF81E48F-CB62-4BA5-A188-E667FA85DF9C}" presName="chevron3" presStyleLbl="alignNode1" presStyleIdx="9" presStyleCnt="21"/>
      <dgm:spPr/>
    </dgm:pt>
    <dgm:pt modelId="{2A8398F5-2817-4351-A23D-EC6D7A1C3324}" type="pres">
      <dgm:prSet presAssocID="{BF81E48F-CB62-4BA5-A188-E667FA85DF9C}" presName="chevron4" presStyleLbl="alignNode1" presStyleIdx="10" presStyleCnt="21"/>
      <dgm:spPr/>
    </dgm:pt>
    <dgm:pt modelId="{753355C6-4A0E-4890-BF7D-73B42E60D99D}" type="pres">
      <dgm:prSet presAssocID="{BF81E48F-CB62-4BA5-A188-E667FA85DF9C}" presName="chevron5" presStyleLbl="alignNode1" presStyleIdx="11" presStyleCnt="21"/>
      <dgm:spPr/>
    </dgm:pt>
    <dgm:pt modelId="{95879FC7-552B-4BB9-9131-D0B8AAB3B4B2}" type="pres">
      <dgm:prSet presAssocID="{BF81E48F-CB62-4BA5-A188-E667FA85DF9C}" presName="chevron6" presStyleLbl="alignNode1" presStyleIdx="12" presStyleCnt="21"/>
      <dgm:spPr/>
    </dgm:pt>
    <dgm:pt modelId="{0C270878-AB48-40BE-8FD2-3F1099F7900E}" type="pres">
      <dgm:prSet presAssocID="{BF81E48F-CB62-4BA5-A188-E667FA85DF9C}" presName="chevron7" presStyleLbl="alignNode1" presStyleIdx="13" presStyleCnt="21" custScaleX="468698" custScaleY="110689"/>
      <dgm:spPr/>
    </dgm:pt>
    <dgm:pt modelId="{43EECC03-9CA0-45C6-A931-45F3FA984147}" type="pres">
      <dgm:prSet presAssocID="{BF81E48F-CB62-4BA5-A188-E667FA85DF9C}" presName="childtext" presStyleLbl="solidFgAcc1" presStyleIdx="1" presStyleCnt="3" custScaleX="146295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CE245-17F4-499E-B832-B7D5BA9DA6AE}" type="pres">
      <dgm:prSet presAssocID="{F57AA571-38F4-4CC1-A59F-AD1BAB69F0A2}" presName="sibTrans" presStyleCnt="0"/>
      <dgm:spPr/>
    </dgm:pt>
    <dgm:pt modelId="{E6BA32D2-A360-4D29-8997-57B0C8474BCD}" type="pres">
      <dgm:prSet presAssocID="{1B713B82-0D2A-4AE9-9478-F553BFF4DDB0}" presName="parenttextcomposite" presStyleCnt="0"/>
      <dgm:spPr/>
    </dgm:pt>
    <dgm:pt modelId="{CD86792F-7798-468A-8F6C-9585A2951D7B}" type="pres">
      <dgm:prSet presAssocID="{1B713B82-0D2A-4AE9-9478-F553BFF4DDB0}" presName="parenttext" presStyleLbl="revTx" presStyleIdx="2" presStyleCnt="3" custLinFactNeighborX="143" custLinFactNeighborY="31470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603803-AC64-4D05-83C5-7A3AE26DBAD5}" type="pres">
      <dgm:prSet presAssocID="{1B713B82-0D2A-4AE9-9478-F553BFF4DDB0}" presName="composite" presStyleCnt="0"/>
      <dgm:spPr/>
    </dgm:pt>
    <dgm:pt modelId="{C2AD9BED-F8EF-4F83-AD26-C4CD7AA74527}" type="pres">
      <dgm:prSet presAssocID="{1B713B82-0D2A-4AE9-9478-F553BFF4DDB0}" presName="chevron1" presStyleLbl="alignNode1" presStyleIdx="14" presStyleCnt="21"/>
      <dgm:spPr/>
    </dgm:pt>
    <dgm:pt modelId="{3F07C308-FCA6-4B54-98CF-E83CA69760D8}" type="pres">
      <dgm:prSet presAssocID="{1B713B82-0D2A-4AE9-9478-F553BFF4DDB0}" presName="chevron2" presStyleLbl="alignNode1" presStyleIdx="15" presStyleCnt="21"/>
      <dgm:spPr/>
    </dgm:pt>
    <dgm:pt modelId="{83C001FC-E88C-4187-ABBB-906289A17826}" type="pres">
      <dgm:prSet presAssocID="{1B713B82-0D2A-4AE9-9478-F553BFF4DDB0}" presName="chevron3" presStyleLbl="alignNode1" presStyleIdx="16" presStyleCnt="21"/>
      <dgm:spPr/>
    </dgm:pt>
    <dgm:pt modelId="{8D70F232-C0F6-455F-82FA-3FA7E60E3876}" type="pres">
      <dgm:prSet presAssocID="{1B713B82-0D2A-4AE9-9478-F553BFF4DDB0}" presName="chevron4" presStyleLbl="alignNode1" presStyleIdx="17" presStyleCnt="21"/>
      <dgm:spPr/>
    </dgm:pt>
    <dgm:pt modelId="{6BCB06BB-54EE-4C5B-AE20-4AF7ED32C481}" type="pres">
      <dgm:prSet presAssocID="{1B713B82-0D2A-4AE9-9478-F553BFF4DDB0}" presName="chevron5" presStyleLbl="alignNode1" presStyleIdx="18" presStyleCnt="21"/>
      <dgm:spPr/>
    </dgm:pt>
    <dgm:pt modelId="{F279EB89-B643-46D2-BFA7-516132051D28}" type="pres">
      <dgm:prSet presAssocID="{1B713B82-0D2A-4AE9-9478-F553BFF4DDB0}" presName="chevron6" presStyleLbl="alignNode1" presStyleIdx="19" presStyleCnt="21"/>
      <dgm:spPr/>
    </dgm:pt>
    <dgm:pt modelId="{8A3E5AE9-3B16-46E6-BF42-0B54CE45AE28}" type="pres">
      <dgm:prSet presAssocID="{1B713B82-0D2A-4AE9-9478-F553BFF4DDB0}" presName="chevron7" presStyleLbl="alignNode1" presStyleIdx="20" presStyleCnt="21" custScaleX="540656" custScaleY="187525"/>
      <dgm:spPr/>
    </dgm:pt>
    <dgm:pt modelId="{25A88CC5-E094-4065-B35B-497DAB39E9E3}" type="pres">
      <dgm:prSet presAssocID="{1B713B82-0D2A-4AE9-9478-F553BFF4DDB0}" presName="childtext" presStyleLbl="solidFgAcc1" presStyleIdx="2" presStyleCnt="3" custScaleX="193540" custScaleY="184879" custLinFactNeighborX="1447" custLinFactNeighborY="-4296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F6356C-F4A4-490B-A74E-9C8F1447BB36}" type="presOf" srcId="{A8461A2C-4B53-4E16-A9FE-4E27DF91426D}" destId="{25A88CC5-E094-4065-B35B-497DAB39E9E3}" srcOrd="0" destOrd="0" presId="urn:microsoft.com/office/officeart/2008/layout/VerticalAccentList"/>
    <dgm:cxn modelId="{E897E9E1-409F-494C-B197-8FDD193EF8BE}" srcId="{CAF78CAA-6E7A-45B7-BF40-DE64A2AB27F2}" destId="{BF81E48F-CB62-4BA5-A188-E667FA85DF9C}" srcOrd="1" destOrd="0" parTransId="{2549E34B-AD22-4214-AF72-B9349A0B8489}" sibTransId="{F57AA571-38F4-4CC1-A59F-AD1BAB69F0A2}"/>
    <dgm:cxn modelId="{34EDB198-61E9-43FD-AEEF-CCADB54CBB45}" type="presOf" srcId="{AB454FD1-1EA6-4857-8EDF-0A396959E153}" destId="{43EECC03-9CA0-45C6-A931-45F3FA984147}" srcOrd="0" destOrd="0" presId="urn:microsoft.com/office/officeart/2008/layout/VerticalAccentList"/>
    <dgm:cxn modelId="{BA6C7715-B061-4A41-B8F1-88E8E27EBCF2}" srcId="{1B713B82-0D2A-4AE9-9478-F553BFF4DDB0}" destId="{A8461A2C-4B53-4E16-A9FE-4E27DF91426D}" srcOrd="0" destOrd="0" parTransId="{9320CFE0-420F-4623-919B-23150FF61CF4}" sibTransId="{9F2258B7-8C93-4EF7-87E4-5E408409249C}"/>
    <dgm:cxn modelId="{F117CE22-CA5E-449D-837A-0A33F041C0B9}" srcId="{CAF78CAA-6E7A-45B7-BF40-DE64A2AB27F2}" destId="{C76241FB-0A78-465A-85A3-B63CFB95E1AA}" srcOrd="0" destOrd="0" parTransId="{201AA2C9-B2D9-44AD-B0DA-9F81AE130F4C}" sibTransId="{B5E4A7DB-89D3-4661-85C7-EE520BEB9F7B}"/>
    <dgm:cxn modelId="{081C9C73-D190-4DA6-9348-6F2A8FE7709A}" srcId="{C76241FB-0A78-465A-85A3-B63CFB95E1AA}" destId="{74EF3D51-6597-4CE7-8E40-BF8120DB8A95}" srcOrd="0" destOrd="0" parTransId="{8BA1956D-035E-4676-BA66-238CEC84157E}" sibTransId="{750FD5E4-4CC0-442B-9879-BAD68A57EDDF}"/>
    <dgm:cxn modelId="{00861782-3132-4F3A-8404-E521F3B88671}" type="presOf" srcId="{BF81E48F-CB62-4BA5-A188-E667FA85DF9C}" destId="{7556AE81-1D75-4DBD-8F04-2285EC19F120}" srcOrd="0" destOrd="0" presId="urn:microsoft.com/office/officeart/2008/layout/VerticalAccentList"/>
    <dgm:cxn modelId="{E1BD7A11-A0F9-4D69-8617-253DB0386AF5}" srcId="{CAF78CAA-6E7A-45B7-BF40-DE64A2AB27F2}" destId="{1B713B82-0D2A-4AE9-9478-F553BFF4DDB0}" srcOrd="2" destOrd="0" parTransId="{2A686DFB-9B21-43B5-83FE-D095F6170017}" sibTransId="{5FF50588-24B5-4372-945A-3BDC7E45998E}"/>
    <dgm:cxn modelId="{7E1C3EB1-613C-48A1-B793-826827AAC60C}" type="presOf" srcId="{CAF78CAA-6E7A-45B7-BF40-DE64A2AB27F2}" destId="{CCB0687B-11A4-4398-8CAC-A10A8C305F4D}" srcOrd="0" destOrd="0" presId="urn:microsoft.com/office/officeart/2008/layout/VerticalAccentList"/>
    <dgm:cxn modelId="{773CE5D6-3745-4F07-9021-3E33177018AB}" srcId="{BF81E48F-CB62-4BA5-A188-E667FA85DF9C}" destId="{AB454FD1-1EA6-4857-8EDF-0A396959E153}" srcOrd="0" destOrd="0" parTransId="{B33EE862-2BA5-48E0-8E2A-2BCBBA6E3673}" sibTransId="{5FA6C8DD-0ED3-47F9-A796-5BE284384845}"/>
    <dgm:cxn modelId="{3542250F-9630-47A7-B907-486242682AC4}" type="presOf" srcId="{C76241FB-0A78-465A-85A3-B63CFB95E1AA}" destId="{CC7BE01E-7721-4ADC-84C1-9F45EB6C250A}" srcOrd="0" destOrd="0" presId="urn:microsoft.com/office/officeart/2008/layout/VerticalAccentList"/>
    <dgm:cxn modelId="{2FD0F38A-6C0D-4143-A294-B406B2FF3D29}" type="presOf" srcId="{1B713B82-0D2A-4AE9-9478-F553BFF4DDB0}" destId="{CD86792F-7798-468A-8F6C-9585A2951D7B}" srcOrd="0" destOrd="0" presId="urn:microsoft.com/office/officeart/2008/layout/VerticalAccentList"/>
    <dgm:cxn modelId="{544E2610-6BA6-463D-8258-73DB9319901C}" type="presOf" srcId="{74EF3D51-6597-4CE7-8E40-BF8120DB8A95}" destId="{38FF36FE-109C-4594-BD47-C87DEFA4E438}" srcOrd="0" destOrd="0" presId="urn:microsoft.com/office/officeart/2008/layout/VerticalAccentList"/>
    <dgm:cxn modelId="{480D99F0-96F7-4C1D-B913-FEF67A82E882}" type="presParOf" srcId="{CCB0687B-11A4-4398-8CAC-A10A8C305F4D}" destId="{5597D4CC-320B-4083-881D-0712A7291B34}" srcOrd="0" destOrd="0" presId="urn:microsoft.com/office/officeart/2008/layout/VerticalAccentList"/>
    <dgm:cxn modelId="{968F2481-176C-49DB-A5FF-6077A3A109A5}" type="presParOf" srcId="{5597D4CC-320B-4083-881D-0712A7291B34}" destId="{CC7BE01E-7721-4ADC-84C1-9F45EB6C250A}" srcOrd="0" destOrd="0" presId="urn:microsoft.com/office/officeart/2008/layout/VerticalAccentList"/>
    <dgm:cxn modelId="{6DEA60E6-23D0-4DB8-974F-64F8CCB971C8}" type="presParOf" srcId="{CCB0687B-11A4-4398-8CAC-A10A8C305F4D}" destId="{74D22C73-D4F5-4E7A-B447-665D3B90EBA1}" srcOrd="1" destOrd="0" presId="urn:microsoft.com/office/officeart/2008/layout/VerticalAccentList"/>
    <dgm:cxn modelId="{827425FF-BCCE-471B-B3F3-157FF812197C}" type="presParOf" srcId="{74D22C73-D4F5-4E7A-B447-665D3B90EBA1}" destId="{9BE9CC71-17DC-4C11-ACD6-F0EEBF69AA1C}" srcOrd="0" destOrd="0" presId="urn:microsoft.com/office/officeart/2008/layout/VerticalAccentList"/>
    <dgm:cxn modelId="{A0ED7127-EA89-45D9-9AF1-C358A3F66CB7}" type="presParOf" srcId="{74D22C73-D4F5-4E7A-B447-665D3B90EBA1}" destId="{A63555D3-D63C-43A3-A194-7CAA76A07C49}" srcOrd="1" destOrd="0" presId="urn:microsoft.com/office/officeart/2008/layout/VerticalAccentList"/>
    <dgm:cxn modelId="{A1D73B0D-BD6B-4B25-9D4E-E0B858A8B60E}" type="presParOf" srcId="{74D22C73-D4F5-4E7A-B447-665D3B90EBA1}" destId="{14E7145F-3B39-4F6D-BAB1-69C5602B6515}" srcOrd="2" destOrd="0" presId="urn:microsoft.com/office/officeart/2008/layout/VerticalAccentList"/>
    <dgm:cxn modelId="{C2F7D5AA-0AFC-4CFC-9152-280A7CE7068C}" type="presParOf" srcId="{74D22C73-D4F5-4E7A-B447-665D3B90EBA1}" destId="{CAF7CAA9-4848-4403-8E91-E22B08591262}" srcOrd="3" destOrd="0" presId="urn:microsoft.com/office/officeart/2008/layout/VerticalAccentList"/>
    <dgm:cxn modelId="{CA3A730F-B340-4BE1-BB75-13F91F5F2022}" type="presParOf" srcId="{74D22C73-D4F5-4E7A-B447-665D3B90EBA1}" destId="{7EA46407-7297-4831-92F2-78515157F862}" srcOrd="4" destOrd="0" presId="urn:microsoft.com/office/officeart/2008/layout/VerticalAccentList"/>
    <dgm:cxn modelId="{EC623603-4F6A-4E53-B04A-320A6D00A191}" type="presParOf" srcId="{74D22C73-D4F5-4E7A-B447-665D3B90EBA1}" destId="{B5701EC5-29F5-4F36-9959-73645A9565E1}" srcOrd="5" destOrd="0" presId="urn:microsoft.com/office/officeart/2008/layout/VerticalAccentList"/>
    <dgm:cxn modelId="{49AB07B6-0292-4A9E-B1DD-38421F5A9CB6}" type="presParOf" srcId="{74D22C73-D4F5-4E7A-B447-665D3B90EBA1}" destId="{4B5EBFF2-BA7E-425A-87AC-4D2B1870DA1F}" srcOrd="6" destOrd="0" presId="urn:microsoft.com/office/officeart/2008/layout/VerticalAccentList"/>
    <dgm:cxn modelId="{A518FB66-7E74-417D-A829-BD3DC5170C98}" type="presParOf" srcId="{74D22C73-D4F5-4E7A-B447-665D3B90EBA1}" destId="{38FF36FE-109C-4594-BD47-C87DEFA4E438}" srcOrd="7" destOrd="0" presId="urn:microsoft.com/office/officeart/2008/layout/VerticalAccentList"/>
    <dgm:cxn modelId="{A30AB168-892C-4E2C-916F-135D1BCBF12B}" type="presParOf" srcId="{CCB0687B-11A4-4398-8CAC-A10A8C305F4D}" destId="{BC15B75C-CB88-4921-A322-0B7967C1A3D5}" srcOrd="2" destOrd="0" presId="urn:microsoft.com/office/officeart/2008/layout/VerticalAccentList"/>
    <dgm:cxn modelId="{17E1DF48-7BA0-4651-A6EC-DA786A196707}" type="presParOf" srcId="{CCB0687B-11A4-4398-8CAC-A10A8C305F4D}" destId="{D5A4863B-3B90-4BE7-B3CD-93E280540A8B}" srcOrd="3" destOrd="0" presId="urn:microsoft.com/office/officeart/2008/layout/VerticalAccentList"/>
    <dgm:cxn modelId="{23D2DEBB-A158-4E8A-96A5-D9CF632F91F9}" type="presParOf" srcId="{D5A4863B-3B90-4BE7-B3CD-93E280540A8B}" destId="{7556AE81-1D75-4DBD-8F04-2285EC19F120}" srcOrd="0" destOrd="0" presId="urn:microsoft.com/office/officeart/2008/layout/VerticalAccentList"/>
    <dgm:cxn modelId="{3BAAA7AA-7977-4EB0-8D48-B93CC7BEFF44}" type="presParOf" srcId="{CCB0687B-11A4-4398-8CAC-A10A8C305F4D}" destId="{6E635E1D-DEE4-44E9-A558-255D89E2C26F}" srcOrd="4" destOrd="0" presId="urn:microsoft.com/office/officeart/2008/layout/VerticalAccentList"/>
    <dgm:cxn modelId="{36BBB534-3FF2-4D32-B8A7-FB98DEAC61FE}" type="presParOf" srcId="{6E635E1D-DEE4-44E9-A558-255D89E2C26F}" destId="{93C6908D-6A7D-4F78-93CB-6A93C5BF6A24}" srcOrd="0" destOrd="0" presId="urn:microsoft.com/office/officeart/2008/layout/VerticalAccentList"/>
    <dgm:cxn modelId="{0DAE2E4D-1F56-49F7-B079-21D23A136DD5}" type="presParOf" srcId="{6E635E1D-DEE4-44E9-A558-255D89E2C26F}" destId="{5E661D9C-2E6B-4F8D-A811-B8C8355C8009}" srcOrd="1" destOrd="0" presId="urn:microsoft.com/office/officeart/2008/layout/VerticalAccentList"/>
    <dgm:cxn modelId="{7F9F1472-CB7A-44A1-B8E8-D042104227C5}" type="presParOf" srcId="{6E635E1D-DEE4-44E9-A558-255D89E2C26F}" destId="{6BB0FCE4-F1CA-4978-9D09-EB74F40BF042}" srcOrd="2" destOrd="0" presId="urn:microsoft.com/office/officeart/2008/layout/VerticalAccentList"/>
    <dgm:cxn modelId="{DF29CA5E-E85C-49BA-A0A5-A504673BA1C0}" type="presParOf" srcId="{6E635E1D-DEE4-44E9-A558-255D89E2C26F}" destId="{2A8398F5-2817-4351-A23D-EC6D7A1C3324}" srcOrd="3" destOrd="0" presId="urn:microsoft.com/office/officeart/2008/layout/VerticalAccentList"/>
    <dgm:cxn modelId="{9387C56B-6BF6-40C6-B87E-DE58A7C4C74B}" type="presParOf" srcId="{6E635E1D-DEE4-44E9-A558-255D89E2C26F}" destId="{753355C6-4A0E-4890-BF7D-73B42E60D99D}" srcOrd="4" destOrd="0" presId="urn:microsoft.com/office/officeart/2008/layout/VerticalAccentList"/>
    <dgm:cxn modelId="{9EE6EA33-6690-472D-A353-9D74A33B73FC}" type="presParOf" srcId="{6E635E1D-DEE4-44E9-A558-255D89E2C26F}" destId="{95879FC7-552B-4BB9-9131-D0B8AAB3B4B2}" srcOrd="5" destOrd="0" presId="urn:microsoft.com/office/officeart/2008/layout/VerticalAccentList"/>
    <dgm:cxn modelId="{BEE5E070-4F53-4D30-9099-9E6DCE60950F}" type="presParOf" srcId="{6E635E1D-DEE4-44E9-A558-255D89E2C26F}" destId="{0C270878-AB48-40BE-8FD2-3F1099F7900E}" srcOrd="6" destOrd="0" presId="urn:microsoft.com/office/officeart/2008/layout/VerticalAccentList"/>
    <dgm:cxn modelId="{17F526DF-3F25-4081-A6CA-EA105564BE45}" type="presParOf" srcId="{6E635E1D-DEE4-44E9-A558-255D89E2C26F}" destId="{43EECC03-9CA0-45C6-A931-45F3FA984147}" srcOrd="7" destOrd="0" presId="urn:microsoft.com/office/officeart/2008/layout/VerticalAccentList"/>
    <dgm:cxn modelId="{8F26C668-5BBE-41DF-9C56-B01E5692F3FA}" type="presParOf" srcId="{CCB0687B-11A4-4398-8CAC-A10A8C305F4D}" destId="{DBCCE245-17F4-499E-B832-B7D5BA9DA6AE}" srcOrd="5" destOrd="0" presId="urn:microsoft.com/office/officeart/2008/layout/VerticalAccentList"/>
    <dgm:cxn modelId="{67E8084F-B661-42F0-879E-956ED31464C2}" type="presParOf" srcId="{CCB0687B-11A4-4398-8CAC-A10A8C305F4D}" destId="{E6BA32D2-A360-4D29-8997-57B0C8474BCD}" srcOrd="6" destOrd="0" presId="urn:microsoft.com/office/officeart/2008/layout/VerticalAccentList"/>
    <dgm:cxn modelId="{FB6FF7B7-8BF9-4305-884C-AD0278173105}" type="presParOf" srcId="{E6BA32D2-A360-4D29-8997-57B0C8474BCD}" destId="{CD86792F-7798-468A-8F6C-9585A2951D7B}" srcOrd="0" destOrd="0" presId="urn:microsoft.com/office/officeart/2008/layout/VerticalAccentList"/>
    <dgm:cxn modelId="{2965AC32-FE1A-4FD9-B7EE-1F3B100E796B}" type="presParOf" srcId="{CCB0687B-11A4-4398-8CAC-A10A8C305F4D}" destId="{EE603803-AC64-4D05-83C5-7A3AE26DBAD5}" srcOrd="7" destOrd="0" presId="urn:microsoft.com/office/officeart/2008/layout/VerticalAccentList"/>
    <dgm:cxn modelId="{C0324117-2BF9-4509-ACA1-A08932208EA2}" type="presParOf" srcId="{EE603803-AC64-4D05-83C5-7A3AE26DBAD5}" destId="{C2AD9BED-F8EF-4F83-AD26-C4CD7AA74527}" srcOrd="0" destOrd="0" presId="urn:microsoft.com/office/officeart/2008/layout/VerticalAccentList"/>
    <dgm:cxn modelId="{6396B21A-95B2-47D8-9FDB-9CDFC7ADC2CA}" type="presParOf" srcId="{EE603803-AC64-4D05-83C5-7A3AE26DBAD5}" destId="{3F07C308-FCA6-4B54-98CF-E83CA69760D8}" srcOrd="1" destOrd="0" presId="urn:microsoft.com/office/officeart/2008/layout/VerticalAccentList"/>
    <dgm:cxn modelId="{58D86443-9886-4735-AF25-C56C6932513C}" type="presParOf" srcId="{EE603803-AC64-4D05-83C5-7A3AE26DBAD5}" destId="{83C001FC-E88C-4187-ABBB-906289A17826}" srcOrd="2" destOrd="0" presId="urn:microsoft.com/office/officeart/2008/layout/VerticalAccentList"/>
    <dgm:cxn modelId="{7D8697BD-7191-4CA0-BD24-27A7AB96FA88}" type="presParOf" srcId="{EE603803-AC64-4D05-83C5-7A3AE26DBAD5}" destId="{8D70F232-C0F6-455F-82FA-3FA7E60E3876}" srcOrd="3" destOrd="0" presId="urn:microsoft.com/office/officeart/2008/layout/VerticalAccentList"/>
    <dgm:cxn modelId="{BDD84E5D-AAFB-4A6E-929D-2ABE40450FDD}" type="presParOf" srcId="{EE603803-AC64-4D05-83C5-7A3AE26DBAD5}" destId="{6BCB06BB-54EE-4C5B-AE20-4AF7ED32C481}" srcOrd="4" destOrd="0" presId="urn:microsoft.com/office/officeart/2008/layout/VerticalAccentList"/>
    <dgm:cxn modelId="{EB8C7865-C8F3-42B7-8336-246B64BE5F1B}" type="presParOf" srcId="{EE603803-AC64-4D05-83C5-7A3AE26DBAD5}" destId="{F279EB89-B643-46D2-BFA7-516132051D28}" srcOrd="5" destOrd="0" presId="urn:microsoft.com/office/officeart/2008/layout/VerticalAccentList"/>
    <dgm:cxn modelId="{74A8FB50-4927-4752-B328-95572B2DB84A}" type="presParOf" srcId="{EE603803-AC64-4D05-83C5-7A3AE26DBAD5}" destId="{8A3E5AE9-3B16-46E6-BF42-0B54CE45AE28}" srcOrd="6" destOrd="0" presId="urn:microsoft.com/office/officeart/2008/layout/VerticalAccentList"/>
    <dgm:cxn modelId="{B6E483CA-AA48-4FC0-8E40-1CD3D49E595A}" type="presParOf" srcId="{EE603803-AC64-4D05-83C5-7A3AE26DBAD5}" destId="{25A88CC5-E094-4065-B35B-497DAB39E9E3}" srcOrd="7" destOrd="0" presId="urn:microsoft.com/office/officeart/2008/layout/VerticalAccent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E5F1258-ACB3-4698-8520-1116C851EE1E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9D0D64-E0F3-4729-937D-37329D8A8110}">
      <dgm:prSet phldrT="[Текст]"/>
      <dgm:spPr>
        <a:solidFill>
          <a:srgbClr val="CC0066"/>
        </a:solidFill>
        <a:effectLst>
          <a:glow rad="1397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b="1" i="0" dirty="0" smtClean="0">
              <a:effectLst/>
            </a:rPr>
            <a:t>Radical methods</a:t>
          </a:r>
          <a:endParaRPr lang="ru-RU" b="1" dirty="0">
            <a:effectLst/>
          </a:endParaRPr>
        </a:p>
      </dgm:t>
    </dgm:pt>
    <dgm:pt modelId="{ABF93112-A8C1-43AF-8359-9B6DEB0ADEBF}" type="parTrans" cxnId="{7A537AC2-BBC0-42A2-A9FE-8E6905A3FA3C}">
      <dgm:prSet/>
      <dgm:spPr/>
      <dgm:t>
        <a:bodyPr/>
        <a:lstStyle/>
        <a:p>
          <a:endParaRPr lang="ru-RU"/>
        </a:p>
      </dgm:t>
    </dgm:pt>
    <dgm:pt modelId="{E0B65DF7-413F-4980-AA4B-737777BC6587}" type="sibTrans" cxnId="{7A537AC2-BBC0-42A2-A9FE-8E6905A3FA3C}">
      <dgm:prSet/>
      <dgm:spPr>
        <a:solidFill>
          <a:srgbClr val="CC0066"/>
        </a:solid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7CADE95F-4D5A-4C17-A411-6689ECBE8752}">
      <dgm:prSet phldrT="[Текст]" custT="1"/>
      <dgm:spPr>
        <a:ln>
          <a:solidFill>
            <a:srgbClr val="CC0066"/>
          </a:solidFill>
        </a:ln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sz="3300" b="1" i="1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Surgical resection (open and laparoscopic)</a:t>
          </a:r>
          <a:endParaRPr lang="ru-RU" sz="3300" b="1" i="1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D20E486-E71E-4AA4-A7CB-89404919AA96}" type="parTrans" cxnId="{63FF7470-865F-4523-8188-FB11972B10BD}">
      <dgm:prSet/>
      <dgm:spPr/>
      <dgm:t>
        <a:bodyPr/>
        <a:lstStyle/>
        <a:p>
          <a:endParaRPr lang="ru-RU"/>
        </a:p>
      </dgm:t>
    </dgm:pt>
    <dgm:pt modelId="{57A238AD-4A3A-4538-A3D2-3012C4F0FE1A}" type="sibTrans" cxnId="{63FF7470-865F-4523-8188-FB11972B10BD}">
      <dgm:prSet/>
      <dgm:spPr/>
      <dgm:t>
        <a:bodyPr/>
        <a:lstStyle/>
        <a:p>
          <a:endParaRPr lang="ru-RU"/>
        </a:p>
      </dgm:t>
    </dgm:pt>
    <dgm:pt modelId="{3000EE3D-11D7-4276-ACF3-AF42BDD6B6A1}">
      <dgm:prSet phldrT="[Текст]"/>
      <dgm:spPr>
        <a:solidFill>
          <a:schemeClr val="accent6"/>
        </a:solidFill>
        <a:ln>
          <a:solidFill>
            <a:schemeClr val="accent6">
              <a:lumMod val="75000"/>
            </a:schemeClr>
          </a:solidFill>
        </a:ln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Assistive methods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2507080-A13D-42FF-9611-BBF356A80FF3}" type="parTrans" cxnId="{579DAFE5-ADE6-4270-9F8C-EA233D5023F9}">
      <dgm:prSet/>
      <dgm:spPr/>
      <dgm:t>
        <a:bodyPr/>
        <a:lstStyle/>
        <a:p>
          <a:endParaRPr lang="ru-RU"/>
        </a:p>
      </dgm:t>
    </dgm:pt>
    <dgm:pt modelId="{4105117C-FAFE-4C17-A5AF-C030489A8098}" type="sibTrans" cxnId="{579DAFE5-ADE6-4270-9F8C-EA233D5023F9}">
      <dgm:prSet/>
      <dgm:spPr>
        <a:solidFill>
          <a:schemeClr val="accent6"/>
        </a:solidFill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3906446B-62E9-4445-B3B1-3E1420080F83}">
      <dgm:prSet phldrT="[Текст]"/>
      <dgm:spPr>
        <a:ln>
          <a:solidFill>
            <a:schemeClr val="accent6"/>
          </a:solidFill>
        </a:ln>
        <a:effectLst>
          <a:glow rad="228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b="1" i="1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Chemotherapy (FOLFOX, FOLFRI, targeted treatments, etc.)</a:t>
          </a:r>
          <a:endParaRPr lang="ru-RU" b="1" i="1" dirty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BFAF535-B98D-4434-91D9-F1E6CACFBA3E}" type="parTrans" cxnId="{E829BF80-48CB-4E90-82D9-D6D53C5EA410}">
      <dgm:prSet/>
      <dgm:spPr/>
      <dgm:t>
        <a:bodyPr/>
        <a:lstStyle/>
        <a:p>
          <a:endParaRPr lang="ru-RU"/>
        </a:p>
      </dgm:t>
    </dgm:pt>
    <dgm:pt modelId="{BAA87355-EB2F-4E64-A280-EE1D45FB2C65}" type="sibTrans" cxnId="{E829BF80-48CB-4E90-82D9-D6D53C5EA410}">
      <dgm:prSet/>
      <dgm:spPr/>
      <dgm:t>
        <a:bodyPr/>
        <a:lstStyle/>
        <a:p>
          <a:endParaRPr lang="ru-RU"/>
        </a:p>
      </dgm:t>
    </dgm:pt>
    <dgm:pt modelId="{23A10D47-7B4A-447D-8B39-41272E36C54D}">
      <dgm:prSet phldrT="[Текст]" custT="1"/>
      <dgm:spPr>
        <a:solidFill>
          <a:schemeClr val="accent5"/>
        </a:solidFill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sz="3300" b="1" i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Palliative methods</a:t>
          </a:r>
          <a:endParaRPr lang="ru-RU" sz="33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15CFCDF-280D-4C99-A261-3639542BCC1E}" type="parTrans" cxnId="{B09EEE55-7287-4133-8E72-A7AAD942450C}">
      <dgm:prSet/>
      <dgm:spPr/>
      <dgm:t>
        <a:bodyPr/>
        <a:lstStyle/>
        <a:p>
          <a:endParaRPr lang="ru-RU"/>
        </a:p>
      </dgm:t>
    </dgm:pt>
    <dgm:pt modelId="{E4440FEC-F275-4FCD-A9E5-5326469710BC}" type="sibTrans" cxnId="{B09EEE55-7287-4133-8E72-A7AAD942450C}">
      <dgm:prSet/>
      <dgm:spPr/>
      <dgm:t>
        <a:bodyPr/>
        <a:lstStyle/>
        <a:p>
          <a:endParaRPr lang="ru-RU"/>
        </a:p>
      </dgm:t>
    </dgm:pt>
    <dgm:pt modelId="{4EC96827-A065-401A-A581-D94F8BD6382B}">
      <dgm:prSet phldrT="[Текст]" custT="1"/>
      <dgm:spPr>
        <a:ln>
          <a:solidFill>
            <a:schemeClr val="accent5"/>
          </a:solidFill>
        </a:ln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r>
            <a:rPr lang="en-US" sz="3300" b="1" i="0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Cerebral </a:t>
          </a:r>
          <a:r>
            <a:rPr lang="en-US" sz="3300" b="1" i="0" dirty="0" err="1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Anastomoses</a:t>
          </a:r>
          <a:endParaRPr lang="ru-RU" sz="3300" b="1" dirty="0">
            <a:solidFill>
              <a:schemeClr val="accent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925818A-28F3-4D52-8348-E593B0D8C9AE}" type="parTrans" cxnId="{0D8233DB-FAC5-46B1-8AAC-A9CE6E51B1CA}">
      <dgm:prSet/>
      <dgm:spPr/>
      <dgm:t>
        <a:bodyPr/>
        <a:lstStyle/>
        <a:p>
          <a:endParaRPr lang="ru-RU"/>
        </a:p>
      </dgm:t>
    </dgm:pt>
    <dgm:pt modelId="{FB427C98-4156-4A42-933A-F3A2910EAB9E}" type="sibTrans" cxnId="{0D8233DB-FAC5-46B1-8AAC-A9CE6E51B1CA}">
      <dgm:prSet/>
      <dgm:spPr/>
      <dgm:t>
        <a:bodyPr/>
        <a:lstStyle/>
        <a:p>
          <a:endParaRPr lang="ru-RU"/>
        </a:p>
      </dgm:t>
    </dgm:pt>
    <dgm:pt modelId="{16681F69-B0A8-4DE4-809E-0CF6D9B7895F}">
      <dgm:prSet custT="1"/>
      <dgm:spPr/>
      <dgm:t>
        <a:bodyPr/>
        <a:lstStyle/>
        <a:p>
          <a:r>
            <a:rPr lang="en-US" sz="3300" b="1" i="1" dirty="0" err="1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Endoscopic mucosal resection</a:t>
          </a:r>
          <a:endParaRPr lang="ru-RU" sz="3300" b="1" i="1" dirty="0" err="1" smtClean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6A7C12-2E9D-40A2-8C54-83A3AC20F8CE}" type="parTrans" cxnId="{B71E3344-2CEB-4A67-9390-4E3B5EA5A595}">
      <dgm:prSet/>
      <dgm:spPr/>
      <dgm:t>
        <a:bodyPr/>
        <a:lstStyle/>
        <a:p>
          <a:endParaRPr lang="ru-RU"/>
        </a:p>
      </dgm:t>
    </dgm:pt>
    <dgm:pt modelId="{B8205956-E43E-4D63-B462-89866B808226}" type="sibTrans" cxnId="{B71E3344-2CEB-4A67-9390-4E3B5EA5A595}">
      <dgm:prSet/>
      <dgm:spPr/>
      <dgm:t>
        <a:bodyPr/>
        <a:lstStyle/>
        <a:p>
          <a:endParaRPr lang="ru-RU"/>
        </a:p>
      </dgm:t>
    </dgm:pt>
    <dgm:pt modelId="{1D1ECF2C-1F63-4313-B4EC-0AAB8F7CCA07}">
      <dgm:prSet/>
      <dgm:spPr/>
      <dgm:t>
        <a:bodyPr/>
        <a:lstStyle/>
        <a:p>
          <a:r>
            <a:rPr lang="en-US" b="1" i="1" dirty="0" err="1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Radiotherapy</a:t>
          </a:r>
          <a:endParaRPr lang="ru-RU" b="1" i="1" dirty="0" err="1" smtClean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60FC222-E6F3-4475-81A7-AB0A600FD3E1}" type="parTrans" cxnId="{E3A9DC54-01A5-4BB2-88C1-1443DD6FDD8E}">
      <dgm:prSet/>
      <dgm:spPr/>
      <dgm:t>
        <a:bodyPr/>
        <a:lstStyle/>
        <a:p>
          <a:endParaRPr lang="ru-RU"/>
        </a:p>
      </dgm:t>
    </dgm:pt>
    <dgm:pt modelId="{9CDA89FD-9206-43DF-B414-B95448F9C8E3}" type="sibTrans" cxnId="{E3A9DC54-01A5-4BB2-88C1-1443DD6FDD8E}">
      <dgm:prSet/>
      <dgm:spPr/>
      <dgm:t>
        <a:bodyPr/>
        <a:lstStyle/>
        <a:p>
          <a:endParaRPr lang="ru-RU"/>
        </a:p>
      </dgm:t>
    </dgm:pt>
    <dgm:pt modelId="{DC29BCE1-4C11-4A57-B149-DA0F497A46AE}">
      <dgm:prSet custT="1"/>
      <dgm:spPr/>
      <dgm:t>
        <a:bodyPr/>
        <a:lstStyle/>
        <a:p>
          <a:r>
            <a:rPr lang="en-US" sz="3300" b="1" i="0" dirty="0" err="1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Stent</a:t>
          </a:r>
          <a:endParaRPr lang="ru-RU" sz="3300" b="1" i="0" dirty="0" err="1" smtClean="0">
            <a:solidFill>
              <a:schemeClr val="accent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824F76-184C-4B68-B593-A4E4AFB82CB5}" type="parTrans" cxnId="{817F7C41-C710-4F79-9BA7-462438577F19}">
      <dgm:prSet/>
      <dgm:spPr/>
      <dgm:t>
        <a:bodyPr/>
        <a:lstStyle/>
        <a:p>
          <a:endParaRPr lang="ru-RU"/>
        </a:p>
      </dgm:t>
    </dgm:pt>
    <dgm:pt modelId="{40EBD3C4-F378-4CF8-8BD8-6B675934D44C}" type="sibTrans" cxnId="{817F7C41-C710-4F79-9BA7-462438577F19}">
      <dgm:prSet/>
      <dgm:spPr/>
      <dgm:t>
        <a:bodyPr/>
        <a:lstStyle/>
        <a:p>
          <a:endParaRPr lang="ru-RU"/>
        </a:p>
      </dgm:t>
    </dgm:pt>
    <dgm:pt modelId="{8428232B-8724-4DF4-BC61-5392DE2695E7}" type="pres">
      <dgm:prSet presAssocID="{AE5F1258-ACB3-4698-8520-1116C851EE1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844089-F43D-4597-B6DD-5B6DB928FE60}" type="pres">
      <dgm:prSet presAssocID="{AE5F1258-ACB3-4698-8520-1116C851EE1E}" presName="tSp" presStyleCnt="0"/>
      <dgm:spPr/>
    </dgm:pt>
    <dgm:pt modelId="{244A97BD-233E-4FA3-954C-21023B413E1F}" type="pres">
      <dgm:prSet presAssocID="{AE5F1258-ACB3-4698-8520-1116C851EE1E}" presName="bSp" presStyleCnt="0"/>
      <dgm:spPr/>
    </dgm:pt>
    <dgm:pt modelId="{BF4CEB8D-6FFF-43AD-A0DD-B3437C99E5E4}" type="pres">
      <dgm:prSet presAssocID="{AE5F1258-ACB3-4698-8520-1116C851EE1E}" presName="process" presStyleCnt="0"/>
      <dgm:spPr/>
    </dgm:pt>
    <dgm:pt modelId="{3F299B78-9C6D-4B29-8DB8-DAF89FA92849}" type="pres">
      <dgm:prSet presAssocID="{BB9D0D64-E0F3-4729-937D-37329D8A8110}" presName="composite1" presStyleCnt="0"/>
      <dgm:spPr/>
    </dgm:pt>
    <dgm:pt modelId="{805F38DA-99D8-4D1F-A345-4A652F3648A9}" type="pres">
      <dgm:prSet presAssocID="{BB9D0D64-E0F3-4729-937D-37329D8A8110}" presName="dummyNode1" presStyleLbl="node1" presStyleIdx="0" presStyleCnt="3"/>
      <dgm:spPr/>
    </dgm:pt>
    <dgm:pt modelId="{B8944426-85D1-4A93-B9D9-916F2E2AC6A6}" type="pres">
      <dgm:prSet presAssocID="{BB9D0D64-E0F3-4729-937D-37329D8A8110}" presName="childNode1" presStyleLbl="bgAcc1" presStyleIdx="0" presStyleCnt="3" custScaleX="128543" custScaleY="127388" custLinFactNeighborX="2718" custLinFactNeighborY="-184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B0C801-3BE7-49B9-9F14-DA2909659858}" type="pres">
      <dgm:prSet presAssocID="{BB9D0D64-E0F3-4729-937D-37329D8A8110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8CF07C-3D5A-4FB3-BD94-A091FD101694}" type="pres">
      <dgm:prSet presAssocID="{BB9D0D64-E0F3-4729-937D-37329D8A8110}" presName="parentNode1" presStyleLbl="node1" presStyleIdx="0" presStyleCnt="3" custLinFactNeighborX="-7009" custLinFactNeighborY="3346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EE1530-EDB5-414A-9D07-FFF60DE68042}" type="pres">
      <dgm:prSet presAssocID="{BB9D0D64-E0F3-4729-937D-37329D8A8110}" presName="connSite1" presStyleCnt="0"/>
      <dgm:spPr/>
    </dgm:pt>
    <dgm:pt modelId="{DBD3B73E-F330-4BB6-8C58-1619E98C022D}" type="pres">
      <dgm:prSet presAssocID="{E0B65DF7-413F-4980-AA4B-737777BC6587}" presName="Name9" presStyleLbl="sibTrans2D1" presStyleIdx="0" presStyleCnt="2" custLinFactNeighborX="7095" custLinFactNeighborY="-2069"/>
      <dgm:spPr/>
      <dgm:t>
        <a:bodyPr/>
        <a:lstStyle/>
        <a:p>
          <a:endParaRPr lang="ru-RU"/>
        </a:p>
      </dgm:t>
    </dgm:pt>
    <dgm:pt modelId="{1449CF13-E593-435D-AAD9-28D1D949F6EF}" type="pres">
      <dgm:prSet presAssocID="{3000EE3D-11D7-4276-ACF3-AF42BDD6B6A1}" presName="composite2" presStyleCnt="0"/>
      <dgm:spPr/>
    </dgm:pt>
    <dgm:pt modelId="{BC770BCB-7F27-412D-A3AB-D6D45AD5D5C6}" type="pres">
      <dgm:prSet presAssocID="{3000EE3D-11D7-4276-ACF3-AF42BDD6B6A1}" presName="dummyNode2" presStyleLbl="node1" presStyleIdx="0" presStyleCnt="3"/>
      <dgm:spPr/>
    </dgm:pt>
    <dgm:pt modelId="{695873AC-699D-493E-A14A-67898D3AFD02}" type="pres">
      <dgm:prSet presAssocID="{3000EE3D-11D7-4276-ACF3-AF42BDD6B6A1}" presName="childNode2" presStyleLbl="bgAcc1" presStyleIdx="1" presStyleCnt="3" custScaleX="135849" custScaleY="147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3293BC-0B42-4B00-8AB1-46BFFCC7F2BF}" type="pres">
      <dgm:prSet presAssocID="{3000EE3D-11D7-4276-ACF3-AF42BDD6B6A1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44C8F-0B97-40D7-94A4-487E14968C90}" type="pres">
      <dgm:prSet presAssocID="{3000EE3D-11D7-4276-ACF3-AF42BDD6B6A1}" presName="parentNode2" presStyleLbl="node1" presStyleIdx="1" presStyleCnt="3" custLinFactNeighborX="-1643" custLinFactNeighborY="-340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276183-956F-4BAB-A31C-B1CD56E8D1F5}" type="pres">
      <dgm:prSet presAssocID="{3000EE3D-11D7-4276-ACF3-AF42BDD6B6A1}" presName="connSite2" presStyleCnt="0"/>
      <dgm:spPr/>
    </dgm:pt>
    <dgm:pt modelId="{C9FBFDD3-D026-482C-8D74-95EF6143D3A0}" type="pres">
      <dgm:prSet presAssocID="{4105117C-FAFE-4C17-A5AF-C030489A8098}" presName="Name18" presStyleLbl="sibTrans2D1" presStyleIdx="1" presStyleCnt="2" custLinFactNeighborX="5375" custLinFactNeighborY="4327"/>
      <dgm:spPr/>
      <dgm:t>
        <a:bodyPr/>
        <a:lstStyle/>
        <a:p>
          <a:endParaRPr lang="ru-RU"/>
        </a:p>
      </dgm:t>
    </dgm:pt>
    <dgm:pt modelId="{A99F07D1-1F31-43F2-A353-262B7D8AFD7A}" type="pres">
      <dgm:prSet presAssocID="{23A10D47-7B4A-447D-8B39-41272E36C54D}" presName="composite1" presStyleCnt="0"/>
      <dgm:spPr/>
    </dgm:pt>
    <dgm:pt modelId="{C9D41CFD-098A-49D5-BF32-D290CEA48FCC}" type="pres">
      <dgm:prSet presAssocID="{23A10D47-7B4A-447D-8B39-41272E36C54D}" presName="dummyNode1" presStyleLbl="node1" presStyleIdx="1" presStyleCnt="3"/>
      <dgm:spPr/>
    </dgm:pt>
    <dgm:pt modelId="{C95CDCED-7925-4482-BBA0-AAAD08A6B273}" type="pres">
      <dgm:prSet presAssocID="{23A10D47-7B4A-447D-8B39-41272E36C54D}" presName="childNode1" presStyleLbl="bgAcc1" presStyleIdx="2" presStyleCnt="3" custScaleX="114311" custLinFactNeighborX="5629" custLinFactNeighborY="-110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E56436-725C-4211-B800-7B11847A9521}" type="pres">
      <dgm:prSet presAssocID="{23A10D47-7B4A-447D-8B39-41272E36C54D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C45956-DBFC-46E4-B751-5C5B20336D44}" type="pres">
      <dgm:prSet presAssocID="{23A10D47-7B4A-447D-8B39-41272E36C54D}" presName="parentNode1" presStyleLbl="node1" presStyleIdx="2" presStyleCnt="3" custLinFactNeighborX="4241" custLinFactNeighborY="1166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994BD9-FB05-4E0F-8738-A50367BA8F81}" type="pres">
      <dgm:prSet presAssocID="{23A10D47-7B4A-447D-8B39-41272E36C54D}" presName="connSite1" presStyleCnt="0"/>
      <dgm:spPr/>
    </dgm:pt>
  </dgm:ptLst>
  <dgm:cxnLst>
    <dgm:cxn modelId="{7FE06690-92E6-42E3-A7B5-244728223524}" type="presOf" srcId="{4EC96827-A065-401A-A581-D94F8BD6382B}" destId="{14E56436-725C-4211-B800-7B11847A9521}" srcOrd="1" destOrd="0" presId="urn:microsoft.com/office/officeart/2005/8/layout/hProcess4"/>
    <dgm:cxn modelId="{33627179-D20D-46BC-9748-0497EA05495C}" type="presOf" srcId="{1D1ECF2C-1F63-4313-B4EC-0AAB8F7CCA07}" destId="{695873AC-699D-493E-A14A-67898D3AFD02}" srcOrd="0" destOrd="1" presId="urn:microsoft.com/office/officeart/2005/8/layout/hProcess4"/>
    <dgm:cxn modelId="{0D8233DB-FAC5-46B1-8AAC-A9CE6E51B1CA}" srcId="{23A10D47-7B4A-447D-8B39-41272E36C54D}" destId="{4EC96827-A065-401A-A581-D94F8BD6382B}" srcOrd="0" destOrd="0" parTransId="{A925818A-28F3-4D52-8348-E593B0D8C9AE}" sibTransId="{FB427C98-4156-4A42-933A-F3A2910EAB9E}"/>
    <dgm:cxn modelId="{79EE5187-318B-42FA-8A2D-76021DAE66DC}" type="presOf" srcId="{AE5F1258-ACB3-4698-8520-1116C851EE1E}" destId="{8428232B-8724-4DF4-BC61-5392DE2695E7}" srcOrd="0" destOrd="0" presId="urn:microsoft.com/office/officeart/2005/8/layout/hProcess4"/>
    <dgm:cxn modelId="{28C9A56C-0D9B-41FF-9DC1-EFAD4508C0C2}" type="presOf" srcId="{BB9D0D64-E0F3-4729-937D-37329D8A8110}" destId="{2B8CF07C-3D5A-4FB3-BD94-A091FD101694}" srcOrd="0" destOrd="0" presId="urn:microsoft.com/office/officeart/2005/8/layout/hProcess4"/>
    <dgm:cxn modelId="{579DAFE5-ADE6-4270-9F8C-EA233D5023F9}" srcId="{AE5F1258-ACB3-4698-8520-1116C851EE1E}" destId="{3000EE3D-11D7-4276-ACF3-AF42BDD6B6A1}" srcOrd="1" destOrd="0" parTransId="{C2507080-A13D-42FF-9611-BBF356A80FF3}" sibTransId="{4105117C-FAFE-4C17-A5AF-C030489A8098}"/>
    <dgm:cxn modelId="{A27BCB8F-D165-4A63-9A26-EB4FEEE62A96}" type="presOf" srcId="{E0B65DF7-413F-4980-AA4B-737777BC6587}" destId="{DBD3B73E-F330-4BB6-8C58-1619E98C022D}" srcOrd="0" destOrd="0" presId="urn:microsoft.com/office/officeart/2005/8/layout/hProcess4"/>
    <dgm:cxn modelId="{34BD357D-4CA6-47FB-A743-333A3B115D7F}" type="presOf" srcId="{DC29BCE1-4C11-4A57-B149-DA0F497A46AE}" destId="{C95CDCED-7925-4482-BBA0-AAAD08A6B273}" srcOrd="0" destOrd="1" presId="urn:microsoft.com/office/officeart/2005/8/layout/hProcess4"/>
    <dgm:cxn modelId="{81744EE5-FFA9-40A5-84E5-BC8A9DABBB2B}" type="presOf" srcId="{16681F69-B0A8-4DE4-809E-0CF6D9B7895F}" destId="{B8944426-85D1-4A93-B9D9-916F2E2AC6A6}" srcOrd="0" destOrd="1" presId="urn:microsoft.com/office/officeart/2005/8/layout/hProcess4"/>
    <dgm:cxn modelId="{4565F772-C128-4BED-963E-BB378BBE2815}" type="presOf" srcId="{7CADE95F-4D5A-4C17-A411-6689ECBE8752}" destId="{A2B0C801-3BE7-49B9-9F14-DA2909659858}" srcOrd="1" destOrd="0" presId="urn:microsoft.com/office/officeart/2005/8/layout/hProcess4"/>
    <dgm:cxn modelId="{B71E3344-2CEB-4A67-9390-4E3B5EA5A595}" srcId="{BB9D0D64-E0F3-4729-937D-37329D8A8110}" destId="{16681F69-B0A8-4DE4-809E-0CF6D9B7895F}" srcOrd="1" destOrd="0" parTransId="{076A7C12-2E9D-40A2-8C54-83A3AC20F8CE}" sibTransId="{B8205956-E43E-4D63-B462-89866B808226}"/>
    <dgm:cxn modelId="{F5E3C6AF-04B9-453E-83F4-ECFCD03A109C}" type="presOf" srcId="{16681F69-B0A8-4DE4-809E-0CF6D9B7895F}" destId="{A2B0C801-3BE7-49B9-9F14-DA2909659858}" srcOrd="1" destOrd="1" presId="urn:microsoft.com/office/officeart/2005/8/layout/hProcess4"/>
    <dgm:cxn modelId="{E3A9DC54-01A5-4BB2-88C1-1443DD6FDD8E}" srcId="{3000EE3D-11D7-4276-ACF3-AF42BDD6B6A1}" destId="{1D1ECF2C-1F63-4313-B4EC-0AAB8F7CCA07}" srcOrd="1" destOrd="0" parTransId="{860FC222-E6F3-4475-81A7-AB0A600FD3E1}" sibTransId="{9CDA89FD-9206-43DF-B414-B95448F9C8E3}"/>
    <dgm:cxn modelId="{06995954-51CA-4463-898B-5885DEE2B1AA}" type="presOf" srcId="{4105117C-FAFE-4C17-A5AF-C030489A8098}" destId="{C9FBFDD3-D026-482C-8D74-95EF6143D3A0}" srcOrd="0" destOrd="0" presId="urn:microsoft.com/office/officeart/2005/8/layout/hProcess4"/>
    <dgm:cxn modelId="{572988DF-4D7E-4C27-8C3F-D46ABB31C62D}" type="presOf" srcId="{3000EE3D-11D7-4276-ACF3-AF42BDD6B6A1}" destId="{CBF44C8F-0B97-40D7-94A4-487E14968C90}" srcOrd="0" destOrd="0" presId="urn:microsoft.com/office/officeart/2005/8/layout/hProcess4"/>
    <dgm:cxn modelId="{E829BF80-48CB-4E90-82D9-D6D53C5EA410}" srcId="{3000EE3D-11D7-4276-ACF3-AF42BDD6B6A1}" destId="{3906446B-62E9-4445-B3B1-3E1420080F83}" srcOrd="0" destOrd="0" parTransId="{9BFAF535-B98D-4434-91D9-F1E6CACFBA3E}" sibTransId="{BAA87355-EB2F-4E64-A280-EE1D45FB2C65}"/>
    <dgm:cxn modelId="{7C93D280-7BB6-4111-9F15-C0B0B0D262F8}" type="presOf" srcId="{3906446B-62E9-4445-B3B1-3E1420080F83}" destId="{463293BC-0B42-4B00-8AB1-46BFFCC7F2BF}" srcOrd="1" destOrd="0" presId="urn:microsoft.com/office/officeart/2005/8/layout/hProcess4"/>
    <dgm:cxn modelId="{B60672C5-B81C-45EC-92B3-57DF733C9373}" type="presOf" srcId="{4EC96827-A065-401A-A581-D94F8BD6382B}" destId="{C95CDCED-7925-4482-BBA0-AAAD08A6B273}" srcOrd="0" destOrd="0" presId="urn:microsoft.com/office/officeart/2005/8/layout/hProcess4"/>
    <dgm:cxn modelId="{55F72AC8-0CB5-48FD-A180-44E29D89133D}" type="presOf" srcId="{DC29BCE1-4C11-4A57-B149-DA0F497A46AE}" destId="{14E56436-725C-4211-B800-7B11847A9521}" srcOrd="1" destOrd="1" presId="urn:microsoft.com/office/officeart/2005/8/layout/hProcess4"/>
    <dgm:cxn modelId="{7FD91EB0-2106-4B38-997F-4343DC597399}" type="presOf" srcId="{3906446B-62E9-4445-B3B1-3E1420080F83}" destId="{695873AC-699D-493E-A14A-67898D3AFD02}" srcOrd="0" destOrd="0" presId="urn:microsoft.com/office/officeart/2005/8/layout/hProcess4"/>
    <dgm:cxn modelId="{817F7C41-C710-4F79-9BA7-462438577F19}" srcId="{23A10D47-7B4A-447D-8B39-41272E36C54D}" destId="{DC29BCE1-4C11-4A57-B149-DA0F497A46AE}" srcOrd="1" destOrd="0" parTransId="{9A824F76-184C-4B68-B593-A4E4AFB82CB5}" sibTransId="{40EBD3C4-F378-4CF8-8BD8-6B675934D44C}"/>
    <dgm:cxn modelId="{B09EEE55-7287-4133-8E72-A7AAD942450C}" srcId="{AE5F1258-ACB3-4698-8520-1116C851EE1E}" destId="{23A10D47-7B4A-447D-8B39-41272E36C54D}" srcOrd="2" destOrd="0" parTransId="{B15CFCDF-280D-4C99-A261-3639542BCC1E}" sibTransId="{E4440FEC-F275-4FCD-A9E5-5326469710BC}"/>
    <dgm:cxn modelId="{08D39026-4440-4A44-B926-09DDA5621530}" type="presOf" srcId="{23A10D47-7B4A-447D-8B39-41272E36C54D}" destId="{E1C45956-DBFC-46E4-B751-5C5B20336D44}" srcOrd="0" destOrd="0" presId="urn:microsoft.com/office/officeart/2005/8/layout/hProcess4"/>
    <dgm:cxn modelId="{7A537AC2-BBC0-42A2-A9FE-8E6905A3FA3C}" srcId="{AE5F1258-ACB3-4698-8520-1116C851EE1E}" destId="{BB9D0D64-E0F3-4729-937D-37329D8A8110}" srcOrd="0" destOrd="0" parTransId="{ABF93112-A8C1-43AF-8359-9B6DEB0ADEBF}" sibTransId="{E0B65DF7-413F-4980-AA4B-737777BC6587}"/>
    <dgm:cxn modelId="{6A60F69C-A2D4-449A-8E7C-DE7E671A7525}" type="presOf" srcId="{7CADE95F-4D5A-4C17-A411-6689ECBE8752}" destId="{B8944426-85D1-4A93-B9D9-916F2E2AC6A6}" srcOrd="0" destOrd="0" presId="urn:microsoft.com/office/officeart/2005/8/layout/hProcess4"/>
    <dgm:cxn modelId="{63FF7470-865F-4523-8188-FB11972B10BD}" srcId="{BB9D0D64-E0F3-4729-937D-37329D8A8110}" destId="{7CADE95F-4D5A-4C17-A411-6689ECBE8752}" srcOrd="0" destOrd="0" parTransId="{ED20E486-E71E-4AA4-A7CB-89404919AA96}" sibTransId="{57A238AD-4A3A-4538-A3D2-3012C4F0FE1A}"/>
    <dgm:cxn modelId="{0325D490-477B-4BF5-A038-6D0E4C050256}" type="presOf" srcId="{1D1ECF2C-1F63-4313-B4EC-0AAB8F7CCA07}" destId="{463293BC-0B42-4B00-8AB1-46BFFCC7F2BF}" srcOrd="1" destOrd="1" presId="urn:microsoft.com/office/officeart/2005/8/layout/hProcess4"/>
    <dgm:cxn modelId="{F3ED3352-35BA-4E65-AE01-0D1CDD0EF236}" type="presParOf" srcId="{8428232B-8724-4DF4-BC61-5392DE2695E7}" destId="{5E844089-F43D-4597-B6DD-5B6DB928FE60}" srcOrd="0" destOrd="0" presId="urn:microsoft.com/office/officeart/2005/8/layout/hProcess4"/>
    <dgm:cxn modelId="{53AE4CD9-7612-446D-AD56-B73583B964F2}" type="presParOf" srcId="{8428232B-8724-4DF4-BC61-5392DE2695E7}" destId="{244A97BD-233E-4FA3-954C-21023B413E1F}" srcOrd="1" destOrd="0" presId="urn:microsoft.com/office/officeart/2005/8/layout/hProcess4"/>
    <dgm:cxn modelId="{1AB17CFC-089C-4821-8572-AE516B717C10}" type="presParOf" srcId="{8428232B-8724-4DF4-BC61-5392DE2695E7}" destId="{BF4CEB8D-6FFF-43AD-A0DD-B3437C99E5E4}" srcOrd="2" destOrd="0" presId="urn:microsoft.com/office/officeart/2005/8/layout/hProcess4"/>
    <dgm:cxn modelId="{6E45C9D3-6755-4E3C-8160-CEBDDFC1627B}" type="presParOf" srcId="{BF4CEB8D-6FFF-43AD-A0DD-B3437C99E5E4}" destId="{3F299B78-9C6D-4B29-8DB8-DAF89FA92849}" srcOrd="0" destOrd="0" presId="urn:microsoft.com/office/officeart/2005/8/layout/hProcess4"/>
    <dgm:cxn modelId="{250C287E-A094-4580-8DE3-425C800D7423}" type="presParOf" srcId="{3F299B78-9C6D-4B29-8DB8-DAF89FA92849}" destId="{805F38DA-99D8-4D1F-A345-4A652F3648A9}" srcOrd="0" destOrd="0" presId="urn:microsoft.com/office/officeart/2005/8/layout/hProcess4"/>
    <dgm:cxn modelId="{B6C90C61-E365-41B0-843B-7D956C414C8B}" type="presParOf" srcId="{3F299B78-9C6D-4B29-8DB8-DAF89FA92849}" destId="{B8944426-85D1-4A93-B9D9-916F2E2AC6A6}" srcOrd="1" destOrd="0" presId="urn:microsoft.com/office/officeart/2005/8/layout/hProcess4"/>
    <dgm:cxn modelId="{CEE61EBB-3D7D-4366-B56D-3EB04ED5F7C8}" type="presParOf" srcId="{3F299B78-9C6D-4B29-8DB8-DAF89FA92849}" destId="{A2B0C801-3BE7-49B9-9F14-DA2909659858}" srcOrd="2" destOrd="0" presId="urn:microsoft.com/office/officeart/2005/8/layout/hProcess4"/>
    <dgm:cxn modelId="{AA5C894A-CA3A-4324-AE51-10F42E865BD2}" type="presParOf" srcId="{3F299B78-9C6D-4B29-8DB8-DAF89FA92849}" destId="{2B8CF07C-3D5A-4FB3-BD94-A091FD101694}" srcOrd="3" destOrd="0" presId="urn:microsoft.com/office/officeart/2005/8/layout/hProcess4"/>
    <dgm:cxn modelId="{28ABE963-9550-4A95-879F-960FD18C46FF}" type="presParOf" srcId="{3F299B78-9C6D-4B29-8DB8-DAF89FA92849}" destId="{C4EE1530-EDB5-414A-9D07-FFF60DE68042}" srcOrd="4" destOrd="0" presId="urn:microsoft.com/office/officeart/2005/8/layout/hProcess4"/>
    <dgm:cxn modelId="{A0DA0D7D-3870-4166-ACFE-A3058F7D73A7}" type="presParOf" srcId="{BF4CEB8D-6FFF-43AD-A0DD-B3437C99E5E4}" destId="{DBD3B73E-F330-4BB6-8C58-1619E98C022D}" srcOrd="1" destOrd="0" presId="urn:microsoft.com/office/officeart/2005/8/layout/hProcess4"/>
    <dgm:cxn modelId="{6D7918BE-77E1-41D9-9BF8-D1708C7D7BDE}" type="presParOf" srcId="{BF4CEB8D-6FFF-43AD-A0DD-B3437C99E5E4}" destId="{1449CF13-E593-435D-AAD9-28D1D949F6EF}" srcOrd="2" destOrd="0" presId="urn:microsoft.com/office/officeart/2005/8/layout/hProcess4"/>
    <dgm:cxn modelId="{8BD6B803-CC1D-4605-80DB-721B4E3F05BE}" type="presParOf" srcId="{1449CF13-E593-435D-AAD9-28D1D949F6EF}" destId="{BC770BCB-7F27-412D-A3AB-D6D45AD5D5C6}" srcOrd="0" destOrd="0" presId="urn:microsoft.com/office/officeart/2005/8/layout/hProcess4"/>
    <dgm:cxn modelId="{9D8ABAF1-5AFE-416D-87EF-BCACE33C17A5}" type="presParOf" srcId="{1449CF13-E593-435D-AAD9-28D1D949F6EF}" destId="{695873AC-699D-493E-A14A-67898D3AFD02}" srcOrd="1" destOrd="0" presId="urn:microsoft.com/office/officeart/2005/8/layout/hProcess4"/>
    <dgm:cxn modelId="{33CCB792-4E92-4940-9AD7-00321982829A}" type="presParOf" srcId="{1449CF13-E593-435D-AAD9-28D1D949F6EF}" destId="{463293BC-0B42-4B00-8AB1-46BFFCC7F2BF}" srcOrd="2" destOrd="0" presId="urn:microsoft.com/office/officeart/2005/8/layout/hProcess4"/>
    <dgm:cxn modelId="{F66A4983-3E58-467A-ACCF-5AD24C129CA9}" type="presParOf" srcId="{1449CF13-E593-435D-AAD9-28D1D949F6EF}" destId="{CBF44C8F-0B97-40D7-94A4-487E14968C90}" srcOrd="3" destOrd="0" presId="urn:microsoft.com/office/officeart/2005/8/layout/hProcess4"/>
    <dgm:cxn modelId="{AF78A3EF-B37E-42E9-A581-96C9E778CB07}" type="presParOf" srcId="{1449CF13-E593-435D-AAD9-28D1D949F6EF}" destId="{7B276183-956F-4BAB-A31C-B1CD56E8D1F5}" srcOrd="4" destOrd="0" presId="urn:microsoft.com/office/officeart/2005/8/layout/hProcess4"/>
    <dgm:cxn modelId="{892D4A92-6DAA-449C-B79F-0C10221A232E}" type="presParOf" srcId="{BF4CEB8D-6FFF-43AD-A0DD-B3437C99E5E4}" destId="{C9FBFDD3-D026-482C-8D74-95EF6143D3A0}" srcOrd="3" destOrd="0" presId="urn:microsoft.com/office/officeart/2005/8/layout/hProcess4"/>
    <dgm:cxn modelId="{4D31F326-7B87-4EAE-9762-39F2EBE12772}" type="presParOf" srcId="{BF4CEB8D-6FFF-43AD-A0DD-B3437C99E5E4}" destId="{A99F07D1-1F31-43F2-A353-262B7D8AFD7A}" srcOrd="4" destOrd="0" presId="urn:microsoft.com/office/officeart/2005/8/layout/hProcess4"/>
    <dgm:cxn modelId="{5C24FA20-BE2C-4D33-BAD5-A041C4497D61}" type="presParOf" srcId="{A99F07D1-1F31-43F2-A353-262B7D8AFD7A}" destId="{C9D41CFD-098A-49D5-BF32-D290CEA48FCC}" srcOrd="0" destOrd="0" presId="urn:microsoft.com/office/officeart/2005/8/layout/hProcess4"/>
    <dgm:cxn modelId="{5A63BC9C-4B91-445C-96A0-5D656753A5B8}" type="presParOf" srcId="{A99F07D1-1F31-43F2-A353-262B7D8AFD7A}" destId="{C95CDCED-7925-4482-BBA0-AAAD08A6B273}" srcOrd="1" destOrd="0" presId="urn:microsoft.com/office/officeart/2005/8/layout/hProcess4"/>
    <dgm:cxn modelId="{163A445F-F893-45BD-82B1-B950166BDDF7}" type="presParOf" srcId="{A99F07D1-1F31-43F2-A353-262B7D8AFD7A}" destId="{14E56436-725C-4211-B800-7B11847A9521}" srcOrd="2" destOrd="0" presId="urn:microsoft.com/office/officeart/2005/8/layout/hProcess4"/>
    <dgm:cxn modelId="{05E0465D-84B3-4747-BE7C-3631F9AC6AE2}" type="presParOf" srcId="{A99F07D1-1F31-43F2-A353-262B7D8AFD7A}" destId="{E1C45956-DBFC-46E4-B751-5C5B20336D44}" srcOrd="3" destOrd="0" presId="urn:microsoft.com/office/officeart/2005/8/layout/hProcess4"/>
    <dgm:cxn modelId="{24DA815A-E260-44EA-9373-D05F603D9325}" type="presParOf" srcId="{A99F07D1-1F31-43F2-A353-262B7D8AFD7A}" destId="{2C994BD9-FB05-4E0F-8738-A50367BA8F81}" srcOrd="4" destOrd="0" presId="urn:microsoft.com/office/officeart/2005/8/layout/hProcess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0A2224B-2D5C-41F1-8131-F8A1A4706121}" type="doc">
      <dgm:prSet loTypeId="urn:microsoft.com/office/officeart/2005/8/layout/cycle7" loCatId="cycle" qsTypeId="urn:microsoft.com/office/officeart/2005/8/quickstyle/simple1" qsCatId="simple" csTypeId="urn:microsoft.com/office/officeart/2005/8/colors/colorful4" csCatId="colorful" phldr="1"/>
      <dgm:spPr/>
    </dgm:pt>
    <dgm:pt modelId="{7F720D94-B54C-4650-9E46-BBC9BDEFBE03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Resection</a:t>
          </a:r>
          <a:endParaRPr lang="ru-RU" dirty="0"/>
        </a:p>
      </dgm:t>
    </dgm:pt>
    <dgm:pt modelId="{99398637-1DFC-487F-AB22-E69D435F74DB}" type="parTrans" cxnId="{559404E4-2BD3-44CF-AAB2-C344A428B864}">
      <dgm:prSet/>
      <dgm:spPr/>
      <dgm:t>
        <a:bodyPr/>
        <a:lstStyle/>
        <a:p>
          <a:endParaRPr lang="ru-RU"/>
        </a:p>
      </dgm:t>
    </dgm:pt>
    <dgm:pt modelId="{32CBA764-6C3E-4659-9979-280AD42BFBC0}" type="sibTrans" cxnId="{559404E4-2BD3-44CF-AAB2-C344A428B864}">
      <dgm:prSet/>
      <dgm:spPr/>
      <dgm:t>
        <a:bodyPr/>
        <a:lstStyle/>
        <a:p>
          <a:endParaRPr lang="ru-RU"/>
        </a:p>
      </dgm:t>
    </dgm:pt>
    <dgm:pt modelId="{64C2D6D6-0E31-4282-BEB8-7E6BE06FD346}">
      <dgm:prSet phldrT="[Текст]"/>
      <dgm:spPr/>
      <dgm:t>
        <a:bodyPr/>
        <a:lstStyle/>
        <a:p>
          <a:r>
            <a:rPr lang="en-US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Chemotherapy</a:t>
          </a:r>
          <a:endParaRPr lang="ru-RU" dirty="0"/>
        </a:p>
      </dgm:t>
    </dgm:pt>
    <dgm:pt modelId="{6DC656CC-A2F4-42C9-9C2C-44CFD97EAD0B}" type="parTrans" cxnId="{46246442-39FA-41E2-ADAC-86AD7E25729A}">
      <dgm:prSet/>
      <dgm:spPr/>
      <dgm:t>
        <a:bodyPr/>
        <a:lstStyle/>
        <a:p>
          <a:endParaRPr lang="ru-RU"/>
        </a:p>
      </dgm:t>
    </dgm:pt>
    <dgm:pt modelId="{38CC06A8-944A-438C-A23E-5240E4B31B79}" type="sibTrans" cxnId="{46246442-39FA-41E2-ADAC-86AD7E25729A}">
      <dgm:prSet/>
      <dgm:spPr/>
      <dgm:t>
        <a:bodyPr/>
        <a:lstStyle/>
        <a:p>
          <a:endParaRPr lang="ru-RU"/>
        </a:p>
      </dgm:t>
    </dgm:pt>
    <dgm:pt modelId="{21269AB2-3711-499A-8B00-F64D8580685C}">
      <dgm:prSet phldrT="[Текст]"/>
      <dgm:spPr/>
      <dgm:t>
        <a:bodyPr/>
        <a:lstStyle/>
        <a:p>
          <a:r>
            <a:rPr lang="en-US" b="1" dirty="0" smtClean="0"/>
            <a:t>Chemo radiotherapy</a:t>
          </a:r>
          <a:endParaRPr lang="ru-RU" b="1" dirty="0"/>
        </a:p>
      </dgm:t>
    </dgm:pt>
    <dgm:pt modelId="{658BDCDC-1CC9-4026-9EEC-CE20321BFE9E}" type="parTrans" cxnId="{A3AC7283-9EE6-44D8-9754-ED2D3A1335FC}">
      <dgm:prSet/>
      <dgm:spPr/>
      <dgm:t>
        <a:bodyPr/>
        <a:lstStyle/>
        <a:p>
          <a:endParaRPr lang="ru-RU"/>
        </a:p>
      </dgm:t>
    </dgm:pt>
    <dgm:pt modelId="{5A81C1B5-A566-4C64-858E-BBAE51CCAA23}" type="sibTrans" cxnId="{A3AC7283-9EE6-44D8-9754-ED2D3A1335FC}">
      <dgm:prSet/>
      <dgm:spPr/>
      <dgm:t>
        <a:bodyPr/>
        <a:lstStyle/>
        <a:p>
          <a:endParaRPr lang="ru-RU"/>
        </a:p>
      </dgm:t>
    </dgm:pt>
    <dgm:pt modelId="{D7D667B1-AC84-4142-B3E1-1CDB7CAE86B2}" type="pres">
      <dgm:prSet presAssocID="{F0A2224B-2D5C-41F1-8131-F8A1A4706121}" presName="Name0" presStyleCnt="0">
        <dgm:presLayoutVars>
          <dgm:dir/>
          <dgm:resizeHandles val="exact"/>
        </dgm:presLayoutVars>
      </dgm:prSet>
      <dgm:spPr/>
    </dgm:pt>
    <dgm:pt modelId="{D91DDB5D-4D6D-42FE-9610-AEA01D12229E}" type="pres">
      <dgm:prSet presAssocID="{7F720D94-B54C-4650-9E46-BBC9BDEFBE0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0D598-C385-4715-8221-2633B3DF59A3}" type="pres">
      <dgm:prSet presAssocID="{32CBA764-6C3E-4659-9979-280AD42BFBC0}" presName="sibTrans" presStyleLbl="sibTrans2D1" presStyleIdx="0" presStyleCnt="3" custScaleX="153900"/>
      <dgm:spPr/>
      <dgm:t>
        <a:bodyPr/>
        <a:lstStyle/>
        <a:p>
          <a:endParaRPr lang="ru-RU"/>
        </a:p>
      </dgm:t>
    </dgm:pt>
    <dgm:pt modelId="{C7AE52CA-10D7-4612-ABA0-605589259CAF}" type="pres">
      <dgm:prSet presAssocID="{32CBA764-6C3E-4659-9979-280AD42BFBC0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E347C9DE-4F53-4628-8FE8-1C62A68AB397}" type="pres">
      <dgm:prSet presAssocID="{21269AB2-3711-499A-8B00-F64D8580685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73F10E-DDB0-4222-80DD-F07807F4383E}" type="pres">
      <dgm:prSet presAssocID="{5A81C1B5-A566-4C64-858E-BBAE51CCAA23}" presName="sibTrans" presStyleLbl="sibTrans2D1" presStyleIdx="1" presStyleCnt="3"/>
      <dgm:spPr/>
      <dgm:t>
        <a:bodyPr/>
        <a:lstStyle/>
        <a:p>
          <a:endParaRPr lang="ru-RU"/>
        </a:p>
      </dgm:t>
    </dgm:pt>
    <dgm:pt modelId="{19A7DD0E-6ECF-41C8-A1B4-C211BB5267A2}" type="pres">
      <dgm:prSet presAssocID="{5A81C1B5-A566-4C64-858E-BBAE51CCAA23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5D701BAA-6E50-4012-AADB-F14406075F43}" type="pres">
      <dgm:prSet presAssocID="{64C2D6D6-0E31-4282-BEB8-7E6BE06FD34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598A29-8B3A-4E67-9B91-2EC3595126C9}" type="pres">
      <dgm:prSet presAssocID="{38CC06A8-944A-438C-A23E-5240E4B31B79}" presName="sibTrans" presStyleLbl="sibTrans2D1" presStyleIdx="2" presStyleCnt="3" custScaleX="165650"/>
      <dgm:spPr/>
      <dgm:t>
        <a:bodyPr/>
        <a:lstStyle/>
        <a:p>
          <a:endParaRPr lang="ru-RU"/>
        </a:p>
      </dgm:t>
    </dgm:pt>
    <dgm:pt modelId="{EA21AE3F-D8EB-4A19-9CF8-7F72B27AA19D}" type="pres">
      <dgm:prSet presAssocID="{38CC06A8-944A-438C-A23E-5240E4B31B79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ACF1753B-5008-4F01-B6E5-0D18EDEE359B}" type="presOf" srcId="{F0A2224B-2D5C-41F1-8131-F8A1A4706121}" destId="{D7D667B1-AC84-4142-B3E1-1CDB7CAE86B2}" srcOrd="0" destOrd="0" presId="urn:microsoft.com/office/officeart/2005/8/layout/cycle7"/>
    <dgm:cxn modelId="{D4A235E4-228D-43FB-9DFA-71735203A87D}" type="presOf" srcId="{5A81C1B5-A566-4C64-858E-BBAE51CCAA23}" destId="{19A7DD0E-6ECF-41C8-A1B4-C211BB5267A2}" srcOrd="1" destOrd="0" presId="urn:microsoft.com/office/officeart/2005/8/layout/cycle7"/>
    <dgm:cxn modelId="{559404E4-2BD3-44CF-AAB2-C344A428B864}" srcId="{F0A2224B-2D5C-41F1-8131-F8A1A4706121}" destId="{7F720D94-B54C-4650-9E46-BBC9BDEFBE03}" srcOrd="0" destOrd="0" parTransId="{99398637-1DFC-487F-AB22-E69D435F74DB}" sibTransId="{32CBA764-6C3E-4659-9979-280AD42BFBC0}"/>
    <dgm:cxn modelId="{78E10386-5200-4B21-A252-BAAE507F9AD6}" type="presOf" srcId="{7F720D94-B54C-4650-9E46-BBC9BDEFBE03}" destId="{D91DDB5D-4D6D-42FE-9610-AEA01D12229E}" srcOrd="0" destOrd="0" presId="urn:microsoft.com/office/officeart/2005/8/layout/cycle7"/>
    <dgm:cxn modelId="{46246442-39FA-41E2-ADAC-86AD7E25729A}" srcId="{F0A2224B-2D5C-41F1-8131-F8A1A4706121}" destId="{64C2D6D6-0E31-4282-BEB8-7E6BE06FD346}" srcOrd="2" destOrd="0" parTransId="{6DC656CC-A2F4-42C9-9C2C-44CFD97EAD0B}" sibTransId="{38CC06A8-944A-438C-A23E-5240E4B31B79}"/>
    <dgm:cxn modelId="{A3AC7283-9EE6-44D8-9754-ED2D3A1335FC}" srcId="{F0A2224B-2D5C-41F1-8131-F8A1A4706121}" destId="{21269AB2-3711-499A-8B00-F64D8580685C}" srcOrd="1" destOrd="0" parTransId="{658BDCDC-1CC9-4026-9EEC-CE20321BFE9E}" sibTransId="{5A81C1B5-A566-4C64-858E-BBAE51CCAA23}"/>
    <dgm:cxn modelId="{A0D7AE52-A28A-4E3C-9AD9-E7DD0BC9D242}" type="presOf" srcId="{38CC06A8-944A-438C-A23E-5240E4B31B79}" destId="{EA21AE3F-D8EB-4A19-9CF8-7F72B27AA19D}" srcOrd="1" destOrd="0" presId="urn:microsoft.com/office/officeart/2005/8/layout/cycle7"/>
    <dgm:cxn modelId="{5E78B2C9-EBF1-4A6A-A402-8F6D6FE9C080}" type="presOf" srcId="{32CBA764-6C3E-4659-9979-280AD42BFBC0}" destId="{84A0D598-C385-4715-8221-2633B3DF59A3}" srcOrd="0" destOrd="0" presId="urn:microsoft.com/office/officeart/2005/8/layout/cycle7"/>
    <dgm:cxn modelId="{E9379E3C-DD45-44C3-9D1D-EC487EA02B39}" type="presOf" srcId="{32CBA764-6C3E-4659-9979-280AD42BFBC0}" destId="{C7AE52CA-10D7-4612-ABA0-605589259CAF}" srcOrd="1" destOrd="0" presId="urn:microsoft.com/office/officeart/2005/8/layout/cycle7"/>
    <dgm:cxn modelId="{FAD8623C-243D-456F-87EE-F11584DF14A5}" type="presOf" srcId="{64C2D6D6-0E31-4282-BEB8-7E6BE06FD346}" destId="{5D701BAA-6E50-4012-AADB-F14406075F43}" srcOrd="0" destOrd="0" presId="urn:microsoft.com/office/officeart/2005/8/layout/cycle7"/>
    <dgm:cxn modelId="{863D6A4F-DF5A-42B5-9338-FC99BD7B5705}" type="presOf" srcId="{38CC06A8-944A-438C-A23E-5240E4B31B79}" destId="{94598A29-8B3A-4E67-9B91-2EC3595126C9}" srcOrd="0" destOrd="0" presId="urn:microsoft.com/office/officeart/2005/8/layout/cycle7"/>
    <dgm:cxn modelId="{3DCF5E69-D9AA-4ADE-8BEA-96108FE8552F}" type="presOf" srcId="{5A81C1B5-A566-4C64-858E-BBAE51CCAA23}" destId="{5773F10E-DDB0-4222-80DD-F07807F4383E}" srcOrd="0" destOrd="0" presId="urn:microsoft.com/office/officeart/2005/8/layout/cycle7"/>
    <dgm:cxn modelId="{A4B25170-0041-4B39-B044-88E7EB199986}" type="presOf" srcId="{21269AB2-3711-499A-8B00-F64D8580685C}" destId="{E347C9DE-4F53-4628-8FE8-1C62A68AB397}" srcOrd="0" destOrd="0" presId="urn:microsoft.com/office/officeart/2005/8/layout/cycle7"/>
    <dgm:cxn modelId="{D0D87F75-504E-4951-8CC0-2877A97F4CED}" type="presParOf" srcId="{D7D667B1-AC84-4142-B3E1-1CDB7CAE86B2}" destId="{D91DDB5D-4D6D-42FE-9610-AEA01D12229E}" srcOrd="0" destOrd="0" presId="urn:microsoft.com/office/officeart/2005/8/layout/cycle7"/>
    <dgm:cxn modelId="{B42E4D43-63AC-4CC9-A123-AEED300BAB2C}" type="presParOf" srcId="{D7D667B1-AC84-4142-B3E1-1CDB7CAE86B2}" destId="{84A0D598-C385-4715-8221-2633B3DF59A3}" srcOrd="1" destOrd="0" presId="urn:microsoft.com/office/officeart/2005/8/layout/cycle7"/>
    <dgm:cxn modelId="{5EF98EA6-E1C3-4A3B-B8E9-92C22498B01C}" type="presParOf" srcId="{84A0D598-C385-4715-8221-2633B3DF59A3}" destId="{C7AE52CA-10D7-4612-ABA0-605589259CAF}" srcOrd="0" destOrd="0" presId="urn:microsoft.com/office/officeart/2005/8/layout/cycle7"/>
    <dgm:cxn modelId="{8728B79D-C614-4C39-A2E2-1FAC3397F39B}" type="presParOf" srcId="{D7D667B1-AC84-4142-B3E1-1CDB7CAE86B2}" destId="{E347C9DE-4F53-4628-8FE8-1C62A68AB397}" srcOrd="2" destOrd="0" presId="urn:microsoft.com/office/officeart/2005/8/layout/cycle7"/>
    <dgm:cxn modelId="{8ABE91F4-C91E-468A-9A79-DF84F5EDDB5A}" type="presParOf" srcId="{D7D667B1-AC84-4142-B3E1-1CDB7CAE86B2}" destId="{5773F10E-DDB0-4222-80DD-F07807F4383E}" srcOrd="3" destOrd="0" presId="urn:microsoft.com/office/officeart/2005/8/layout/cycle7"/>
    <dgm:cxn modelId="{0C0B59DD-6C7A-4637-8D97-C706D92F0405}" type="presParOf" srcId="{5773F10E-DDB0-4222-80DD-F07807F4383E}" destId="{19A7DD0E-6ECF-41C8-A1B4-C211BB5267A2}" srcOrd="0" destOrd="0" presId="urn:microsoft.com/office/officeart/2005/8/layout/cycle7"/>
    <dgm:cxn modelId="{2B4A9497-7A4C-442B-AD27-768584D16AB9}" type="presParOf" srcId="{D7D667B1-AC84-4142-B3E1-1CDB7CAE86B2}" destId="{5D701BAA-6E50-4012-AADB-F14406075F43}" srcOrd="4" destOrd="0" presId="urn:microsoft.com/office/officeart/2005/8/layout/cycle7"/>
    <dgm:cxn modelId="{C02A7B51-909A-44DB-8C5A-7A7DF3ABDA07}" type="presParOf" srcId="{D7D667B1-AC84-4142-B3E1-1CDB7CAE86B2}" destId="{94598A29-8B3A-4E67-9B91-2EC3595126C9}" srcOrd="5" destOrd="0" presId="urn:microsoft.com/office/officeart/2005/8/layout/cycle7"/>
    <dgm:cxn modelId="{3514329D-299B-4642-8AE6-0F6604EDD4A6}" type="presParOf" srcId="{94598A29-8B3A-4E67-9B91-2EC3595126C9}" destId="{EA21AE3F-D8EB-4A19-9CF8-7F72B27AA19D}" srcOrd="0" destOrd="0" presId="urn:microsoft.com/office/officeart/2005/8/layout/cycle7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2EBFEA8-46B3-4936-8193-5074D5D791E6}">
      <dsp:nvSpPr>
        <dsp:cNvPr id="0" name=""/>
        <dsp:cNvSpPr/>
      </dsp:nvSpPr>
      <dsp:spPr>
        <a:xfrm>
          <a:off x="5937234" y="677907"/>
          <a:ext cx="3362856" cy="945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4789"/>
              </a:lnTo>
              <a:lnTo>
                <a:pt x="3362856" y="374789"/>
              </a:lnTo>
              <a:lnTo>
                <a:pt x="3362856" y="9454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53A730-6AF3-4EB9-953C-F583DAAB8199}">
      <dsp:nvSpPr>
        <dsp:cNvPr id="0" name=""/>
        <dsp:cNvSpPr/>
      </dsp:nvSpPr>
      <dsp:spPr>
        <a:xfrm>
          <a:off x="2820269" y="677907"/>
          <a:ext cx="3116964" cy="799147"/>
        </a:xfrm>
        <a:custGeom>
          <a:avLst/>
          <a:gdLst/>
          <a:ahLst/>
          <a:cxnLst/>
          <a:rect l="0" t="0" r="0" b="0"/>
          <a:pathLst>
            <a:path>
              <a:moveTo>
                <a:pt x="3116964" y="0"/>
              </a:moveTo>
              <a:lnTo>
                <a:pt x="3116964" y="228444"/>
              </a:lnTo>
              <a:lnTo>
                <a:pt x="0" y="228444"/>
              </a:lnTo>
              <a:lnTo>
                <a:pt x="0" y="79914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061F59-272E-44FD-98BE-96E79A7B36AA}">
      <dsp:nvSpPr>
        <dsp:cNvPr id="0" name=""/>
        <dsp:cNvSpPr/>
      </dsp:nvSpPr>
      <dsp:spPr>
        <a:xfrm>
          <a:off x="2682132" y="54400"/>
          <a:ext cx="6510203" cy="62350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600" b="1" kern="1200" dirty="0" smtClean="0"/>
            <a:t>According to the histology </a:t>
          </a:r>
          <a:endParaRPr lang="ru-RU" sz="4600" b="1" kern="1200" dirty="0"/>
        </a:p>
      </dsp:txBody>
      <dsp:txXfrm>
        <a:off x="2682132" y="54400"/>
        <a:ext cx="6510203" cy="623507"/>
      </dsp:txXfrm>
    </dsp:sp>
    <dsp:sp modelId="{AD3379B0-FDFF-4F22-A4D9-2892E34A2575}">
      <dsp:nvSpPr>
        <dsp:cNvPr id="0" name=""/>
        <dsp:cNvSpPr/>
      </dsp:nvSpPr>
      <dsp:spPr>
        <a:xfrm>
          <a:off x="102634" y="1477055"/>
          <a:ext cx="5435270" cy="8598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/>
            <a:t>Non-</a:t>
          </a:r>
          <a:r>
            <a:rPr lang="en-US" sz="4000" b="1" kern="1200" dirty="0" err="1" smtClean="0"/>
            <a:t>neoplastic</a:t>
          </a:r>
          <a:endParaRPr lang="ru-RU" sz="4000" b="1" kern="1200" dirty="0"/>
        </a:p>
      </dsp:txBody>
      <dsp:txXfrm>
        <a:off x="102634" y="1477055"/>
        <a:ext cx="5435270" cy="859886"/>
      </dsp:txXfrm>
    </dsp:sp>
    <dsp:sp modelId="{FDE6A216-E837-4F44-A51C-C0EB4FAEEC7E}">
      <dsp:nvSpPr>
        <dsp:cNvPr id="0" name=""/>
        <dsp:cNvSpPr/>
      </dsp:nvSpPr>
      <dsp:spPr>
        <a:xfrm>
          <a:off x="6582455" y="1623399"/>
          <a:ext cx="5435270" cy="98853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i="0" kern="1200" dirty="0" err="1" smtClean="0"/>
            <a:t>Neoplastic</a:t>
          </a:r>
          <a:r>
            <a:rPr lang="az-Latn-AZ" sz="4000" b="1" i="0" kern="1200" dirty="0" smtClean="0"/>
            <a:t> </a:t>
          </a:r>
          <a:endParaRPr lang="ru-RU" sz="4000" kern="1200" dirty="0"/>
        </a:p>
      </dsp:txBody>
      <dsp:txXfrm>
        <a:off x="6582455" y="1623399"/>
        <a:ext cx="5435270" cy="98853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05B196-5135-4B8C-9C83-96002408ADF2}">
      <dsp:nvSpPr>
        <dsp:cNvPr id="0" name=""/>
        <dsp:cNvSpPr/>
      </dsp:nvSpPr>
      <dsp:spPr>
        <a:xfrm>
          <a:off x="6117" y="589639"/>
          <a:ext cx="1156599" cy="1156599"/>
        </a:xfrm>
        <a:prstGeom prst="chord">
          <a:avLst>
            <a:gd name="adj1" fmla="val 4800000"/>
            <a:gd name="adj2" fmla="val 1680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9996FC0-F7AF-44DF-878E-0E620A43993F}">
      <dsp:nvSpPr>
        <dsp:cNvPr id="0" name=""/>
        <dsp:cNvSpPr/>
      </dsp:nvSpPr>
      <dsp:spPr>
        <a:xfrm>
          <a:off x="121777" y="705299"/>
          <a:ext cx="925279" cy="925279"/>
        </a:xfrm>
        <a:prstGeom prst="pie">
          <a:avLst>
            <a:gd name="adj1" fmla="val 126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6319CD7-BF8B-417B-A29E-39AE1D1AA5B8}">
      <dsp:nvSpPr>
        <dsp:cNvPr id="0" name=""/>
        <dsp:cNvSpPr/>
      </dsp:nvSpPr>
      <dsp:spPr>
        <a:xfrm rot="16200000">
          <a:off x="-1323972" y="3191988"/>
          <a:ext cx="3354139" cy="693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C00000"/>
              </a:solidFill>
            </a:rPr>
            <a:t>According to the anatomy 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-1323972" y="3191988"/>
        <a:ext cx="3354139" cy="693959"/>
      </dsp:txXfrm>
    </dsp:sp>
    <dsp:sp modelId="{EF247CFC-FAE0-447E-96AD-002C3800B38E}">
      <dsp:nvSpPr>
        <dsp:cNvPr id="0" name=""/>
        <dsp:cNvSpPr/>
      </dsp:nvSpPr>
      <dsp:spPr>
        <a:xfrm>
          <a:off x="770630" y="973653"/>
          <a:ext cx="2643663" cy="2537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Sparky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Without shoes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(basic, flat)</a:t>
          </a:r>
          <a:endParaRPr lang="ru-RU" sz="2400" b="1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770630" y="973653"/>
        <a:ext cx="2643663" cy="2537441"/>
      </dsp:txXfrm>
    </dsp:sp>
    <dsp:sp modelId="{666BE284-2270-4F33-BD2C-0150C7C1A940}">
      <dsp:nvSpPr>
        <dsp:cNvPr id="0" name=""/>
        <dsp:cNvSpPr/>
      </dsp:nvSpPr>
      <dsp:spPr>
        <a:xfrm>
          <a:off x="3842857" y="438837"/>
          <a:ext cx="1156599" cy="1156599"/>
        </a:xfrm>
        <a:prstGeom prst="chord">
          <a:avLst>
            <a:gd name="adj1" fmla="val 4800000"/>
            <a:gd name="adj2" fmla="val 1680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5314F175-576C-4DD6-9D77-996369B34A62}">
      <dsp:nvSpPr>
        <dsp:cNvPr id="0" name=""/>
        <dsp:cNvSpPr/>
      </dsp:nvSpPr>
      <dsp:spPr>
        <a:xfrm>
          <a:off x="3958517" y="554497"/>
          <a:ext cx="925279" cy="925279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A5CEE9-5A28-4E8F-9AD9-8807D1368454}">
      <dsp:nvSpPr>
        <dsp:cNvPr id="0" name=""/>
        <dsp:cNvSpPr/>
      </dsp:nvSpPr>
      <dsp:spPr>
        <a:xfrm rot="16200000">
          <a:off x="2211162" y="3336015"/>
          <a:ext cx="3957348" cy="693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>
              <a:solidFill>
                <a:srgbClr val="00B050"/>
              </a:solidFill>
            </a:rPr>
            <a:t>According</a:t>
          </a:r>
          <a:r>
            <a:rPr lang="ru-RU" sz="2800" b="1" kern="1200" dirty="0" smtClean="0">
              <a:solidFill>
                <a:srgbClr val="00B050"/>
              </a:solidFill>
            </a:rPr>
            <a:t> </a:t>
          </a:r>
          <a:r>
            <a:rPr lang="ru-RU" sz="2800" b="1" kern="1200" dirty="0" err="1" smtClean="0">
              <a:solidFill>
                <a:srgbClr val="00B050"/>
              </a:solidFill>
            </a:rPr>
            <a:t>to</a:t>
          </a:r>
          <a:r>
            <a:rPr lang="ru-RU" sz="2800" b="1" kern="1200" dirty="0" smtClean="0">
              <a:solidFill>
                <a:srgbClr val="00B050"/>
              </a:solidFill>
            </a:rPr>
            <a:t> </a:t>
          </a:r>
          <a:r>
            <a:rPr lang="ru-RU" sz="2800" b="1" kern="1200" dirty="0" err="1" smtClean="0">
              <a:solidFill>
                <a:srgbClr val="00B050"/>
              </a:solidFill>
            </a:rPr>
            <a:t>the</a:t>
          </a:r>
          <a:r>
            <a:rPr lang="ru-RU" sz="2800" b="1" kern="1200" dirty="0" smtClean="0">
              <a:solidFill>
                <a:srgbClr val="00B050"/>
              </a:solidFill>
            </a:rPr>
            <a:t> </a:t>
          </a:r>
          <a:r>
            <a:rPr lang="ru-RU" sz="2800" b="1" kern="1200" dirty="0" err="1" smtClean="0">
              <a:solidFill>
                <a:srgbClr val="00B050"/>
              </a:solidFill>
            </a:rPr>
            <a:t>number</a:t>
          </a:r>
          <a:endParaRPr lang="ru-RU" sz="2800" b="1" kern="1200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6200000">
        <a:off x="2211162" y="3336015"/>
        <a:ext cx="3957348" cy="693959"/>
      </dsp:txXfrm>
    </dsp:sp>
    <dsp:sp modelId="{3C8A93F2-1DA7-4DD4-A40C-75B7CDFB9C36}">
      <dsp:nvSpPr>
        <dsp:cNvPr id="0" name=""/>
        <dsp:cNvSpPr/>
      </dsp:nvSpPr>
      <dsp:spPr>
        <a:xfrm>
          <a:off x="4663210" y="715361"/>
          <a:ext cx="3157471" cy="31998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rgbClr val="00B050"/>
              </a:solidFill>
            </a:rPr>
            <a:t>Single (50%)</a:t>
          </a:r>
          <a:endParaRPr lang="ru-RU" sz="2400" b="1" kern="1200" dirty="0">
            <a:solidFill>
              <a:srgbClr val="00B05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rgbClr val="00B050"/>
              </a:solidFill>
            </a:rPr>
            <a:t>Number Two (35%)</a:t>
          </a:r>
          <a:endParaRPr lang="ru-RU" sz="2400" b="1" kern="1200">
            <a:solidFill>
              <a:srgbClr val="00B050"/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B050"/>
              </a:solidFill>
            </a:rPr>
            <a:t>Very few (15%)</a:t>
          </a:r>
          <a:endParaRPr lang="ru-RU" sz="2400" b="1" kern="1200" dirty="0">
            <a:solidFill>
              <a:srgbClr val="00B050"/>
            </a:solidFill>
          </a:endParaRPr>
        </a:p>
      </dsp:txBody>
      <dsp:txXfrm>
        <a:off x="4663210" y="715361"/>
        <a:ext cx="3157471" cy="3199849"/>
      </dsp:txXfrm>
    </dsp:sp>
    <dsp:sp modelId="{170A4D2C-4DFB-4EC8-8899-FC5DC48CFC60}">
      <dsp:nvSpPr>
        <dsp:cNvPr id="0" name=""/>
        <dsp:cNvSpPr/>
      </dsp:nvSpPr>
      <dsp:spPr>
        <a:xfrm>
          <a:off x="8193404" y="589639"/>
          <a:ext cx="1156599" cy="1156599"/>
        </a:xfrm>
        <a:prstGeom prst="chord">
          <a:avLst>
            <a:gd name="adj1" fmla="val 4800000"/>
            <a:gd name="adj2" fmla="val 1680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6F1315C2-A77B-4EBA-89C2-D55523FB33D5}">
      <dsp:nvSpPr>
        <dsp:cNvPr id="0" name=""/>
        <dsp:cNvSpPr/>
      </dsp:nvSpPr>
      <dsp:spPr>
        <a:xfrm>
          <a:off x="8309064" y="705299"/>
          <a:ext cx="925279" cy="9252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DD7D2D-34B5-44A6-A9C6-252C2D9B8948}">
      <dsp:nvSpPr>
        <dsp:cNvPr id="0" name=""/>
        <dsp:cNvSpPr/>
      </dsp:nvSpPr>
      <dsp:spPr>
        <a:xfrm rot="16200000">
          <a:off x="6863314" y="3191988"/>
          <a:ext cx="3354139" cy="693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rgbClr val="00B050"/>
              </a:solidFill>
            </a:rPr>
            <a:t>According</a:t>
          </a:r>
          <a:r>
            <a:rPr lang="ru-RU" sz="2400" b="1" kern="1200" dirty="0" smtClean="0">
              <a:solidFill>
                <a:srgbClr val="00B050"/>
              </a:solidFill>
            </a:rPr>
            <a:t> </a:t>
          </a:r>
          <a:r>
            <a:rPr lang="ru-RU" sz="2400" b="1" kern="1200" dirty="0" err="1" smtClean="0">
              <a:solidFill>
                <a:srgbClr val="00B050"/>
              </a:solidFill>
            </a:rPr>
            <a:t>to</a:t>
          </a:r>
          <a:r>
            <a:rPr lang="ru-RU" sz="2400" b="1" kern="1200" dirty="0" smtClean="0">
              <a:solidFill>
                <a:srgbClr val="00B050"/>
              </a:solidFill>
            </a:rPr>
            <a:t> </a:t>
          </a:r>
          <a:r>
            <a:rPr lang="ru-RU" sz="2400" b="1" kern="1200" dirty="0" err="1" smtClean="0">
              <a:solidFill>
                <a:srgbClr val="00B050"/>
              </a:solidFill>
            </a:rPr>
            <a:t>the</a:t>
          </a:r>
          <a:r>
            <a:rPr lang="ru-RU" sz="2400" b="1" kern="1200" dirty="0" smtClean="0">
              <a:solidFill>
                <a:srgbClr val="00B050"/>
              </a:solidFill>
            </a:rPr>
            <a:t> </a:t>
          </a:r>
          <a:r>
            <a:rPr lang="en-US" sz="2400" b="1" kern="1200" dirty="0" smtClean="0">
              <a:solidFill>
                <a:srgbClr val="00B050"/>
              </a:solidFill>
            </a:rPr>
            <a:t>place </a:t>
          </a:r>
          <a:endParaRPr lang="ru-RU" sz="2400" kern="1200" dirty="0">
            <a:solidFill>
              <a:schemeClr val="accent6">
                <a:lumMod val="50000"/>
              </a:schemeClr>
            </a:solidFill>
          </a:endParaRPr>
        </a:p>
      </dsp:txBody>
      <dsp:txXfrm rot="16200000">
        <a:off x="6863314" y="3191988"/>
        <a:ext cx="3354139" cy="693959"/>
      </dsp:txXfrm>
    </dsp:sp>
    <dsp:sp modelId="{1C2EC6A8-F035-43B6-9780-3DC2EEF3BB06}">
      <dsp:nvSpPr>
        <dsp:cNvPr id="0" name=""/>
        <dsp:cNvSpPr/>
      </dsp:nvSpPr>
      <dsp:spPr>
        <a:xfrm>
          <a:off x="8983986" y="715384"/>
          <a:ext cx="2313199" cy="462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Shield</a:t>
          </a:r>
          <a:endParaRPr lang="ru-RU" sz="2400" b="1" kern="1200" dirty="0">
            <a:solidFill>
              <a:schemeClr val="accent6">
                <a:lumMod val="50000"/>
              </a:schemeClr>
            </a:solidFill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Inferior sheath gut</a:t>
          </a:r>
          <a:endParaRPr lang="ru-RU" sz="2400" b="1" kern="120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S-variant</a:t>
          </a:r>
          <a:endParaRPr lang="ru-RU" sz="2400" b="1" kern="1200"/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Rectum</a:t>
          </a:r>
          <a:endParaRPr lang="ru-RU" sz="2400" b="1" kern="1200" dirty="0"/>
        </a:p>
      </dsp:txBody>
      <dsp:txXfrm>
        <a:off x="8983986" y="715384"/>
        <a:ext cx="2313199" cy="46263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8FAE6D-DA9A-4A4E-9FCD-F422F22ECAE0}">
      <dsp:nvSpPr>
        <dsp:cNvPr id="0" name=""/>
        <dsp:cNvSpPr/>
      </dsp:nvSpPr>
      <dsp:spPr>
        <a:xfrm>
          <a:off x="5" y="0"/>
          <a:ext cx="11826392" cy="5898361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FDC526-26CE-4AA3-A36B-ABD68CDDE193}">
      <dsp:nvSpPr>
        <dsp:cNvPr id="0" name=""/>
        <dsp:cNvSpPr/>
      </dsp:nvSpPr>
      <dsp:spPr>
        <a:xfrm>
          <a:off x="4042" y="1769508"/>
          <a:ext cx="2626291" cy="235934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Polyps do not exhibit clinical signs when they are small in size.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42" y="1769508"/>
        <a:ext cx="2626291" cy="2359344"/>
      </dsp:txXfrm>
    </dsp:sp>
    <dsp:sp modelId="{075B88EC-79E2-425B-A636-C650D91925A6}">
      <dsp:nvSpPr>
        <dsp:cNvPr id="0" name=""/>
        <dsp:cNvSpPr/>
      </dsp:nvSpPr>
      <dsp:spPr>
        <a:xfrm>
          <a:off x="2954331" y="1865911"/>
          <a:ext cx="2626291" cy="2359344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Complications such as bleeding, obstruction, and malignancy in necrosis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954331" y="1865911"/>
        <a:ext cx="2626291" cy="2359344"/>
      </dsp:txXfrm>
    </dsp:sp>
    <dsp:sp modelId="{586045E4-7245-4882-BE09-380D471B97A5}">
      <dsp:nvSpPr>
        <dsp:cNvPr id="0" name=""/>
        <dsp:cNvSpPr/>
      </dsp:nvSpPr>
      <dsp:spPr>
        <a:xfrm>
          <a:off x="5832650" y="1505875"/>
          <a:ext cx="2626291" cy="288661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Histological type, size and duration of polyps are important in the onset of complications, especially in malignancy.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832650" y="1505875"/>
        <a:ext cx="2626291" cy="2886610"/>
      </dsp:txXfrm>
    </dsp:sp>
    <dsp:sp modelId="{A2C265E0-4665-4F96-96C0-FEF354CA3A77}">
      <dsp:nvSpPr>
        <dsp:cNvPr id="0" name=""/>
        <dsp:cNvSpPr/>
      </dsp:nvSpPr>
      <dsp:spPr>
        <a:xfrm>
          <a:off x="8784974" y="1289853"/>
          <a:ext cx="2626291" cy="317463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The risk of malignancy of </a:t>
          </a:r>
          <a:r>
            <a:rPr lang="en-US" sz="2200" kern="1200" dirty="0" err="1" smtClean="0"/>
            <a:t>adenomatous</a:t>
          </a:r>
          <a:r>
            <a:rPr lang="en-US" sz="2200" kern="1200" dirty="0" smtClean="0"/>
            <a:t> polyps, </a:t>
          </a:r>
          <a:r>
            <a:rPr lang="en-US" sz="2200" kern="1200" dirty="0" err="1" smtClean="0"/>
            <a:t>polyposis</a:t>
          </a:r>
          <a:r>
            <a:rPr lang="en-US" sz="2200" kern="1200" dirty="0" smtClean="0"/>
            <a:t> syndromes is very high, while inflammation is very low in </a:t>
          </a:r>
          <a:r>
            <a:rPr lang="en-US" sz="2200" kern="1200" dirty="0" err="1" smtClean="0"/>
            <a:t>hyperplastic</a:t>
          </a:r>
          <a:r>
            <a:rPr lang="en-US" sz="2200" kern="1200" dirty="0" smtClean="0"/>
            <a:t> polyps.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784974" y="1289853"/>
        <a:ext cx="2626291" cy="317463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86050EC-DEA6-4899-BEE4-4B8B0216F479}">
      <dsp:nvSpPr>
        <dsp:cNvPr id="0" name=""/>
        <dsp:cNvSpPr/>
      </dsp:nvSpPr>
      <dsp:spPr>
        <a:xfrm>
          <a:off x="4987211" y="0"/>
          <a:ext cx="2829087" cy="2829518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68CCEA-2B8A-4D02-8C0A-340355EC914E}">
      <dsp:nvSpPr>
        <dsp:cNvPr id="0" name=""/>
        <dsp:cNvSpPr/>
      </dsp:nvSpPr>
      <dsp:spPr>
        <a:xfrm>
          <a:off x="5612533" y="1021541"/>
          <a:ext cx="1572069" cy="785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</a:t>
          </a:r>
          <a:endParaRPr lang="ru-RU" sz="2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12533" y="1021541"/>
        <a:ext cx="1572069" cy="785846"/>
      </dsp:txXfrm>
    </dsp:sp>
    <dsp:sp modelId="{9C869331-39CF-43D4-89BE-195C586E3A94}">
      <dsp:nvSpPr>
        <dsp:cNvPr id="0" name=""/>
        <dsp:cNvSpPr/>
      </dsp:nvSpPr>
      <dsp:spPr>
        <a:xfrm>
          <a:off x="4201442" y="1625767"/>
          <a:ext cx="2829087" cy="282951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6674B-84B7-480E-B752-ECDFAF606AE4}">
      <dsp:nvSpPr>
        <dsp:cNvPr id="0" name=""/>
        <dsp:cNvSpPr/>
      </dsp:nvSpPr>
      <dsp:spPr>
        <a:xfrm>
          <a:off x="4829951" y="2656714"/>
          <a:ext cx="1572069" cy="785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50000"/>
                </a:schemeClr>
              </a:solidFill>
            </a:rPr>
            <a:t>Inactivity</a:t>
          </a:r>
          <a:endParaRPr lang="ru-RU" sz="2400" b="1" kern="1200" dirty="0">
            <a:solidFill>
              <a:schemeClr val="accent1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29951" y="2656714"/>
        <a:ext cx="1572069" cy="785846"/>
      </dsp:txXfrm>
    </dsp:sp>
    <dsp:sp modelId="{A4F3020D-3D50-4513-BD05-7882B1776FEF}">
      <dsp:nvSpPr>
        <dsp:cNvPr id="0" name=""/>
        <dsp:cNvSpPr/>
      </dsp:nvSpPr>
      <dsp:spPr>
        <a:xfrm>
          <a:off x="5055576" y="3446087"/>
          <a:ext cx="2696607" cy="2431598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3E229C-C9D8-4988-B227-3EF50496A012}">
      <dsp:nvSpPr>
        <dsp:cNvPr id="0" name=""/>
        <dsp:cNvSpPr/>
      </dsp:nvSpPr>
      <dsp:spPr>
        <a:xfrm>
          <a:off x="5340424" y="4294237"/>
          <a:ext cx="2123724" cy="7858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b="1" kern="1200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Maliqni</a:t>
          </a:r>
          <a:r>
            <a:rPr lang="en-US" sz="2400" b="1" kern="1200" dirty="0" err="1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fic</a:t>
          </a:r>
          <a:r>
            <a:rPr lang="az-Latn-AZ" sz="2400" b="1" kern="1200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r>
            <a:rPr lang="en-US" sz="2400" b="1" kern="1200" dirty="0" err="1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tion</a:t>
          </a:r>
          <a:r>
            <a:rPr lang="az-Latn-AZ" sz="2400" b="1" kern="1200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ru-RU" sz="2400" b="1" kern="1200" dirty="0">
            <a:solidFill>
              <a:schemeClr val="accent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340424" y="4294237"/>
        <a:ext cx="2123724" cy="78584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BC1950-39AF-4D6E-8133-2744847E8528}">
      <dsp:nvSpPr>
        <dsp:cNvPr id="0" name=""/>
        <dsp:cNvSpPr/>
      </dsp:nvSpPr>
      <dsp:spPr>
        <a:xfrm>
          <a:off x="2966719" y="2897283"/>
          <a:ext cx="2194560" cy="219456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Haggit</a:t>
          </a:r>
          <a:r>
            <a:rPr lang="en-US" sz="2400" b="1" kern="1200" dirty="0" smtClean="0"/>
            <a:t>  </a:t>
          </a:r>
          <a:r>
            <a:rPr lang="en-US" sz="2400" b="1" kern="1200" dirty="0" err="1" smtClean="0"/>
            <a:t>lassification</a:t>
          </a:r>
          <a:r>
            <a:rPr lang="en-US" sz="2400" b="1" kern="1200" dirty="0" smtClean="0"/>
            <a:t> 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966719" y="2897283"/>
        <a:ext cx="2194560" cy="2194560"/>
      </dsp:txXfrm>
    </dsp:sp>
    <dsp:sp modelId="{F31819C3-43C7-41F6-98DA-78F0C5060BE5}">
      <dsp:nvSpPr>
        <dsp:cNvPr id="0" name=""/>
        <dsp:cNvSpPr/>
      </dsp:nvSpPr>
      <dsp:spPr>
        <a:xfrm rot="11700000">
          <a:off x="1011106" y="3120762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9DA14-EF78-4DBD-AFF2-511D21DA5AA5}">
      <dsp:nvSpPr>
        <dsp:cNvPr id="0" name=""/>
        <dsp:cNvSpPr/>
      </dsp:nvSpPr>
      <dsp:spPr>
        <a:xfrm>
          <a:off x="1365" y="2351365"/>
          <a:ext cx="2084832" cy="166786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 degree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invasion of the polyp peak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65" y="2351365"/>
        <a:ext cx="2084832" cy="1667865"/>
      </dsp:txXfrm>
    </dsp:sp>
    <dsp:sp modelId="{FAC41658-ABD2-499A-8B98-8B8C84F5C571}">
      <dsp:nvSpPr>
        <dsp:cNvPr id="0" name=""/>
        <dsp:cNvSpPr/>
      </dsp:nvSpPr>
      <dsp:spPr>
        <a:xfrm rot="14700000">
          <a:off x="2188905" y="1717116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99851A-ACC3-4335-8CD9-10347AD65D4A}">
      <dsp:nvSpPr>
        <dsp:cNvPr id="0" name=""/>
        <dsp:cNvSpPr/>
      </dsp:nvSpPr>
      <dsp:spPr>
        <a:xfrm>
          <a:off x="1700157" y="326823"/>
          <a:ext cx="2084832" cy="1667865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II degree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polypine</a:t>
          </a:r>
          <a:r>
            <a:rPr lang="en-US" sz="2400" kern="1200" dirty="0" smtClean="0"/>
            <a:t> collar invasion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00157" y="326823"/>
        <a:ext cx="2084832" cy="1667865"/>
      </dsp:txXfrm>
    </dsp:sp>
    <dsp:sp modelId="{9F04ADDF-BA50-43FD-A360-9FA958FB3192}">
      <dsp:nvSpPr>
        <dsp:cNvPr id="0" name=""/>
        <dsp:cNvSpPr/>
      </dsp:nvSpPr>
      <dsp:spPr>
        <a:xfrm rot="17700000">
          <a:off x="4021235" y="1717116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7FA930-3B89-4212-B5E7-3DA6A725A3BE}">
      <dsp:nvSpPr>
        <dsp:cNvPr id="0" name=""/>
        <dsp:cNvSpPr/>
      </dsp:nvSpPr>
      <dsp:spPr>
        <a:xfrm>
          <a:off x="4343010" y="326823"/>
          <a:ext cx="2084832" cy="1667865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III degree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invasion of polyps edge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43010" y="326823"/>
        <a:ext cx="2084832" cy="1667865"/>
      </dsp:txXfrm>
    </dsp:sp>
    <dsp:sp modelId="{5FD45198-2FD9-41C6-986D-DB6A7F0A5C5E}">
      <dsp:nvSpPr>
        <dsp:cNvPr id="0" name=""/>
        <dsp:cNvSpPr/>
      </dsp:nvSpPr>
      <dsp:spPr>
        <a:xfrm rot="20700000">
          <a:off x="5199034" y="3120762"/>
          <a:ext cx="1917859" cy="625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p3d z="-38100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215E4-60C8-4F11-A431-68E8495538E6}">
      <dsp:nvSpPr>
        <dsp:cNvPr id="0" name=""/>
        <dsp:cNvSpPr/>
      </dsp:nvSpPr>
      <dsp:spPr>
        <a:xfrm>
          <a:off x="6041802" y="2351365"/>
          <a:ext cx="2084832" cy="1667865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IV degree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invasion by polyp base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041802" y="2351365"/>
        <a:ext cx="2084832" cy="166786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940C13-F44F-41A1-9216-E161480B2035}">
      <dsp:nvSpPr>
        <dsp:cNvPr id="0" name=""/>
        <dsp:cNvSpPr/>
      </dsp:nvSpPr>
      <dsp:spPr>
        <a:xfrm>
          <a:off x="0" y="444402"/>
          <a:ext cx="1180931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2DC0D6-7145-4E09-9733-389CBCC3246F}">
      <dsp:nvSpPr>
        <dsp:cNvPr id="0" name=""/>
        <dsp:cNvSpPr/>
      </dsp:nvSpPr>
      <dsp:spPr>
        <a:xfrm>
          <a:off x="590465" y="60642"/>
          <a:ext cx="8266518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55" tIns="0" rIns="312455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In most cases, measurements of polyps are in the range of 0.5-1 cm and do not cause symptoms.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0465" y="60642"/>
        <a:ext cx="8266518" cy="767520"/>
      </dsp:txXfrm>
    </dsp:sp>
    <dsp:sp modelId="{9E22C8AB-900E-4B85-8AEB-DDF89440E3F1}">
      <dsp:nvSpPr>
        <dsp:cNvPr id="0" name=""/>
        <dsp:cNvSpPr/>
      </dsp:nvSpPr>
      <dsp:spPr>
        <a:xfrm>
          <a:off x="0" y="1623762"/>
          <a:ext cx="1180931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7B41A-32A6-4BDF-A1C3-A9E1D21DE001}">
      <dsp:nvSpPr>
        <dsp:cNvPr id="0" name=""/>
        <dsp:cNvSpPr/>
      </dsp:nvSpPr>
      <dsp:spPr>
        <a:xfrm>
          <a:off x="590465" y="1240002"/>
          <a:ext cx="8266518" cy="76752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55" tIns="0" rIns="312455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Polyps are present with symptoms when they grow up and cause complications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0465" y="1240002"/>
        <a:ext cx="8266518" cy="767520"/>
      </dsp:txXfrm>
    </dsp:sp>
    <dsp:sp modelId="{5CE1CD48-79BD-4112-9CC5-295B75BCBD68}">
      <dsp:nvSpPr>
        <dsp:cNvPr id="0" name=""/>
        <dsp:cNvSpPr/>
      </dsp:nvSpPr>
      <dsp:spPr>
        <a:xfrm>
          <a:off x="0" y="2803122"/>
          <a:ext cx="1180931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0ECD5-FACD-4E2E-85B7-B9D7DBFFEC29}">
      <dsp:nvSpPr>
        <dsp:cNvPr id="0" name=""/>
        <dsp:cNvSpPr/>
      </dsp:nvSpPr>
      <dsp:spPr>
        <a:xfrm>
          <a:off x="590465" y="2419362"/>
          <a:ext cx="8266518" cy="76752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55" tIns="0" rIns="312455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The most common symptom of rectal polyps is rectal bleeding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0465" y="2419362"/>
        <a:ext cx="8266518" cy="767520"/>
      </dsp:txXfrm>
    </dsp:sp>
    <dsp:sp modelId="{4445C016-C97A-4377-8710-2B475658EBE8}">
      <dsp:nvSpPr>
        <dsp:cNvPr id="0" name=""/>
        <dsp:cNvSpPr/>
      </dsp:nvSpPr>
      <dsp:spPr>
        <a:xfrm>
          <a:off x="0" y="3982483"/>
          <a:ext cx="1180931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465DE9-1148-45F2-8789-8279720761DF}">
      <dsp:nvSpPr>
        <dsp:cNvPr id="0" name=""/>
        <dsp:cNvSpPr/>
      </dsp:nvSpPr>
      <dsp:spPr>
        <a:xfrm>
          <a:off x="590465" y="3598723"/>
          <a:ext cx="8266518" cy="76752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55" tIns="0" rIns="312455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Villas may have diarrhea in adenomas (mucus secretion)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0465" y="3598723"/>
        <a:ext cx="8266518" cy="767520"/>
      </dsp:txXfrm>
    </dsp:sp>
    <dsp:sp modelId="{6C2A2AAF-158C-4869-9B9D-1D76204EBD77}">
      <dsp:nvSpPr>
        <dsp:cNvPr id="0" name=""/>
        <dsp:cNvSpPr/>
      </dsp:nvSpPr>
      <dsp:spPr>
        <a:xfrm>
          <a:off x="0" y="5161843"/>
          <a:ext cx="1180931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482E0-5AC0-4FED-A156-E6B70E8C6568}">
      <dsp:nvSpPr>
        <dsp:cNvPr id="0" name=""/>
        <dsp:cNvSpPr/>
      </dsp:nvSpPr>
      <dsp:spPr>
        <a:xfrm>
          <a:off x="590465" y="4778083"/>
          <a:ext cx="8266518" cy="7675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455" tIns="0" rIns="312455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/>
            <a:t>Most often there is no sign of objective examination, but fingerprints may be used for fingerprints in distal rectum polyps.</a:t>
          </a:r>
          <a:endParaRPr lang="ru-RU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90465" y="4778083"/>
        <a:ext cx="8266518" cy="76752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2FEE12-4CC6-497D-A5A4-0EEADE69E73E}">
      <dsp:nvSpPr>
        <dsp:cNvPr id="0" name=""/>
        <dsp:cNvSpPr/>
      </dsp:nvSpPr>
      <dsp:spPr>
        <a:xfrm>
          <a:off x="48098" y="256772"/>
          <a:ext cx="3531882" cy="563919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2700" b="1" i="1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2700" b="1" i="1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 smtClean="0"/>
            <a:t>Endoscopic </a:t>
          </a:r>
          <a:r>
            <a:rPr lang="en-US" sz="2700" b="1" i="1" kern="1200" dirty="0" err="1" smtClean="0"/>
            <a:t>polypectomy</a:t>
          </a:r>
          <a:endParaRPr lang="ru-RU" sz="27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098" y="2512451"/>
        <a:ext cx="3531882" cy="2255678"/>
      </dsp:txXfrm>
    </dsp:sp>
    <dsp:sp modelId="{C43E23DF-74EA-4E45-B3EB-A74A0C133D85}">
      <dsp:nvSpPr>
        <dsp:cNvPr id="0" name=""/>
        <dsp:cNvSpPr/>
      </dsp:nvSpPr>
      <dsp:spPr>
        <a:xfrm>
          <a:off x="-166530" y="-48049"/>
          <a:ext cx="4012970" cy="3581646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5D5ABC-089A-4B6D-99CD-039099C361D1}">
      <dsp:nvSpPr>
        <dsp:cNvPr id="0" name=""/>
        <dsp:cNvSpPr/>
      </dsp:nvSpPr>
      <dsp:spPr>
        <a:xfrm>
          <a:off x="4176771" y="260382"/>
          <a:ext cx="3531882" cy="5639195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b="1" i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b="1" i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b="1" i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 smtClean="0"/>
            <a:t>Endoscopic mucosa resection</a:t>
          </a:r>
          <a:endParaRPr lang="ru-RU" sz="24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76771" y="2516061"/>
        <a:ext cx="3531882" cy="2255678"/>
      </dsp:txXfrm>
    </dsp:sp>
    <dsp:sp modelId="{62C1CA6C-D69A-4552-8A92-AEFBC43CAB4B}">
      <dsp:nvSpPr>
        <dsp:cNvPr id="0" name=""/>
        <dsp:cNvSpPr/>
      </dsp:nvSpPr>
      <dsp:spPr>
        <a:xfrm>
          <a:off x="3867911" y="119300"/>
          <a:ext cx="4032462" cy="3596087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FDF2C5-387A-4119-9E8C-FB23FD6E00A7}">
      <dsp:nvSpPr>
        <dsp:cNvPr id="0" name=""/>
        <dsp:cNvSpPr/>
      </dsp:nvSpPr>
      <dsp:spPr>
        <a:xfrm>
          <a:off x="8159375" y="226867"/>
          <a:ext cx="3531882" cy="5639195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2700" b="1" i="1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2700" b="1" i="1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1" kern="1200" dirty="0" smtClean="0"/>
            <a:t>Surgical - intestinal resection</a:t>
          </a:r>
          <a:endParaRPr lang="ru-RU" sz="27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159375" y="2482546"/>
        <a:ext cx="3531882" cy="2255678"/>
      </dsp:txXfrm>
    </dsp:sp>
    <dsp:sp modelId="{EFD62BE8-F7C6-4958-AD80-5EBB4F382210}">
      <dsp:nvSpPr>
        <dsp:cNvPr id="0" name=""/>
        <dsp:cNvSpPr/>
      </dsp:nvSpPr>
      <dsp:spPr>
        <a:xfrm>
          <a:off x="8064900" y="166579"/>
          <a:ext cx="3720832" cy="3462027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377F4E-D8AA-446C-8DC2-B54DC1C62D9F}">
      <dsp:nvSpPr>
        <dsp:cNvPr id="0" name=""/>
        <dsp:cNvSpPr/>
      </dsp:nvSpPr>
      <dsp:spPr>
        <a:xfrm>
          <a:off x="-10" y="4373405"/>
          <a:ext cx="11593308" cy="1265790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2E1D35-7086-48D2-A61D-B3192839A3F6}">
      <dsp:nvSpPr>
        <dsp:cNvPr id="0" name=""/>
        <dsp:cNvSpPr/>
      </dsp:nvSpPr>
      <dsp:spPr>
        <a:xfrm rot="5400000">
          <a:off x="479167" y="2113130"/>
          <a:ext cx="1288920" cy="224725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5423BE-33AD-4226-ADF7-4F3E9AE57D23}">
      <dsp:nvSpPr>
        <dsp:cNvPr id="0" name=""/>
        <dsp:cNvSpPr/>
      </dsp:nvSpPr>
      <dsp:spPr>
        <a:xfrm>
          <a:off x="191337" y="2595530"/>
          <a:ext cx="2028834" cy="2863140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1600" b="1" i="0" kern="1200" dirty="0" smtClean="0">
            <a:solidFill>
              <a:srgbClr val="C0000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tx1"/>
              </a:solidFill>
            </a:rPr>
            <a:t>By position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C00000"/>
              </a:solidFill>
            </a:rPr>
            <a:t>Colon (blind gut, shield, transverse, descending, S-variant intestine)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C00000"/>
              </a:solidFill>
            </a:rPr>
            <a:t>Rectum (proximal, middle and distal)</a:t>
          </a:r>
          <a:endParaRPr lang="ru-RU" sz="1800" b="1" kern="1200" dirty="0">
            <a:solidFill>
              <a:srgbClr val="C00000"/>
            </a:solidFill>
          </a:endParaRPr>
        </a:p>
      </dsp:txBody>
      <dsp:txXfrm>
        <a:off x="191337" y="2595530"/>
        <a:ext cx="2028834" cy="2863140"/>
      </dsp:txXfrm>
    </dsp:sp>
    <dsp:sp modelId="{8C8F85B0-E1DF-42CC-9370-27FEF39606EE}">
      <dsp:nvSpPr>
        <dsp:cNvPr id="0" name=""/>
        <dsp:cNvSpPr/>
      </dsp:nvSpPr>
      <dsp:spPr>
        <a:xfrm>
          <a:off x="1871701" y="2115759"/>
          <a:ext cx="382798" cy="382798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7053F1-A13A-469C-A2F8-F9F637408AAA}">
      <dsp:nvSpPr>
        <dsp:cNvPr id="0" name=""/>
        <dsp:cNvSpPr/>
      </dsp:nvSpPr>
      <dsp:spPr>
        <a:xfrm rot="5400000">
          <a:off x="2934792" y="1666613"/>
          <a:ext cx="1350532" cy="224725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2DC01A-45A9-490F-A620-D4F7618CB587}">
      <dsp:nvSpPr>
        <dsp:cNvPr id="0" name=""/>
        <dsp:cNvSpPr/>
      </dsp:nvSpPr>
      <dsp:spPr>
        <a:xfrm>
          <a:off x="2709355" y="2338058"/>
          <a:ext cx="2028834" cy="177839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According to the stages</a:t>
          </a: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TNM (Stages I-IV)</a:t>
          </a:r>
          <a:endParaRPr lang="ru-RU" sz="2000" b="1" i="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Duke (A, B, C, D), </a:t>
          </a:r>
          <a:r>
            <a:rPr lang="en-US" sz="2000" b="1" i="0" kern="1200" dirty="0" err="1" smtClean="0">
              <a:solidFill>
                <a:schemeClr val="accent1">
                  <a:lumMod val="75000"/>
                </a:schemeClr>
              </a:solidFill>
            </a:rPr>
            <a:t>Astler-Coller</a:t>
          </a:r>
          <a:endParaRPr lang="ru-RU" sz="18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2709355" y="2338058"/>
        <a:ext cx="2028834" cy="1778392"/>
      </dsp:txXfrm>
    </dsp:sp>
    <dsp:sp modelId="{16E4BB52-D292-4A3B-90BF-AADB3F3B356D}">
      <dsp:nvSpPr>
        <dsp:cNvPr id="0" name=""/>
        <dsp:cNvSpPr/>
      </dsp:nvSpPr>
      <dsp:spPr>
        <a:xfrm>
          <a:off x="4355390" y="1501167"/>
          <a:ext cx="382798" cy="382798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46A33B-993F-4784-B577-C69402354889}">
      <dsp:nvSpPr>
        <dsp:cNvPr id="0" name=""/>
        <dsp:cNvSpPr/>
      </dsp:nvSpPr>
      <dsp:spPr>
        <a:xfrm rot="5400000">
          <a:off x="5418482" y="1052021"/>
          <a:ext cx="1350532" cy="2247254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720C66-E93F-4FB9-9328-0B66E937B569}">
      <dsp:nvSpPr>
        <dsp:cNvPr id="0" name=""/>
        <dsp:cNvSpPr/>
      </dsp:nvSpPr>
      <dsp:spPr>
        <a:xfrm>
          <a:off x="5193044" y="1723466"/>
          <a:ext cx="2028834" cy="177839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According to the degree of differentiation</a:t>
          </a: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       Down</a:t>
          </a:r>
          <a:endParaRPr lang="ru-RU" sz="2000" b="1" i="0" kern="1200" dirty="0" smtClean="0">
            <a:solidFill>
              <a:srgbClr val="00B050"/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     Medium</a:t>
          </a:r>
          <a:endParaRPr lang="ru-RU" sz="2000" b="1" i="0" kern="1200" dirty="0" smtClean="0">
            <a:solidFill>
              <a:srgbClr val="00B050"/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        High</a:t>
          </a:r>
          <a:endParaRPr lang="ru-RU" sz="1800" b="1" kern="1200" dirty="0">
            <a:solidFill>
              <a:srgbClr val="00B050"/>
            </a:solidFill>
          </a:endParaRPr>
        </a:p>
      </dsp:txBody>
      <dsp:txXfrm>
        <a:off x="5193044" y="1723466"/>
        <a:ext cx="2028834" cy="1778392"/>
      </dsp:txXfrm>
    </dsp:sp>
    <dsp:sp modelId="{00B89B64-A2B5-44DB-9296-087B5A71DE4E}">
      <dsp:nvSpPr>
        <dsp:cNvPr id="0" name=""/>
        <dsp:cNvSpPr/>
      </dsp:nvSpPr>
      <dsp:spPr>
        <a:xfrm>
          <a:off x="6839080" y="886576"/>
          <a:ext cx="382798" cy="382798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800B3C-69FC-42E0-91FA-A2CD8F81206A}">
      <dsp:nvSpPr>
        <dsp:cNvPr id="0" name=""/>
        <dsp:cNvSpPr/>
      </dsp:nvSpPr>
      <dsp:spPr>
        <a:xfrm rot="5400000">
          <a:off x="7902171" y="437430"/>
          <a:ext cx="1350532" cy="2247254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13196C-C321-44E8-BE59-601BD44C5641}">
      <dsp:nvSpPr>
        <dsp:cNvPr id="0" name=""/>
        <dsp:cNvSpPr/>
      </dsp:nvSpPr>
      <dsp:spPr>
        <a:xfrm>
          <a:off x="7676734" y="1108875"/>
          <a:ext cx="2028834" cy="177839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Macroscopic</a:t>
          </a:r>
          <a:endParaRPr lang="az-Latn-AZ" sz="2000" b="1" i="0" kern="1200" dirty="0" smtClean="0"/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2">
                  <a:lumMod val="75000"/>
                </a:schemeClr>
              </a:solidFill>
            </a:rPr>
            <a:t>      </a:t>
          </a:r>
          <a:r>
            <a:rPr lang="en-US" sz="2000" b="1" i="0" kern="1200" dirty="0" err="1" smtClean="0">
              <a:solidFill>
                <a:schemeClr val="accent2">
                  <a:lumMod val="75000"/>
                </a:schemeClr>
              </a:solidFill>
            </a:rPr>
            <a:t>Polypoid</a:t>
          </a:r>
          <a:endParaRPr lang="ru-RU" sz="2000" b="1" i="0" kern="1200" dirty="0" smtClean="0">
            <a:solidFill>
              <a:schemeClr val="accent2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2">
                  <a:lumMod val="75000"/>
                </a:schemeClr>
              </a:solidFill>
            </a:rPr>
            <a:t>     Infiltrative</a:t>
          </a:r>
          <a:endParaRPr lang="ru-RU" sz="2000" b="1" i="0" kern="1200" dirty="0" smtClean="0">
            <a:solidFill>
              <a:schemeClr val="accent2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2">
                  <a:lumMod val="75000"/>
                </a:schemeClr>
              </a:solidFill>
            </a:rPr>
            <a:t>       Mixed</a:t>
          </a:r>
          <a:endParaRPr lang="ru-RU" sz="2000" b="1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7676734" y="1108875"/>
        <a:ext cx="2028834" cy="1778392"/>
      </dsp:txXfrm>
    </dsp:sp>
    <dsp:sp modelId="{A14EFE87-8E4C-4866-8E5B-2DAADEC86792}">
      <dsp:nvSpPr>
        <dsp:cNvPr id="0" name=""/>
        <dsp:cNvSpPr/>
      </dsp:nvSpPr>
      <dsp:spPr>
        <a:xfrm>
          <a:off x="9322769" y="271984"/>
          <a:ext cx="382798" cy="382798"/>
        </a:xfrm>
        <a:prstGeom prst="triangle">
          <a:avLst>
            <a:gd name="adj" fmla="val 1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587A3ED-AF51-49B0-A28A-372671841D49}">
      <dsp:nvSpPr>
        <dsp:cNvPr id="0" name=""/>
        <dsp:cNvSpPr/>
      </dsp:nvSpPr>
      <dsp:spPr>
        <a:xfrm rot="5400000">
          <a:off x="10385861" y="-177161"/>
          <a:ext cx="1350532" cy="2247254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617439-DA05-4E02-BBFF-F80812273E28}">
      <dsp:nvSpPr>
        <dsp:cNvPr id="0" name=""/>
        <dsp:cNvSpPr/>
      </dsp:nvSpPr>
      <dsp:spPr>
        <a:xfrm>
          <a:off x="10160423" y="494283"/>
          <a:ext cx="2028834" cy="177839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According to the number</a:t>
          </a: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FF0000"/>
              </a:solidFill>
            </a:rPr>
            <a:t>In one place</a:t>
          </a:r>
          <a:endParaRPr lang="ru-RU" sz="2000" b="1" i="0" kern="1200" dirty="0" smtClean="0">
            <a:solidFill>
              <a:srgbClr val="FF0000"/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FF0000"/>
              </a:solidFill>
            </a:rPr>
            <a:t>In several places (simultaneous)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10160423" y="494283"/>
        <a:ext cx="2028834" cy="177839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2E1D35-7086-48D2-A61D-B3192839A3F6}">
      <dsp:nvSpPr>
        <dsp:cNvPr id="0" name=""/>
        <dsp:cNvSpPr/>
      </dsp:nvSpPr>
      <dsp:spPr>
        <a:xfrm rot="5400000">
          <a:off x="751811" y="2035223"/>
          <a:ext cx="1574458" cy="2745094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5423BE-33AD-4226-ADF7-4F3E9AE57D23}">
      <dsp:nvSpPr>
        <dsp:cNvPr id="0" name=""/>
        <dsp:cNvSpPr/>
      </dsp:nvSpPr>
      <dsp:spPr>
        <a:xfrm>
          <a:off x="400218" y="2444607"/>
          <a:ext cx="2478286" cy="279376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1600" b="1" i="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According to clinical manifestations</a:t>
          </a:r>
        </a:p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     Asymptomatic</a:t>
          </a:r>
          <a:endParaRPr lang="ru-RU" sz="2000" b="1" i="0" kern="1200" dirty="0" smtClean="0">
            <a:solidFill>
              <a:srgbClr val="00B050"/>
            </a:solidFill>
          </a:endParaRPr>
        </a:p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     Symptomatic</a:t>
          </a:r>
          <a:endParaRPr lang="ru-RU" sz="2000" b="1" i="0" kern="1200" dirty="0" smtClean="0">
            <a:solidFill>
              <a:srgbClr val="00B050"/>
            </a:solidFill>
          </a:endParaRPr>
        </a:p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00B050"/>
              </a:solidFill>
            </a:rPr>
            <a:t> With signs of          aggravation</a:t>
          </a:r>
          <a:endParaRPr lang="ru-RU" sz="1800" b="1" kern="1200" dirty="0">
            <a:solidFill>
              <a:srgbClr val="00B050"/>
            </a:solidFill>
          </a:endParaRPr>
        </a:p>
      </dsp:txBody>
      <dsp:txXfrm>
        <a:off x="400218" y="2444607"/>
        <a:ext cx="2478286" cy="2793767"/>
      </dsp:txXfrm>
    </dsp:sp>
    <dsp:sp modelId="{8C8F85B0-E1DF-42CC-9370-27FEF39606EE}">
      <dsp:nvSpPr>
        <dsp:cNvPr id="0" name=""/>
        <dsp:cNvSpPr/>
      </dsp:nvSpPr>
      <dsp:spPr>
        <a:xfrm>
          <a:off x="2452836" y="2038434"/>
          <a:ext cx="467601" cy="467601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7053F1-A13A-469C-A2F8-F9F637408AAA}">
      <dsp:nvSpPr>
        <dsp:cNvPr id="0" name=""/>
        <dsp:cNvSpPr/>
      </dsp:nvSpPr>
      <dsp:spPr>
        <a:xfrm rot="5400000">
          <a:off x="3751437" y="1489787"/>
          <a:ext cx="1649718" cy="2745094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2DC01A-45A9-490F-A620-D4F7618CB587}">
      <dsp:nvSpPr>
        <dsp:cNvPr id="0" name=""/>
        <dsp:cNvSpPr/>
      </dsp:nvSpPr>
      <dsp:spPr>
        <a:xfrm>
          <a:off x="3476058" y="2309979"/>
          <a:ext cx="2478286" cy="217236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/>
            <a:t>Because of the aggravation</a:t>
          </a:r>
        </a:p>
        <a:p>
          <a:pPr lvl="0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solidFill>
                <a:srgbClr val="FF0000"/>
              </a:solidFill>
            </a:rPr>
            <a:t>    Non-</a:t>
          </a:r>
          <a:r>
            <a:rPr lang="en-US" sz="2200" b="1" i="0" kern="1200" dirty="0" err="1" smtClean="0">
              <a:solidFill>
                <a:srgbClr val="FF0000"/>
              </a:solidFill>
            </a:rPr>
            <a:t>aggavation</a:t>
          </a:r>
          <a:endParaRPr lang="ru-RU" sz="2200" b="1" i="0" kern="1200" dirty="0" smtClean="0">
            <a:solidFill>
              <a:srgbClr val="FF0000"/>
            </a:solidFill>
          </a:endParaRPr>
        </a:p>
        <a:p>
          <a:pPr lvl="0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solidFill>
                <a:srgbClr val="FF0000"/>
              </a:solidFill>
            </a:rPr>
            <a:t>       Aggravated    (bleeding, failure, perforation, etc.)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3476058" y="2309979"/>
        <a:ext cx="2478286" cy="2172363"/>
      </dsp:txXfrm>
    </dsp:sp>
    <dsp:sp modelId="{16E4BB52-D292-4A3B-90BF-AADB3F3B356D}">
      <dsp:nvSpPr>
        <dsp:cNvPr id="0" name=""/>
        <dsp:cNvSpPr/>
      </dsp:nvSpPr>
      <dsp:spPr>
        <a:xfrm>
          <a:off x="5486743" y="1287691"/>
          <a:ext cx="467601" cy="467601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46A33B-993F-4784-B577-C69402354889}">
      <dsp:nvSpPr>
        <dsp:cNvPr id="0" name=""/>
        <dsp:cNvSpPr/>
      </dsp:nvSpPr>
      <dsp:spPr>
        <a:xfrm rot="5400000">
          <a:off x="6785343" y="203883"/>
          <a:ext cx="1649718" cy="2745094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720C66-E93F-4FB9-9328-0B66E937B569}">
      <dsp:nvSpPr>
        <dsp:cNvPr id="0" name=""/>
        <dsp:cNvSpPr/>
      </dsp:nvSpPr>
      <dsp:spPr>
        <a:xfrm>
          <a:off x="6384030" y="1080121"/>
          <a:ext cx="2736300" cy="3242686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According to the risk factors</a:t>
          </a: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           Heritage</a:t>
          </a:r>
          <a:endParaRPr lang="ru-RU" sz="2000" b="1" i="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           Earning</a:t>
          </a:r>
          <a:endParaRPr lang="ru-RU" sz="2000" b="1" i="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     Polyp malignancy</a:t>
          </a:r>
          <a:endParaRPr lang="ru-RU" sz="2000" b="1" i="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      Growing in the        background of intestinal disease</a:t>
          </a: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Depending on the diet</a:t>
          </a:r>
          <a:endParaRPr lang="ru-RU" sz="2000" b="1" i="0" kern="1200" dirty="0" smtClean="0">
            <a:solidFill>
              <a:schemeClr val="accent1">
                <a:lumMod val="75000"/>
              </a:schemeClr>
            </a:solidFill>
          </a:endParaRPr>
        </a:p>
        <a:p>
          <a:pPr lvl="0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chemeClr val="accent1">
                  <a:lumMod val="75000"/>
                </a:schemeClr>
              </a:solidFill>
            </a:rPr>
            <a:t>other</a:t>
          </a:r>
          <a:endParaRPr lang="ru-RU" sz="18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6384030" y="1080121"/>
        <a:ext cx="2736300" cy="3242686"/>
      </dsp:txXfrm>
    </dsp:sp>
    <dsp:sp modelId="{00B89B64-A2B5-44DB-9296-087B5A71DE4E}">
      <dsp:nvSpPr>
        <dsp:cNvPr id="0" name=""/>
        <dsp:cNvSpPr/>
      </dsp:nvSpPr>
      <dsp:spPr>
        <a:xfrm>
          <a:off x="8520649" y="1786"/>
          <a:ext cx="467601" cy="467601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2800B3C-69FC-42E0-91FA-A2CD8F81206A}">
      <dsp:nvSpPr>
        <dsp:cNvPr id="0" name=""/>
        <dsp:cNvSpPr/>
      </dsp:nvSpPr>
      <dsp:spPr>
        <a:xfrm rot="5400000">
          <a:off x="9819250" y="-546860"/>
          <a:ext cx="1649718" cy="2745094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13196C-C321-44E8-BE59-601BD44C5641}">
      <dsp:nvSpPr>
        <dsp:cNvPr id="0" name=""/>
        <dsp:cNvSpPr/>
      </dsp:nvSpPr>
      <dsp:spPr>
        <a:xfrm>
          <a:off x="9543871" y="273331"/>
          <a:ext cx="2478286" cy="217236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/>
            <a:t>According to development time and place</a:t>
          </a:r>
        </a:p>
        <a:p>
          <a:pPr lvl="0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CC0066"/>
              </a:solidFill>
            </a:rPr>
            <a:t>First</a:t>
          </a:r>
          <a:endParaRPr lang="ru-RU" sz="2000" b="1" i="0" kern="1200" dirty="0" smtClean="0">
            <a:solidFill>
              <a:srgbClr val="CC0066"/>
            </a:solidFill>
          </a:endParaRPr>
        </a:p>
        <a:p>
          <a:pPr lvl="0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CC0066"/>
              </a:solidFill>
            </a:rPr>
            <a:t>Synchronous (two or more places at the same time)</a:t>
          </a:r>
        </a:p>
        <a:p>
          <a:pPr lvl="0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 smtClean="0">
              <a:solidFill>
                <a:srgbClr val="CC0066"/>
              </a:solidFill>
            </a:rPr>
            <a:t>Metachron</a:t>
          </a:r>
          <a:r>
            <a:rPr lang="en-US" sz="2000" b="1" i="0" kern="1200" dirty="0" smtClean="0">
              <a:solidFill>
                <a:srgbClr val="CC0066"/>
              </a:solidFill>
            </a:rPr>
            <a:t> (found elsewhere)</a:t>
          </a:r>
        </a:p>
        <a:p>
          <a:pPr lvl="0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>
              <a:solidFill>
                <a:srgbClr val="CC0066"/>
              </a:solidFill>
            </a:rPr>
            <a:t>Residual (repeating in the same place)</a:t>
          </a:r>
          <a:endParaRPr lang="ru-RU" sz="1200" b="1" kern="1200" dirty="0">
            <a:solidFill>
              <a:srgbClr val="CC0066"/>
            </a:solidFill>
          </a:endParaRPr>
        </a:p>
      </dsp:txBody>
      <dsp:txXfrm>
        <a:off x="9543871" y="273331"/>
        <a:ext cx="2478286" cy="2172363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BEE878-A8EA-4169-9C5B-1AEFC1AA638C}">
      <dsp:nvSpPr>
        <dsp:cNvPr id="0" name=""/>
        <dsp:cNvSpPr/>
      </dsp:nvSpPr>
      <dsp:spPr>
        <a:xfrm>
          <a:off x="3426879" y="0"/>
          <a:ext cx="2081736" cy="53628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5384" tIns="405384" rIns="405384" bIns="405384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 dirty="0"/>
        </a:p>
      </dsp:txBody>
      <dsp:txXfrm>
        <a:off x="3426879" y="0"/>
        <a:ext cx="2081736" cy="1608846"/>
      </dsp:txXfrm>
    </dsp:sp>
    <dsp:sp modelId="{B18295E5-4F80-4C9A-81AA-B697073294CF}">
      <dsp:nvSpPr>
        <dsp:cNvPr id="0" name=""/>
        <dsp:cNvSpPr/>
      </dsp:nvSpPr>
      <dsp:spPr>
        <a:xfrm>
          <a:off x="432048" y="0"/>
          <a:ext cx="2123122" cy="53628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5384" tIns="405384" rIns="405384" bIns="405384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700" kern="1200" dirty="0"/>
        </a:p>
      </dsp:txBody>
      <dsp:txXfrm>
        <a:off x="432048" y="0"/>
        <a:ext cx="2123122" cy="1608846"/>
      </dsp:txXfrm>
    </dsp:sp>
    <dsp:sp modelId="{9F1E8E6C-02D1-4A13-961B-3F7FCF0AA234}">
      <dsp:nvSpPr>
        <dsp:cNvPr id="0" name=""/>
        <dsp:cNvSpPr/>
      </dsp:nvSpPr>
      <dsp:spPr>
        <a:xfrm>
          <a:off x="432052" y="1728195"/>
          <a:ext cx="1999025" cy="15171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i="1" kern="1200" dirty="0" smtClean="0"/>
            <a:t>Risk Factors</a:t>
          </a:r>
          <a:endParaRPr lang="ru-RU" sz="3600" kern="1200" dirty="0"/>
        </a:p>
      </dsp:txBody>
      <dsp:txXfrm>
        <a:off x="432052" y="1728195"/>
        <a:ext cx="1999025" cy="1517189"/>
      </dsp:txXfrm>
    </dsp:sp>
    <dsp:sp modelId="{B3A41FB7-5F04-4777-A8C9-53D1781E6DED}">
      <dsp:nvSpPr>
        <dsp:cNvPr id="0" name=""/>
        <dsp:cNvSpPr/>
      </dsp:nvSpPr>
      <dsp:spPr>
        <a:xfrm rot="19655857">
          <a:off x="2339478" y="2162076"/>
          <a:ext cx="1176666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176666" y="94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9655857">
        <a:off x="2898394" y="2142107"/>
        <a:ext cx="58833" cy="58833"/>
      </dsp:txXfrm>
    </dsp:sp>
    <dsp:sp modelId="{83CC8CC1-5A25-4951-B94C-CDB427BAFA2F}">
      <dsp:nvSpPr>
        <dsp:cNvPr id="0" name=""/>
        <dsp:cNvSpPr/>
      </dsp:nvSpPr>
      <dsp:spPr>
        <a:xfrm>
          <a:off x="3424544" y="1080121"/>
          <a:ext cx="2055741" cy="1552275"/>
        </a:xfrm>
        <a:prstGeom prst="roundRect">
          <a:avLst>
            <a:gd name="adj" fmla="val 10000"/>
          </a:avLst>
        </a:prstGeom>
        <a:solidFill>
          <a:srgbClr val="CC006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Hereditary diseases </a:t>
          </a:r>
          <a:endParaRPr lang="ru-RU" sz="32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24544" y="1080121"/>
        <a:ext cx="2055741" cy="1552275"/>
      </dsp:txXfrm>
    </dsp:sp>
    <dsp:sp modelId="{44DC8B07-92FB-4D1E-8B1B-54DC98455A68}">
      <dsp:nvSpPr>
        <dsp:cNvPr id="0" name=""/>
        <dsp:cNvSpPr/>
      </dsp:nvSpPr>
      <dsp:spPr>
        <a:xfrm rot="19426519">
          <a:off x="5340507" y="1419468"/>
          <a:ext cx="1446278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446278" y="94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9426519">
        <a:off x="6027490" y="1392760"/>
        <a:ext cx="72313" cy="72313"/>
      </dsp:txXfrm>
    </dsp:sp>
    <dsp:sp modelId="{26D37DAE-5CED-4374-A52D-9D7B543C1E49}">
      <dsp:nvSpPr>
        <dsp:cNvPr id="0" name=""/>
        <dsp:cNvSpPr/>
      </dsp:nvSpPr>
      <dsp:spPr>
        <a:xfrm>
          <a:off x="6647007" y="720079"/>
          <a:ext cx="3901070" cy="562991"/>
        </a:xfrm>
        <a:prstGeom prst="roundRect">
          <a:avLst>
            <a:gd name="adj" fmla="val 10000"/>
          </a:avLst>
        </a:prstGeom>
        <a:solidFill>
          <a:srgbClr val="CC006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Polyposis</a:t>
          </a: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syndromes</a:t>
          </a:r>
          <a:endParaRPr lang="ru-RU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47007" y="720079"/>
        <a:ext cx="3901070" cy="562991"/>
      </dsp:txXfrm>
    </dsp:sp>
    <dsp:sp modelId="{A3821AE6-D01F-4467-AADC-88317536A3B1}">
      <dsp:nvSpPr>
        <dsp:cNvPr id="0" name=""/>
        <dsp:cNvSpPr/>
      </dsp:nvSpPr>
      <dsp:spPr>
        <a:xfrm rot="27556">
          <a:off x="5480267" y="1851517"/>
          <a:ext cx="1174359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174359" y="94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7556">
        <a:off x="6038088" y="1831606"/>
        <a:ext cx="58717" cy="58717"/>
      </dsp:txXfrm>
    </dsp:sp>
    <dsp:sp modelId="{91F02AAA-1424-41C9-87AC-3C65BCC04531}">
      <dsp:nvSpPr>
        <dsp:cNvPr id="0" name=""/>
        <dsp:cNvSpPr/>
      </dsp:nvSpPr>
      <dsp:spPr>
        <a:xfrm>
          <a:off x="6654608" y="1584176"/>
          <a:ext cx="3901070" cy="562991"/>
        </a:xfrm>
        <a:prstGeom prst="roundRect">
          <a:avLst>
            <a:gd name="adj" fmla="val 10000"/>
          </a:avLst>
        </a:prstGeom>
        <a:solidFill>
          <a:srgbClr val="CC0066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Non-</a:t>
          </a:r>
          <a:r>
            <a:rPr lang="en-US" sz="2800" b="0" i="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polyposis</a:t>
          </a: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syndrome</a:t>
          </a:r>
          <a:endParaRPr lang="ru-RU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654608" y="1584176"/>
        <a:ext cx="3901070" cy="562991"/>
      </dsp:txXfrm>
    </dsp:sp>
    <dsp:sp modelId="{E5913FA8-3CF5-4752-A498-E2E2A850480F}">
      <dsp:nvSpPr>
        <dsp:cNvPr id="0" name=""/>
        <dsp:cNvSpPr/>
      </dsp:nvSpPr>
      <dsp:spPr>
        <a:xfrm rot="3116489">
          <a:off x="2111731" y="3132949"/>
          <a:ext cx="1665286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665286" y="94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116489">
        <a:off x="2902742" y="3100765"/>
        <a:ext cx="83264" cy="83264"/>
      </dsp:txXfrm>
    </dsp:sp>
    <dsp:sp modelId="{F264D04B-8394-44DC-B457-C8A2C133B327}">
      <dsp:nvSpPr>
        <dsp:cNvPr id="0" name=""/>
        <dsp:cNvSpPr/>
      </dsp:nvSpPr>
      <dsp:spPr>
        <a:xfrm>
          <a:off x="3457671" y="3240359"/>
          <a:ext cx="2050944" cy="1115292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Earned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57671" y="3240359"/>
        <a:ext cx="2050944" cy="1115292"/>
      </dsp:txXfrm>
    </dsp:sp>
    <dsp:sp modelId="{7811E15B-3F57-4608-8D9C-A8A1A204E5B8}">
      <dsp:nvSpPr>
        <dsp:cNvPr id="0" name=""/>
        <dsp:cNvSpPr/>
      </dsp:nvSpPr>
      <dsp:spPr>
        <a:xfrm rot="19815850">
          <a:off x="5387287" y="3331540"/>
          <a:ext cx="1842803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842803" y="94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9815850">
        <a:off x="6262619" y="3294918"/>
        <a:ext cx="92140" cy="92140"/>
      </dsp:txXfrm>
    </dsp:sp>
    <dsp:sp modelId="{CB3D199D-E7A2-42D5-9CBA-CE89F9DE4F75}">
      <dsp:nvSpPr>
        <dsp:cNvPr id="0" name=""/>
        <dsp:cNvSpPr/>
      </dsp:nvSpPr>
      <dsp:spPr>
        <a:xfrm>
          <a:off x="7108762" y="2594307"/>
          <a:ext cx="3315694" cy="579329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Polyps</a:t>
          </a:r>
          <a:endParaRPr lang="ru-RU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08762" y="2594307"/>
        <a:ext cx="3315694" cy="579329"/>
      </dsp:txXfrm>
    </dsp:sp>
    <dsp:sp modelId="{6CE9267F-37FD-48B0-B035-BF31EA9A4E9E}">
      <dsp:nvSpPr>
        <dsp:cNvPr id="0" name=""/>
        <dsp:cNvSpPr/>
      </dsp:nvSpPr>
      <dsp:spPr>
        <a:xfrm rot="21169118">
          <a:off x="5502210" y="3686487"/>
          <a:ext cx="1632987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632987" y="94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21169118">
        <a:off x="6277880" y="3655110"/>
        <a:ext cx="81649" cy="81649"/>
      </dsp:txXfrm>
    </dsp:sp>
    <dsp:sp modelId="{8D706D99-F57F-4644-9897-21CEF111C3E2}">
      <dsp:nvSpPr>
        <dsp:cNvPr id="0" name=""/>
        <dsp:cNvSpPr/>
      </dsp:nvSpPr>
      <dsp:spPr>
        <a:xfrm>
          <a:off x="7128793" y="3312369"/>
          <a:ext cx="3222992" cy="562991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solidFill>
            <a:srgbClr val="00B0F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Inflammatory diseases</a:t>
          </a:r>
          <a:endParaRPr lang="ru-RU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28793" y="3312369"/>
        <a:ext cx="3222992" cy="562991"/>
      </dsp:txXfrm>
    </dsp:sp>
    <dsp:sp modelId="{226BB551-DC40-4178-B038-0E097F12E8E6}">
      <dsp:nvSpPr>
        <dsp:cNvPr id="0" name=""/>
        <dsp:cNvSpPr/>
      </dsp:nvSpPr>
      <dsp:spPr>
        <a:xfrm rot="1537980">
          <a:off x="5417659" y="4188371"/>
          <a:ext cx="1848402" cy="18896"/>
        </a:xfrm>
        <a:custGeom>
          <a:avLst/>
          <a:gdLst/>
          <a:ahLst/>
          <a:cxnLst/>
          <a:rect l="0" t="0" r="0" b="0"/>
          <a:pathLst>
            <a:path>
              <a:moveTo>
                <a:pt x="0" y="9448"/>
              </a:moveTo>
              <a:lnTo>
                <a:pt x="1848402" y="944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537980">
        <a:off x="6295650" y="4151609"/>
        <a:ext cx="92420" cy="92420"/>
      </dsp:txXfrm>
    </dsp:sp>
    <dsp:sp modelId="{F924E395-4D29-410C-A0EA-D6ED37AD16B3}">
      <dsp:nvSpPr>
        <dsp:cNvPr id="0" name=""/>
        <dsp:cNvSpPr/>
      </dsp:nvSpPr>
      <dsp:spPr>
        <a:xfrm>
          <a:off x="7175105" y="4217181"/>
          <a:ext cx="3250173" cy="760905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Fatty foods</a:t>
          </a:r>
          <a:endParaRPr lang="ru-RU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175105" y="4217181"/>
        <a:ext cx="3250173" cy="760905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A3DE03-531F-4A3E-B1BB-86AAE4F62E37}">
      <dsp:nvSpPr>
        <dsp:cNvPr id="0" name=""/>
        <dsp:cNvSpPr/>
      </dsp:nvSpPr>
      <dsp:spPr>
        <a:xfrm>
          <a:off x="4233335" y="1462620"/>
          <a:ext cx="4409564" cy="2084241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i="1" kern="1200" dirty="0" smtClean="0"/>
            <a:t>Factors that reduce risk</a:t>
          </a:r>
          <a:endParaRPr lang="ru-RU" sz="3400" kern="1200" dirty="0"/>
        </a:p>
      </dsp:txBody>
      <dsp:txXfrm>
        <a:off x="4233335" y="1462620"/>
        <a:ext cx="4409564" cy="2084241"/>
      </dsp:txXfrm>
    </dsp:sp>
    <dsp:sp modelId="{7302DFD6-CB48-470D-8D5A-BCD2ED5B0F4E}">
      <dsp:nvSpPr>
        <dsp:cNvPr id="0" name=""/>
        <dsp:cNvSpPr/>
      </dsp:nvSpPr>
      <dsp:spPr>
        <a:xfrm rot="16104290">
          <a:off x="6207782" y="1266835"/>
          <a:ext cx="39172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172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7E4CCE-7E5D-4D7D-97E0-66B8ABB67D29}">
      <dsp:nvSpPr>
        <dsp:cNvPr id="0" name=""/>
        <dsp:cNvSpPr/>
      </dsp:nvSpPr>
      <dsp:spPr>
        <a:xfrm>
          <a:off x="5190597" y="2"/>
          <a:ext cx="2385360" cy="10710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hardEdg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0" i="0" kern="1200" dirty="0" smtClean="0"/>
            <a:t>Fiber foods</a:t>
          </a:r>
          <a:endParaRPr lang="ru-RU" sz="3400" kern="1200" dirty="0"/>
        </a:p>
      </dsp:txBody>
      <dsp:txXfrm>
        <a:off x="5190597" y="2"/>
        <a:ext cx="2385360" cy="1071046"/>
      </dsp:txXfrm>
    </dsp:sp>
    <dsp:sp modelId="{3B400108-6B39-49FF-BD09-8E394AD0168B}">
      <dsp:nvSpPr>
        <dsp:cNvPr id="0" name=""/>
        <dsp:cNvSpPr/>
      </dsp:nvSpPr>
      <dsp:spPr>
        <a:xfrm rot="1783902">
          <a:off x="8188206" y="3827890"/>
          <a:ext cx="113331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3331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90963-576B-4544-9987-3D02AD4FA0F3}">
      <dsp:nvSpPr>
        <dsp:cNvPr id="0" name=""/>
        <dsp:cNvSpPr/>
      </dsp:nvSpPr>
      <dsp:spPr>
        <a:xfrm>
          <a:off x="8614797" y="4108919"/>
          <a:ext cx="3139592" cy="10710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w="114300" prst="artDeco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0" i="0" kern="1200" dirty="0" smtClean="0"/>
            <a:t>Physical activity</a:t>
          </a:r>
          <a:endParaRPr lang="ru-RU" sz="3400" kern="1200" dirty="0"/>
        </a:p>
      </dsp:txBody>
      <dsp:txXfrm>
        <a:off x="8614797" y="4108919"/>
        <a:ext cx="3139592" cy="1071046"/>
      </dsp:txXfrm>
    </dsp:sp>
    <dsp:sp modelId="{CB1A0CB4-0CF3-4501-9601-FA0D3F4B9A30}">
      <dsp:nvSpPr>
        <dsp:cNvPr id="0" name=""/>
        <dsp:cNvSpPr/>
      </dsp:nvSpPr>
      <dsp:spPr>
        <a:xfrm rot="9236333">
          <a:off x="3929341" y="3634315"/>
          <a:ext cx="39812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812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812D28-49D7-415C-83CF-BA1BC6459373}">
      <dsp:nvSpPr>
        <dsp:cNvPr id="0" name=""/>
        <dsp:cNvSpPr/>
      </dsp:nvSpPr>
      <dsp:spPr>
        <a:xfrm>
          <a:off x="94492" y="3721769"/>
          <a:ext cx="4673160" cy="14852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0" i="0" kern="1200" dirty="0" smtClean="0"/>
            <a:t>Non-steroidal anti-inflammatory drugs</a:t>
          </a:r>
          <a:endParaRPr lang="ru-RU" sz="3500" kern="1200" dirty="0"/>
        </a:p>
      </dsp:txBody>
      <dsp:txXfrm>
        <a:off x="94492" y="3721769"/>
        <a:ext cx="4673160" cy="1485263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0C17B8-29A2-4948-8D38-F20799A1636E}">
      <dsp:nvSpPr>
        <dsp:cNvPr id="0" name=""/>
        <dsp:cNvSpPr/>
      </dsp:nvSpPr>
      <dsp:spPr>
        <a:xfrm>
          <a:off x="2664305" y="355563"/>
          <a:ext cx="5002445" cy="448366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Locally along the wall</a:t>
          </a:r>
          <a:endParaRPr lang="ru-RU" sz="2200" b="1" i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91350" y="579747"/>
        <a:ext cx="1748354" cy="672550"/>
      </dsp:txXfrm>
    </dsp:sp>
    <dsp:sp modelId="{F702763D-A484-4043-9293-98FFEFD0ED4D}">
      <dsp:nvSpPr>
        <dsp:cNvPr id="0" name=""/>
        <dsp:cNvSpPr/>
      </dsp:nvSpPr>
      <dsp:spPr>
        <a:xfrm>
          <a:off x="3240352" y="1357160"/>
          <a:ext cx="4133022" cy="4133022"/>
        </a:xfrm>
        <a:prstGeom prst="ellipse">
          <a:avLst/>
        </a:prstGeom>
        <a:gradFill rotWithShape="0">
          <a:gsLst>
            <a:gs pos="0">
              <a:schemeClr val="accent4">
                <a:hueOff val="4900445"/>
                <a:satOff val="-20388"/>
                <a:lumOff val="4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900445"/>
                <a:satOff val="-20388"/>
                <a:lumOff val="4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900445"/>
                <a:satOff val="-20388"/>
                <a:lumOff val="4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Folds and  tissues</a:t>
          </a:r>
          <a:endParaRPr lang="ru-RU" sz="2200" kern="1200" dirty="0"/>
        </a:p>
      </dsp:txBody>
      <dsp:txXfrm>
        <a:off x="4343869" y="1615474"/>
        <a:ext cx="1925988" cy="774941"/>
      </dsp:txXfrm>
    </dsp:sp>
    <dsp:sp modelId="{6DDD75F7-BECA-4BE4-91BD-59B010CAF357}">
      <dsp:nvSpPr>
        <dsp:cNvPr id="0" name=""/>
        <dsp:cNvSpPr/>
      </dsp:nvSpPr>
      <dsp:spPr>
        <a:xfrm>
          <a:off x="3888437" y="2498591"/>
          <a:ext cx="3048710" cy="2755348"/>
        </a:xfrm>
        <a:prstGeom prst="ellipse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Lymphatic and </a:t>
          </a:r>
          <a:r>
            <a:rPr lang="en-US" sz="2200" b="1" i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hematogenous</a:t>
          </a:r>
          <a:endParaRPr lang="ru-RU" sz="2200" kern="1200" dirty="0"/>
        </a:p>
      </dsp:txBody>
      <dsp:txXfrm>
        <a:off x="4334911" y="3187428"/>
        <a:ext cx="2155763" cy="1377674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DCB1AD-BB79-4822-8C46-2E60ECB91C74}">
      <dsp:nvSpPr>
        <dsp:cNvPr id="0" name=""/>
        <dsp:cNvSpPr/>
      </dsp:nvSpPr>
      <dsp:spPr>
        <a:xfrm>
          <a:off x="-144389" y="0"/>
          <a:ext cx="11914850" cy="10345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1</a:t>
          </a:r>
          <a:r>
            <a:rPr lang="en-US" sz="2400" b="0" i="0" kern="1200" baseline="30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</a:t>
          </a:r>
          <a:r>
            <a:rPr lang="en-US" sz="2400" b="0" i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stage tumor does not pass the derivative muscle layer - T1-2, N0, M0 (90%  for 5-year life)</a:t>
          </a:r>
          <a:endParaRPr lang="ru-RU" sz="2400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-144389" y="0"/>
        <a:ext cx="10289777" cy="1034510"/>
      </dsp:txXfrm>
    </dsp:sp>
    <dsp:sp modelId="{A7BFB2D7-130C-4979-A2EA-2F031A4866A0}">
      <dsp:nvSpPr>
        <dsp:cNvPr id="0" name=""/>
        <dsp:cNvSpPr/>
      </dsp:nvSpPr>
      <dsp:spPr>
        <a:xfrm>
          <a:off x="-11203" y="1401343"/>
          <a:ext cx="12072664" cy="80910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2nd stage, the tumor transmits the muscle layer and can penetrate into surrounding tissues, but has no lymph nodes - T3-4, N0, M0 (5-year life 60-80%)</a:t>
          </a:r>
          <a:endParaRPr lang="ru-RU" sz="2400" b="1" kern="1200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-11203" y="1401343"/>
        <a:ext cx="10092991" cy="809106"/>
      </dsp:txXfrm>
    </dsp:sp>
    <dsp:sp modelId="{DAC87FA1-0B38-4439-8319-578828B5C32C}">
      <dsp:nvSpPr>
        <dsp:cNvPr id="0" name=""/>
        <dsp:cNvSpPr/>
      </dsp:nvSpPr>
      <dsp:spPr>
        <a:xfrm>
          <a:off x="603584" y="2481467"/>
          <a:ext cx="11469127" cy="8564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the 3</a:t>
          </a:r>
          <a:r>
            <a:rPr lang="en-US" sz="2400" b="1" i="0" kern="1200" baseline="30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rd</a:t>
          </a:r>
          <a:r>
            <a:rPr lang="en-US" sz="24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Stage  spreads to lymph nodes - T1-4, N1-3, M0 (5-year life 60%)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03584" y="2481467"/>
        <a:ext cx="9602759" cy="856469"/>
      </dsp:txXfrm>
    </dsp:sp>
    <dsp:sp modelId="{C972E6BB-0000-4B4F-B72F-9678FCBB0486}">
      <dsp:nvSpPr>
        <dsp:cNvPr id="0" name=""/>
        <dsp:cNvSpPr/>
      </dsp:nvSpPr>
      <dsp:spPr>
        <a:xfrm>
          <a:off x="855227" y="3554951"/>
          <a:ext cx="11289775" cy="9427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 the 4th stage, it produces distant metastases - T1-4, N1-3, M1 (5-year life 10-40%).</a:t>
          </a:r>
          <a:endParaRPr lang="ru-RU" sz="2400" b="1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55227" y="3554951"/>
        <a:ext cx="9438481" cy="942741"/>
      </dsp:txXfrm>
    </dsp:sp>
    <dsp:sp modelId="{2B208C5C-6AB3-40AC-958E-D2BA426D4478}">
      <dsp:nvSpPr>
        <dsp:cNvPr id="0" name=""/>
        <dsp:cNvSpPr/>
      </dsp:nvSpPr>
      <dsp:spPr>
        <a:xfrm>
          <a:off x="9391739" y="681266"/>
          <a:ext cx="774869" cy="774869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>
        <a:off x="9391739" y="681266"/>
        <a:ext cx="774869" cy="774869"/>
      </dsp:txXfrm>
    </dsp:sp>
    <dsp:sp modelId="{22931D55-D50E-4C4B-801A-436D385E9EBC}">
      <dsp:nvSpPr>
        <dsp:cNvPr id="0" name=""/>
        <dsp:cNvSpPr/>
      </dsp:nvSpPr>
      <dsp:spPr>
        <a:xfrm>
          <a:off x="10033251" y="2049415"/>
          <a:ext cx="774869" cy="774869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lumMod val="50000"/>
            <a:alpha val="9000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>
        <a:off x="10033251" y="2049415"/>
        <a:ext cx="774869" cy="774869"/>
      </dsp:txXfrm>
    </dsp:sp>
    <dsp:sp modelId="{3114A60E-030E-44D6-801A-653DAAC5612B}">
      <dsp:nvSpPr>
        <dsp:cNvPr id="0" name=""/>
        <dsp:cNvSpPr/>
      </dsp:nvSpPr>
      <dsp:spPr>
        <a:xfrm>
          <a:off x="10537301" y="3129538"/>
          <a:ext cx="774869" cy="774869"/>
        </a:xfrm>
        <a:prstGeom prst="downArrow">
          <a:avLst>
            <a:gd name="adj1" fmla="val 55000"/>
            <a:gd name="adj2" fmla="val 45000"/>
          </a:avLst>
        </a:prstGeom>
        <a:solidFill>
          <a:srgbClr val="CC0066">
            <a:alpha val="90000"/>
          </a:srgb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>
        <a:off x="10537301" y="3129538"/>
        <a:ext cx="774869" cy="774869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AAAF08D-D5A3-4E26-9D81-0DB67AE6EA4A}">
      <dsp:nvSpPr>
        <dsp:cNvPr id="0" name=""/>
        <dsp:cNvSpPr/>
      </dsp:nvSpPr>
      <dsp:spPr>
        <a:xfrm>
          <a:off x="0" y="73327"/>
          <a:ext cx="12000656" cy="2580151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16FD9B-5359-4868-9328-43BFC3626E89}">
      <dsp:nvSpPr>
        <dsp:cNvPr id="0" name=""/>
        <dsp:cNvSpPr/>
      </dsp:nvSpPr>
      <dsp:spPr>
        <a:xfrm>
          <a:off x="188684" y="118456"/>
          <a:ext cx="3939999" cy="36513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E269F-3347-45DD-BF84-4AF43BA9F071}">
      <dsp:nvSpPr>
        <dsp:cNvPr id="0" name=""/>
        <dsp:cNvSpPr/>
      </dsp:nvSpPr>
      <dsp:spPr>
        <a:xfrm rot="10800000">
          <a:off x="1038286" y="3717453"/>
          <a:ext cx="2662634" cy="849305"/>
        </a:xfrm>
        <a:prstGeom prst="round2SameRect">
          <a:avLst>
            <a:gd name="adj1" fmla="val 10500"/>
            <a:gd name="adj2" fmla="val 0"/>
          </a:avLst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038286" y="3717453"/>
        <a:ext cx="2662634" cy="849305"/>
      </dsp:txXfrm>
    </dsp:sp>
    <dsp:sp modelId="{C16C6945-ADEB-4DF7-9738-55AC6D7B8FE4}">
      <dsp:nvSpPr>
        <dsp:cNvPr id="0" name=""/>
        <dsp:cNvSpPr/>
      </dsp:nvSpPr>
      <dsp:spPr>
        <a:xfrm>
          <a:off x="4599084" y="109463"/>
          <a:ext cx="3518781" cy="41705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49C2-E74A-4AB4-8F9C-2C67F2EAB31D}">
      <dsp:nvSpPr>
        <dsp:cNvPr id="0" name=""/>
        <dsp:cNvSpPr/>
      </dsp:nvSpPr>
      <dsp:spPr>
        <a:xfrm rot="10800000" flipV="1">
          <a:off x="5271489" y="4279984"/>
          <a:ext cx="2688366" cy="976518"/>
        </a:xfrm>
        <a:prstGeom prst="round2SameRect">
          <a:avLst>
            <a:gd name="adj1" fmla="val 10500"/>
            <a:gd name="adj2" fmla="val 0"/>
          </a:avLst>
        </a:prstGeom>
        <a:gradFill rotWithShape="1">
          <a:gsLst>
            <a:gs pos="0">
              <a:schemeClr val="accent6">
                <a:satMod val="103000"/>
                <a:lumMod val="102000"/>
                <a:tint val="94000"/>
              </a:schemeClr>
            </a:gs>
            <a:gs pos="50000">
              <a:schemeClr val="accent6">
                <a:satMod val="110000"/>
                <a:lumMod val="100000"/>
                <a:shade val="100000"/>
              </a:schemeClr>
            </a:gs>
            <a:gs pos="100000">
              <a:schemeClr val="accent6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FAILURE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 flipV="1">
        <a:off x="5271489" y="4279984"/>
        <a:ext cx="2688366" cy="976518"/>
      </dsp:txXfrm>
    </dsp:sp>
    <dsp:sp modelId="{526F753D-5F04-42E2-BA6F-62D821C77B58}">
      <dsp:nvSpPr>
        <dsp:cNvPr id="0" name=""/>
        <dsp:cNvSpPr/>
      </dsp:nvSpPr>
      <dsp:spPr>
        <a:xfrm>
          <a:off x="8242792" y="405085"/>
          <a:ext cx="3566362" cy="393313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CB56FA-45D0-4E38-98C9-8BEAF07F6C4E}">
      <dsp:nvSpPr>
        <dsp:cNvPr id="0" name=""/>
        <dsp:cNvSpPr/>
      </dsp:nvSpPr>
      <dsp:spPr>
        <a:xfrm rot="10800000" flipV="1">
          <a:off x="9103021" y="4221501"/>
          <a:ext cx="2723379" cy="705252"/>
        </a:xfrm>
        <a:prstGeom prst="round2SameRect">
          <a:avLst>
            <a:gd name="adj1" fmla="val 10500"/>
            <a:gd name="adj2" fmla="val 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PERFORATION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 flipV="1">
        <a:off x="9103021" y="4221501"/>
        <a:ext cx="2723379" cy="705252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7BE01E-7721-4ADC-84C1-9F45EB6C250A}">
      <dsp:nvSpPr>
        <dsp:cNvPr id="0" name=""/>
        <dsp:cNvSpPr/>
      </dsp:nvSpPr>
      <dsp:spPr>
        <a:xfrm>
          <a:off x="352284" y="2304"/>
          <a:ext cx="5442032" cy="494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b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az-Latn-AZ" sz="3000" b="1" i="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 smtClean="0"/>
            <a:t>Asymptomatic</a:t>
          </a:r>
          <a:endParaRPr lang="ru-RU" sz="3000" b="1" kern="1200" dirty="0">
            <a:solidFill>
              <a:schemeClr val="accent6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2284" y="2304"/>
        <a:ext cx="5442032" cy="494730"/>
      </dsp:txXfrm>
    </dsp:sp>
    <dsp:sp modelId="{9BE9CC71-17DC-4C11-ACD6-F0EEBF69AA1C}">
      <dsp:nvSpPr>
        <dsp:cNvPr id="0" name=""/>
        <dsp:cNvSpPr/>
      </dsp:nvSpPr>
      <dsp:spPr>
        <a:xfrm>
          <a:off x="352284" y="593605"/>
          <a:ext cx="3704997" cy="81464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3555D3-D63C-43A3-A194-7CAA76A07C49}">
      <dsp:nvSpPr>
        <dsp:cNvPr id="0" name=""/>
        <dsp:cNvSpPr/>
      </dsp:nvSpPr>
      <dsp:spPr>
        <a:xfrm>
          <a:off x="2332973" y="49703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E7145F-3B39-4F6D-BAB1-69C5602B6515}">
      <dsp:nvSpPr>
        <dsp:cNvPr id="0" name=""/>
        <dsp:cNvSpPr/>
      </dsp:nvSpPr>
      <dsp:spPr>
        <a:xfrm>
          <a:off x="3098485" y="49703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7CAA9-4848-4403-8E91-E22B08591262}">
      <dsp:nvSpPr>
        <dsp:cNvPr id="0" name=""/>
        <dsp:cNvSpPr/>
      </dsp:nvSpPr>
      <dsp:spPr>
        <a:xfrm>
          <a:off x="3863393" y="49703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46407-7297-4831-92F2-78515157F862}">
      <dsp:nvSpPr>
        <dsp:cNvPr id="0" name=""/>
        <dsp:cNvSpPr/>
      </dsp:nvSpPr>
      <dsp:spPr>
        <a:xfrm>
          <a:off x="4628906" y="49703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701EC5-29F5-4F36-9959-73645A9565E1}">
      <dsp:nvSpPr>
        <dsp:cNvPr id="0" name=""/>
        <dsp:cNvSpPr/>
      </dsp:nvSpPr>
      <dsp:spPr>
        <a:xfrm>
          <a:off x="5393814" y="49703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5EBFF2-BA7E-425A-87AC-4D2B1870DA1F}">
      <dsp:nvSpPr>
        <dsp:cNvPr id="0" name=""/>
        <dsp:cNvSpPr/>
      </dsp:nvSpPr>
      <dsp:spPr>
        <a:xfrm>
          <a:off x="4701478" y="497034"/>
          <a:ext cx="4189132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FF36FE-109C-4594-BD47-C87DEFA4E438}">
      <dsp:nvSpPr>
        <dsp:cNvPr id="0" name=""/>
        <dsp:cNvSpPr/>
      </dsp:nvSpPr>
      <dsp:spPr>
        <a:xfrm>
          <a:off x="588030" y="597813"/>
          <a:ext cx="7472847" cy="806227"/>
        </a:xfrm>
        <a:prstGeom prst="rect">
          <a:avLst/>
        </a:prstGeom>
        <a:gradFill rotWithShape="1">
          <a:gsLst>
            <a:gs pos="0">
              <a:schemeClr val="accent6">
                <a:lumMod val="110000"/>
                <a:satMod val="105000"/>
                <a:tint val="67000"/>
              </a:schemeClr>
            </a:gs>
            <a:gs pos="50000">
              <a:schemeClr val="accent6">
                <a:lumMod val="105000"/>
                <a:satMod val="103000"/>
                <a:tint val="73000"/>
              </a:schemeClr>
            </a:gs>
            <a:gs pos="100000">
              <a:schemeClr val="accent6"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err="1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Rutin</a:t>
          </a:r>
          <a:r>
            <a:rPr lang="en-US" sz="2200" b="1" i="0" kern="1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is found in colonoscopy. This is most common in early stage  tumors.</a:t>
          </a:r>
          <a:endParaRPr lang="ru-RU" sz="2200" b="1" kern="1200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88030" y="597813"/>
        <a:ext cx="7472847" cy="806227"/>
      </dsp:txXfrm>
    </dsp:sp>
    <dsp:sp modelId="{7556AE81-1D75-4DBD-8F04-2285EC19F120}">
      <dsp:nvSpPr>
        <dsp:cNvPr id="0" name=""/>
        <dsp:cNvSpPr/>
      </dsp:nvSpPr>
      <dsp:spPr>
        <a:xfrm>
          <a:off x="352284" y="1561632"/>
          <a:ext cx="5442032" cy="494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With intestine and abdominal symptoms</a:t>
          </a:r>
          <a:endParaRPr lang="ru-RU" sz="3000" b="1" kern="1200" dirty="0">
            <a:solidFill>
              <a:srgbClr val="0070C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2284" y="1561632"/>
        <a:ext cx="5442032" cy="494730"/>
      </dsp:txXfrm>
    </dsp:sp>
    <dsp:sp modelId="{93C6908D-6A7D-4F78-93CB-6A93C5BF6A24}">
      <dsp:nvSpPr>
        <dsp:cNvPr id="0" name=""/>
        <dsp:cNvSpPr/>
      </dsp:nvSpPr>
      <dsp:spPr>
        <a:xfrm>
          <a:off x="352284" y="2189284"/>
          <a:ext cx="4241164" cy="8496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61D9C-2E6B-4F8D-A811-B8C8355C8009}">
      <dsp:nvSpPr>
        <dsp:cNvPr id="0" name=""/>
        <dsp:cNvSpPr/>
      </dsp:nvSpPr>
      <dsp:spPr>
        <a:xfrm>
          <a:off x="2601056" y="2110223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B0FCE4-F1CA-4978-9D09-EB74F40BF042}">
      <dsp:nvSpPr>
        <dsp:cNvPr id="0" name=""/>
        <dsp:cNvSpPr/>
      </dsp:nvSpPr>
      <dsp:spPr>
        <a:xfrm>
          <a:off x="3366569" y="2110223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8398F5-2817-4351-A23D-EC6D7A1C3324}">
      <dsp:nvSpPr>
        <dsp:cNvPr id="0" name=""/>
        <dsp:cNvSpPr/>
      </dsp:nvSpPr>
      <dsp:spPr>
        <a:xfrm>
          <a:off x="4131477" y="2110223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3355C6-4A0E-4890-BF7D-73B42E60D99D}">
      <dsp:nvSpPr>
        <dsp:cNvPr id="0" name=""/>
        <dsp:cNvSpPr/>
      </dsp:nvSpPr>
      <dsp:spPr>
        <a:xfrm>
          <a:off x="4896989" y="2110223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79FC7-552B-4BB9-9131-D0B8AAB3B4B2}">
      <dsp:nvSpPr>
        <dsp:cNvPr id="0" name=""/>
        <dsp:cNvSpPr/>
      </dsp:nvSpPr>
      <dsp:spPr>
        <a:xfrm>
          <a:off x="5661897" y="2110223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270878-AB48-40BE-8FD2-3F1099F7900E}">
      <dsp:nvSpPr>
        <dsp:cNvPr id="0" name=""/>
        <dsp:cNvSpPr/>
      </dsp:nvSpPr>
      <dsp:spPr>
        <a:xfrm>
          <a:off x="4079844" y="2056362"/>
          <a:ext cx="5968567" cy="1115505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EECC03-9CA0-45C6-A931-45F3FA984147}">
      <dsp:nvSpPr>
        <dsp:cNvPr id="0" name=""/>
        <dsp:cNvSpPr/>
      </dsp:nvSpPr>
      <dsp:spPr>
        <a:xfrm>
          <a:off x="560078" y="2211002"/>
          <a:ext cx="8064920" cy="806227"/>
        </a:xfrm>
        <a:prstGeom prst="rect">
          <a:avLst/>
        </a:prstGeom>
        <a:solidFill>
          <a:schemeClr val="accent6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Different symptoms of intestinal function (constipation, diarrhea, fever, discomfort, etc.), abdominal pain and mass in the abdomen.</a:t>
          </a:r>
          <a:endParaRPr lang="ru-RU" sz="24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0078" y="2211002"/>
        <a:ext cx="8064920" cy="806227"/>
      </dsp:txXfrm>
    </dsp:sp>
    <dsp:sp modelId="{CD86792F-7798-468A-8F6C-9585A2951D7B}">
      <dsp:nvSpPr>
        <dsp:cNvPr id="0" name=""/>
        <dsp:cNvSpPr/>
      </dsp:nvSpPr>
      <dsp:spPr>
        <a:xfrm>
          <a:off x="360066" y="3384373"/>
          <a:ext cx="5442032" cy="494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b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Signs of aggravation</a:t>
          </a:r>
          <a:endParaRPr lang="ru-RU" sz="27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0066" y="3384373"/>
        <a:ext cx="5442032" cy="494730"/>
      </dsp:txXfrm>
    </dsp:sp>
    <dsp:sp modelId="{C2AD9BED-F8EF-4F83-AD26-C4CD7AA74527}">
      <dsp:nvSpPr>
        <dsp:cNvPr id="0" name=""/>
        <dsp:cNvSpPr/>
      </dsp:nvSpPr>
      <dsp:spPr>
        <a:xfrm>
          <a:off x="2930611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7C308-FCA6-4B54-98CF-E83CA69760D8}">
      <dsp:nvSpPr>
        <dsp:cNvPr id="0" name=""/>
        <dsp:cNvSpPr/>
      </dsp:nvSpPr>
      <dsp:spPr>
        <a:xfrm>
          <a:off x="3695519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C001FC-E88C-4187-ABBB-906289A17826}">
      <dsp:nvSpPr>
        <dsp:cNvPr id="0" name=""/>
        <dsp:cNvSpPr/>
      </dsp:nvSpPr>
      <dsp:spPr>
        <a:xfrm>
          <a:off x="4461031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70F232-C0F6-455F-82FA-3FA7E60E3876}">
      <dsp:nvSpPr>
        <dsp:cNvPr id="0" name=""/>
        <dsp:cNvSpPr/>
      </dsp:nvSpPr>
      <dsp:spPr>
        <a:xfrm>
          <a:off x="5225939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CB06BB-54EE-4C5B-AE20-4AF7ED32C481}">
      <dsp:nvSpPr>
        <dsp:cNvPr id="0" name=""/>
        <dsp:cNvSpPr/>
      </dsp:nvSpPr>
      <dsp:spPr>
        <a:xfrm>
          <a:off x="5991452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79EB89-B643-46D2-BFA7-516132051D28}">
      <dsp:nvSpPr>
        <dsp:cNvPr id="0" name=""/>
        <dsp:cNvSpPr/>
      </dsp:nvSpPr>
      <dsp:spPr>
        <a:xfrm>
          <a:off x="6756360" y="4164444"/>
          <a:ext cx="1273435" cy="1007783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E5AE9-3B16-46E6-BF42-0B54CE45AE28}">
      <dsp:nvSpPr>
        <dsp:cNvPr id="0" name=""/>
        <dsp:cNvSpPr/>
      </dsp:nvSpPr>
      <dsp:spPr>
        <a:xfrm>
          <a:off x="4716137" y="3723412"/>
          <a:ext cx="6884906" cy="1889846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A88CC5-E094-4065-B35B-497DAB39E9E3}">
      <dsp:nvSpPr>
        <dsp:cNvPr id="0" name=""/>
        <dsp:cNvSpPr/>
      </dsp:nvSpPr>
      <dsp:spPr>
        <a:xfrm>
          <a:off x="432054" y="3888428"/>
          <a:ext cx="10669432" cy="149054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Bleeding, Anemia, Failure, Absence and Peritonitis.</a:t>
          </a:r>
        </a:p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Bleeding In the right-sided tumor, (</a:t>
          </a:r>
          <a:r>
            <a:rPr lang="en-US" sz="2200" b="1" i="0" kern="1200" dirty="0" err="1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hematopoiesis</a:t>
          </a:r>
          <a:r>
            <a:rPr lang="en-US" sz="2200" b="1" i="0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anemia), and in the left-sided tumor it is more common.</a:t>
          </a:r>
          <a:r>
            <a:rPr lang="en-US" sz="2200" b="1" i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US" sz="2200" b="1" i="1" kern="120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left column is less prone to failure because it has a smaller surface area and is more stable.</a:t>
          </a:r>
          <a:endParaRPr lang="ru-RU" sz="2200" b="1" i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2054" y="3888428"/>
        <a:ext cx="10669432" cy="1490544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944426-85D1-4A93-B9D9-916F2E2AC6A6}">
      <dsp:nvSpPr>
        <dsp:cNvPr id="0" name=""/>
        <dsp:cNvSpPr/>
      </dsp:nvSpPr>
      <dsp:spPr>
        <a:xfrm>
          <a:off x="76726" y="832232"/>
          <a:ext cx="3616002" cy="29556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C0066"/>
          </a:solidFill>
          <a:prstDash val="solid"/>
          <a:miter lim="800000"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62865" rIns="62865" bIns="6286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1" kern="120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Surgical resection (open and laparoscopic)</a:t>
          </a:r>
          <a:endParaRPr lang="ru-RU" sz="3300" b="1" i="1" kern="1200" dirty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1" kern="1200" dirty="0" err="1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Endoscopic mucosal resection</a:t>
          </a:r>
          <a:endParaRPr lang="ru-RU" sz="3300" b="1" i="1" kern="1200" dirty="0" err="1" smtClean="0">
            <a:solidFill>
              <a:srgbClr val="99003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6726" y="832232"/>
        <a:ext cx="3616002" cy="2322294"/>
      </dsp:txXfrm>
    </dsp:sp>
    <dsp:sp modelId="{DBD3B73E-F330-4BB6-8C58-1619E98C022D}">
      <dsp:nvSpPr>
        <dsp:cNvPr id="0" name=""/>
        <dsp:cNvSpPr/>
      </dsp:nvSpPr>
      <dsp:spPr>
        <a:xfrm>
          <a:off x="1923463" y="1499090"/>
          <a:ext cx="4074752" cy="4074752"/>
        </a:xfrm>
        <a:prstGeom prst="leftCircularArrow">
          <a:avLst>
            <a:gd name="adj1" fmla="val 2627"/>
            <a:gd name="adj2" fmla="val 319376"/>
            <a:gd name="adj3" fmla="val 1757862"/>
            <a:gd name="adj4" fmla="val 8687465"/>
            <a:gd name="adj5" fmla="val 3065"/>
          </a:avLst>
        </a:prstGeom>
        <a:solidFill>
          <a:srgbClr val="CC0066"/>
        </a:solidFill>
        <a:ln>
          <a:noFill/>
        </a:ln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CF07C-3D5A-4FB3-BD94-A091FD101694}">
      <dsp:nvSpPr>
        <dsp:cNvPr id="0" name=""/>
        <dsp:cNvSpPr/>
      </dsp:nvSpPr>
      <dsp:spPr>
        <a:xfrm>
          <a:off x="851600" y="3734201"/>
          <a:ext cx="2500505" cy="994368"/>
        </a:xfrm>
        <a:prstGeom prst="roundRect">
          <a:avLst>
            <a:gd name="adj" fmla="val 10000"/>
          </a:avLst>
        </a:prstGeom>
        <a:solidFill>
          <a:srgbClr val="CC006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139700">
            <a:schemeClr val="accent2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 smtClean="0">
              <a:effectLst/>
            </a:rPr>
            <a:t>Radical methods</a:t>
          </a:r>
          <a:endParaRPr lang="ru-RU" sz="3000" b="1" kern="1200" dirty="0">
            <a:effectLst/>
          </a:endParaRPr>
        </a:p>
      </dsp:txBody>
      <dsp:txXfrm>
        <a:off x="851600" y="3734201"/>
        <a:ext cx="2500505" cy="994368"/>
      </dsp:txXfrm>
    </dsp:sp>
    <dsp:sp modelId="{695873AC-699D-493E-A14A-67898D3AFD02}">
      <dsp:nvSpPr>
        <dsp:cNvPr id="0" name=""/>
        <dsp:cNvSpPr/>
      </dsp:nvSpPr>
      <dsp:spPr>
        <a:xfrm>
          <a:off x="4126094" y="1022075"/>
          <a:ext cx="3821525" cy="34284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/>
          </a:solidFill>
          <a:prstDash val="solid"/>
          <a:miter lim="800000"/>
        </a:ln>
        <a:effectLst>
          <a:glow rad="228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62865" rIns="62865" bIns="6286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1" kern="120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Chemotherapy (FOLFOX, FOLFRI, targeted treatments, etc.)</a:t>
          </a:r>
          <a:endParaRPr lang="ru-RU" sz="3300" b="1" i="1" kern="1200" dirty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1" kern="1200" dirty="0" err="1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Radiotherapy</a:t>
          </a:r>
          <a:endParaRPr lang="ru-RU" sz="3300" b="1" i="1" kern="1200" dirty="0" err="1" smtClean="0">
            <a:solidFill>
              <a:schemeClr val="accent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26094" y="1756744"/>
        <a:ext cx="3821525" cy="2693787"/>
      </dsp:txXfrm>
    </dsp:sp>
    <dsp:sp modelId="{C9FBFDD3-D026-482C-8D74-95EF6143D3A0}">
      <dsp:nvSpPr>
        <dsp:cNvPr id="0" name=""/>
        <dsp:cNvSpPr/>
      </dsp:nvSpPr>
      <dsp:spPr>
        <a:xfrm>
          <a:off x="6292143" y="-148829"/>
          <a:ext cx="4160657" cy="4160657"/>
        </a:xfrm>
        <a:prstGeom prst="circularArrow">
          <a:avLst>
            <a:gd name="adj1" fmla="val 2573"/>
            <a:gd name="adj2" fmla="val 312388"/>
            <a:gd name="adj3" fmla="val 19595072"/>
            <a:gd name="adj4" fmla="val 12658481"/>
            <a:gd name="adj5" fmla="val 3002"/>
          </a:avLst>
        </a:prstGeom>
        <a:solidFill>
          <a:schemeClr val="accent6"/>
        </a:solidFill>
        <a:ln>
          <a:noFill/>
        </a:ln>
        <a:effectLst>
          <a:glow rad="228600">
            <a:schemeClr val="accent6">
              <a:satMod val="175000"/>
              <a:alpha val="4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F44C8F-0B97-40D7-94A4-487E14968C90}">
      <dsp:nvSpPr>
        <dsp:cNvPr id="0" name=""/>
        <dsp:cNvSpPr/>
      </dsp:nvSpPr>
      <dsp:spPr>
        <a:xfrm>
          <a:off x="5214365" y="740500"/>
          <a:ext cx="2500505" cy="994368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solidFill>
            <a:schemeClr val="accent6">
              <a:lumMod val="75000"/>
            </a:schemeClr>
          </a:solidFill>
          <a:prstDash val="solid"/>
          <a:miter lim="800000"/>
        </a:ln>
        <a:effectLst>
          <a:glow rad="228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Assistive methods</a:t>
          </a:r>
          <a:endParaRPr lang="ru-RU" sz="3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214365" y="740500"/>
        <a:ext cx="2500505" cy="994368"/>
      </dsp:txXfrm>
    </dsp:sp>
    <dsp:sp modelId="{C95CDCED-7925-4482-BBA0-AAAD08A6B273}">
      <dsp:nvSpPr>
        <dsp:cNvPr id="0" name=""/>
        <dsp:cNvSpPr/>
      </dsp:nvSpPr>
      <dsp:spPr>
        <a:xfrm>
          <a:off x="8568984" y="1320127"/>
          <a:ext cx="3215647" cy="23201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/>
          </a:solidFill>
          <a:prstDash val="solid"/>
          <a:miter lim="800000"/>
        </a:ln>
        <a:effectLst>
          <a:glow rad="228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62865" rIns="62865" bIns="62865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0" kern="1200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Cerebral </a:t>
          </a:r>
          <a:r>
            <a:rPr lang="en-US" sz="3300" b="1" i="0" kern="1200" dirty="0" err="1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Anastomoses</a:t>
          </a:r>
          <a:endParaRPr lang="ru-RU" sz="3300" b="1" kern="1200" dirty="0">
            <a:solidFill>
              <a:schemeClr val="accent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300" b="1" i="0" kern="1200" dirty="0" err="1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Stent</a:t>
          </a:r>
          <a:endParaRPr lang="ru-RU" sz="3300" b="1" i="0" kern="1200" dirty="0" err="1" smtClean="0">
            <a:solidFill>
              <a:schemeClr val="accent5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568984" y="1320127"/>
        <a:ext cx="3215647" cy="1823009"/>
      </dsp:txXfrm>
    </dsp:sp>
    <dsp:sp modelId="{E1C45956-DBFC-46E4-B751-5C5B20336D44}">
      <dsp:nvSpPr>
        <dsp:cNvPr id="0" name=""/>
        <dsp:cNvSpPr/>
      </dsp:nvSpPr>
      <dsp:spPr>
        <a:xfrm>
          <a:off x="9284126" y="3515209"/>
          <a:ext cx="2500505" cy="99436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glow rad="228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i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Palliative methods</a:t>
          </a:r>
          <a:endParaRPr lang="ru-RU" sz="33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284126" y="3515209"/>
        <a:ext cx="2500505" cy="994368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91DDB5D-4D6D-42FE-9610-AEA01D12229E}">
      <dsp:nvSpPr>
        <dsp:cNvPr id="0" name=""/>
        <dsp:cNvSpPr/>
      </dsp:nvSpPr>
      <dsp:spPr>
        <a:xfrm>
          <a:off x="4574135" y="1987"/>
          <a:ext cx="2869470" cy="14347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Resection</a:t>
          </a:r>
          <a:endParaRPr lang="ru-RU" sz="3200" kern="1200" dirty="0"/>
        </a:p>
      </dsp:txBody>
      <dsp:txXfrm>
        <a:off x="4574135" y="1987"/>
        <a:ext cx="2869470" cy="1434735"/>
      </dsp:txXfrm>
    </dsp:sp>
    <dsp:sp modelId="{84A0D598-C385-4715-8221-2633B3DF59A3}">
      <dsp:nvSpPr>
        <dsp:cNvPr id="0" name=""/>
        <dsp:cNvSpPr/>
      </dsp:nvSpPr>
      <dsp:spPr>
        <a:xfrm rot="3600000">
          <a:off x="6041973" y="2521229"/>
          <a:ext cx="2304340" cy="502157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3600000">
        <a:off x="6041973" y="2521229"/>
        <a:ext cx="2304340" cy="502157"/>
      </dsp:txXfrm>
    </dsp:sp>
    <dsp:sp modelId="{E347C9DE-4F53-4628-8FE8-1C62A68AB397}">
      <dsp:nvSpPr>
        <dsp:cNvPr id="0" name=""/>
        <dsp:cNvSpPr/>
      </dsp:nvSpPr>
      <dsp:spPr>
        <a:xfrm>
          <a:off x="6944681" y="4107893"/>
          <a:ext cx="2869470" cy="1434735"/>
        </a:xfrm>
        <a:prstGeom prst="roundRect">
          <a:avLst>
            <a:gd name="adj" fmla="val 1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Chemo radiotherapy</a:t>
          </a:r>
          <a:endParaRPr lang="ru-RU" sz="3200" b="1" kern="1200" dirty="0"/>
        </a:p>
      </dsp:txBody>
      <dsp:txXfrm>
        <a:off x="6944681" y="4107893"/>
        <a:ext cx="2869470" cy="1434735"/>
      </dsp:txXfrm>
    </dsp:sp>
    <dsp:sp modelId="{5773F10E-DDB0-4222-80DD-F07807F4383E}">
      <dsp:nvSpPr>
        <dsp:cNvPr id="0" name=""/>
        <dsp:cNvSpPr/>
      </dsp:nvSpPr>
      <dsp:spPr>
        <a:xfrm rot="10800000">
          <a:off x="5260222" y="4574182"/>
          <a:ext cx="1497297" cy="502157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5260222" y="4574182"/>
        <a:ext cx="1497297" cy="502157"/>
      </dsp:txXfrm>
    </dsp:sp>
    <dsp:sp modelId="{5D701BAA-6E50-4012-AADB-F14406075F43}">
      <dsp:nvSpPr>
        <dsp:cNvPr id="0" name=""/>
        <dsp:cNvSpPr/>
      </dsp:nvSpPr>
      <dsp:spPr>
        <a:xfrm>
          <a:off x="2203589" y="4107893"/>
          <a:ext cx="2869470" cy="1434735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Chemotherapy</a:t>
          </a:r>
          <a:endParaRPr lang="ru-RU" sz="3200" kern="1200" dirty="0"/>
        </a:p>
      </dsp:txBody>
      <dsp:txXfrm>
        <a:off x="2203589" y="4107893"/>
        <a:ext cx="2869470" cy="1434735"/>
      </dsp:txXfrm>
    </dsp:sp>
    <dsp:sp modelId="{94598A29-8B3A-4E67-9B91-2EC3595126C9}">
      <dsp:nvSpPr>
        <dsp:cNvPr id="0" name=""/>
        <dsp:cNvSpPr/>
      </dsp:nvSpPr>
      <dsp:spPr>
        <a:xfrm rot="18000000">
          <a:off x="3583461" y="2521229"/>
          <a:ext cx="2480273" cy="502157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8000000">
        <a:off x="3583461" y="2521229"/>
        <a:ext cx="2480273" cy="5021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List2#1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841657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301264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40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2059360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diagramLayout" Target="../diagrams/layout4.xml"/><Relationship Id="rId7" Type="http://schemas.openxmlformats.org/officeDocument/2006/relationships/diagramLayout" Target="../diagrams/layout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openxmlformats.org/officeDocument/2006/relationships/diagramData" Target="../diagrams/data5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microsoft.com/office/2007/relationships/diagramDrawing" Target="../diagrams/drawing4.xml"/><Relationship Id="rId4" Type="http://schemas.openxmlformats.org/officeDocument/2006/relationships/diagramQuickStyle" Target="../diagrams/quickStyle4.xml"/><Relationship Id="rId9" Type="http://schemas.openxmlformats.org/officeDocument/2006/relationships/diagramColors" Target="../diagrams/colors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microsoft.com/office/2007/relationships/diagramDrawing" Target="../diagrams/drawing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87488" y="980728"/>
            <a:ext cx="9577063" cy="2160240"/>
          </a:xfrm>
        </p:spPr>
        <p:txBody>
          <a:bodyPr/>
          <a:lstStyle/>
          <a:p>
            <a:r>
              <a:rPr lang="en-US" sz="4000" dirty="0" smtClean="0">
                <a:solidFill>
                  <a:srgbClr val="0070C0"/>
                </a:solidFill>
              </a:rPr>
              <a:t>M</a:t>
            </a:r>
            <a:r>
              <a:rPr lang="az-Latn-AZ" sz="4000" dirty="0" smtClean="0">
                <a:solidFill>
                  <a:srgbClr val="0070C0"/>
                </a:solidFill>
              </a:rPr>
              <a:t>alignant and </a:t>
            </a:r>
            <a:r>
              <a:rPr lang="en-US" sz="4000" dirty="0" smtClean="0">
                <a:solidFill>
                  <a:srgbClr val="0070C0"/>
                </a:solidFill>
              </a:rPr>
              <a:t>benign</a:t>
            </a:r>
            <a:r>
              <a:rPr lang="az-Latn-AZ" sz="4000" dirty="0" smtClean="0">
                <a:solidFill>
                  <a:srgbClr val="0070C0"/>
                </a:solidFill>
              </a:rPr>
              <a:t> tumor</a:t>
            </a:r>
            <a:r>
              <a:rPr lang="en-US" sz="4000" dirty="0" smtClean="0">
                <a:solidFill>
                  <a:srgbClr val="0070C0"/>
                </a:solidFill>
              </a:rPr>
              <a:t>s of colon 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 err="1" smtClean="0"/>
              <a:t>Prof.Dr</a:t>
            </a:r>
            <a:r>
              <a:rPr lang="en-US" altLang="en-US" sz="2400" dirty="0" smtClean="0"/>
              <a:t>.</a:t>
            </a:r>
            <a:r>
              <a:rPr lang="az-Latn-AZ" altLang="en-US" sz="2400" dirty="0" smtClean="0"/>
              <a:t> </a:t>
            </a:r>
            <a:r>
              <a:rPr lang="az-Latn-AZ" altLang="en-US" sz="2400" b="1" dirty="0" smtClean="0"/>
              <a:t>Eldar 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liyev</a:t>
            </a:r>
          </a:p>
          <a:p>
            <a:pPr>
              <a:lnSpc>
                <a:spcPct val="80000"/>
              </a:lnSpc>
            </a:pPr>
            <a:r>
              <a:rPr lang="en-US" altLang="en-US" sz="2400" dirty="0" err="1" smtClean="0"/>
              <a:t>Phd</a:t>
            </a:r>
            <a:r>
              <a:rPr lang="en-US" altLang="en-US" sz="2400" dirty="0" smtClean="0"/>
              <a:t>.</a:t>
            </a:r>
            <a:r>
              <a:rPr lang="az-Latn-AZ" altLang="en-US" sz="2400" dirty="0" smtClean="0"/>
              <a:t> </a:t>
            </a:r>
            <a:r>
              <a:rPr lang="az-Latn-AZ" altLang="en-US" sz="2400" b="1" dirty="0" smtClean="0"/>
              <a:t>P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rvan</a:t>
            </a:r>
            <a:r>
              <a:rPr lang="en-US" altLang="en-US" sz="2400" b="1" dirty="0" smtClean="0"/>
              <a:t>a</a:t>
            </a:r>
            <a:r>
              <a:rPr lang="az-Latn-AZ" altLang="en-US" sz="2400" b="1" dirty="0" smtClean="0"/>
              <a:t> Aydınova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</a:t>
            </a:r>
            <a:r>
              <a:rPr lang="en-US" altLang="en-US" sz="2400" dirty="0" smtClean="0"/>
              <a:t>M</a:t>
            </a:r>
            <a:r>
              <a:rPr lang="az-Latn-AZ" altLang="en-US" sz="2400" dirty="0" smtClean="0"/>
              <a:t>U</a:t>
            </a:r>
            <a:r>
              <a:rPr lang="az-Latn-AZ" altLang="en-US" sz="2400" dirty="0"/>
              <a:t>, </a:t>
            </a:r>
            <a:r>
              <a:rPr lang="en-US" altLang="en-US" sz="2400" dirty="0" smtClean="0"/>
              <a:t>department of I surgical diseases</a:t>
            </a:r>
            <a:endParaRPr lang="az-Latn-AZ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</a:rPr>
              <a:t>Benign tumors of colon </a:t>
            </a:r>
            <a:endParaRPr lang="ru-RU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07558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</a:rPr>
              <a:t>Definition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3859" y="2489704"/>
            <a:ext cx="65527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The polyp is called the derivative of the epithelial surface in the cavity organs towards the forearm.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err="1" smtClean="0">
                <a:solidFill>
                  <a:schemeClr val="accent1">
                    <a:lumMod val="50000"/>
                  </a:schemeClr>
                </a:solidFill>
              </a:rPr>
              <a:t>Polyposis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 is called multiple polyps.</a:t>
            </a:r>
            <a:endParaRPr lang="ru-RU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The most common place is the </a:t>
            </a:r>
            <a:r>
              <a:rPr lang="en-US" sz="2800" b="1" dirty="0" err="1" smtClean="0">
                <a:solidFill>
                  <a:schemeClr val="accent1">
                    <a:lumMod val="50000"/>
                  </a:schemeClr>
                </a:solidFill>
              </a:rPr>
              <a:t>colorectum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6766" y="1124744"/>
            <a:ext cx="4771236" cy="4918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989885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</a:rPr>
              <a:t>			Confirmation</a:t>
            </a:r>
            <a:endParaRPr lang="ru-RU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xmlns="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7568" y="6669360"/>
            <a:ext cx="7056784" cy="188639"/>
          </a:xfrm>
        </p:spPr>
        <p:txBody>
          <a:bodyPr/>
          <a:lstStyle/>
          <a:p>
            <a:r>
              <a:rPr lang="az-Latn-AZ" altLang="en-US" sz="1400" dirty="0">
                <a:solidFill>
                  <a:schemeClr val="accent1">
                    <a:lumMod val="50000"/>
                  </a:schemeClr>
                </a:solidFill>
              </a:rPr>
              <a:t>Prof.Dr. Eldar Allahverdi oğlu Əliyev, Tibb ü.f.d., Pərvanə Rövşən qızı Aydınova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39416" y="1340768"/>
            <a:ext cx="105131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endParaRPr lang="en-US" sz="32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On average, 25% (9-60%) cases occur. </a:t>
            </a:r>
            <a:endParaRPr lang="ru-RU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More and more are observed with age.</a:t>
            </a:r>
            <a:endParaRPr lang="ru-RU" sz="3200" dirty="0" smtClean="0"/>
          </a:p>
          <a:p>
            <a:pPr>
              <a:buFont typeface="Wingdings" pitchFamily="2" charset="2"/>
              <a:buChar char="v"/>
            </a:pPr>
            <a:r>
              <a:rPr lang="en-US" sz="3200" dirty="0" smtClean="0"/>
              <a:t>The polyps are most commonly found in the intestine and S-variants (50% in </a:t>
            </a:r>
            <a:r>
              <a:rPr lang="en-US" sz="3200" dirty="0" err="1" smtClean="0"/>
              <a:t>rectosigmoid</a:t>
            </a:r>
            <a:r>
              <a:rPr lang="en-US" sz="3200" dirty="0" smtClean="0"/>
              <a:t>).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M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alignant and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benign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 tumor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s of colon 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0237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chemeClr val="accent6"/>
                </a:solidFill>
              </a:rPr>
              <a:t>DESCRIPTION</a:t>
            </a:r>
            <a:endParaRPr lang="ru-RU" sz="3600" i="1" dirty="0">
              <a:solidFill>
                <a:schemeClr val="accent6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79558499"/>
              </p:ext>
            </p:extLst>
          </p:nvPr>
        </p:nvGraphicFramePr>
        <p:xfrm>
          <a:off x="0" y="857232"/>
          <a:ext cx="12017742" cy="5766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3190527" y="2942975"/>
            <a:ext cx="2761457" cy="18868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1246419" y="2942975"/>
            <a:ext cx="1918956" cy="962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3165375" y="2871445"/>
            <a:ext cx="25152" cy="18536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879934"/>
            <a:ext cx="1777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/>
            <a:r>
              <a:rPr lang="en-US" sz="2400" b="1" dirty="0" err="1" smtClean="0">
                <a:solidFill>
                  <a:srgbClr val="C00000"/>
                </a:solidFill>
              </a:rPr>
              <a:t>Hyperplastic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20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2531" y="4786322"/>
            <a:ext cx="369902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Hamartoma</a:t>
            </a:r>
            <a:endParaRPr lang="az-Latn-AZ" altLang="en-US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A sporadic juvenile polyp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Family Juvenile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Polyposis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Syndrome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Peutz-Jegher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syndrome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altLang="en-US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803" y="4857760"/>
            <a:ext cx="235745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/>
              <a:t>      Inflammation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Psevdopolip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Limfoid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polip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9552384" y="3183917"/>
            <a:ext cx="0" cy="9268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8942" y="3929066"/>
            <a:ext cx="528641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en-US" sz="2000" dirty="0" smtClean="0">
                <a:solidFill>
                  <a:srgbClr val="C00000"/>
                </a:solidFill>
              </a:rPr>
              <a:t>Sporadic adenoma (tubular, </a:t>
            </a:r>
            <a:r>
              <a:rPr lang="en-US" sz="2000" dirty="0" err="1" smtClean="0">
                <a:solidFill>
                  <a:srgbClr val="C00000"/>
                </a:solidFill>
              </a:rPr>
              <a:t>tubulovillosis</a:t>
            </a:r>
            <a:r>
              <a:rPr lang="en-US" sz="2000" dirty="0" smtClean="0">
                <a:solidFill>
                  <a:srgbClr val="C00000"/>
                </a:solidFill>
              </a:rPr>
              <a:t>, villous)</a:t>
            </a:r>
            <a:endParaRPr lang="ru-RU" sz="2000" dirty="0" smtClean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2000" dirty="0" smtClean="0">
                <a:solidFill>
                  <a:srgbClr val="C00000"/>
                </a:solidFill>
              </a:rPr>
              <a:t>Family colon </a:t>
            </a:r>
            <a:r>
              <a:rPr lang="en-US" sz="2000" dirty="0" err="1" smtClean="0">
                <a:solidFill>
                  <a:srgbClr val="C00000"/>
                </a:solidFill>
              </a:rPr>
              <a:t>polyposis</a:t>
            </a:r>
            <a:r>
              <a:rPr lang="en-US" sz="2000" dirty="0" smtClean="0">
                <a:solidFill>
                  <a:srgbClr val="C00000"/>
                </a:solidFill>
              </a:rPr>
              <a:t> syndrome</a:t>
            </a:r>
            <a:endParaRPr lang="ru-RU" sz="2000" dirty="0" smtClean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2000" dirty="0" err="1" smtClean="0">
                <a:solidFill>
                  <a:srgbClr val="C00000"/>
                </a:solidFill>
              </a:rPr>
              <a:t>Adenocarcinoma</a:t>
            </a:r>
            <a:endParaRPr lang="ru-RU" sz="2000" dirty="0" smtClean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v"/>
            </a:pPr>
            <a:r>
              <a:rPr lang="en-US" sz="2000" dirty="0" smtClean="0">
                <a:solidFill>
                  <a:srgbClr val="C00000"/>
                </a:solidFill>
              </a:rPr>
              <a:t>Other (</a:t>
            </a:r>
            <a:r>
              <a:rPr lang="en-US" sz="2000" dirty="0" err="1" smtClean="0">
                <a:solidFill>
                  <a:srgbClr val="C00000"/>
                </a:solidFill>
              </a:rPr>
              <a:t>lipoma</a:t>
            </a:r>
            <a:r>
              <a:rPr lang="en-US" sz="2000" dirty="0" smtClean="0">
                <a:solidFill>
                  <a:srgbClr val="C00000"/>
                </a:solidFill>
              </a:rPr>
              <a:t>, </a:t>
            </a:r>
            <a:r>
              <a:rPr lang="en-US" sz="2000" dirty="0" err="1" smtClean="0">
                <a:solidFill>
                  <a:srgbClr val="C00000"/>
                </a:solidFill>
              </a:rPr>
              <a:t>leukomyoma</a:t>
            </a:r>
            <a:r>
              <a:rPr lang="en-US" sz="2000" dirty="0" smtClean="0">
                <a:solidFill>
                  <a:srgbClr val="C00000"/>
                </a:solidFill>
              </a:rPr>
              <a:t>, </a:t>
            </a:r>
            <a:r>
              <a:rPr lang="en-US" sz="2000" dirty="0" err="1" smtClean="0">
                <a:solidFill>
                  <a:srgbClr val="C00000"/>
                </a:solidFill>
              </a:rPr>
              <a:t>carcinoid</a:t>
            </a:r>
            <a:r>
              <a:rPr lang="en-US" sz="2000" dirty="0" smtClean="0">
                <a:solidFill>
                  <a:srgbClr val="C00000"/>
                </a:solidFill>
              </a:rPr>
              <a:t>)</a:t>
            </a:r>
            <a:endParaRPr lang="ru-RU" sz="2000" dirty="0" smtClean="0">
              <a:solidFill>
                <a:srgbClr val="C00000"/>
              </a:solidFill>
            </a:endParaRPr>
          </a:p>
          <a:p>
            <a:endParaRPr lang="ru-RU" sz="2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0485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graphicEl>
                                              <a:dgm id="{E3061F59-272E-44FD-98BE-96E79A7B36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graphicEl>
                                              <a:dgm id="{0253A730-6AF3-4EB9-953C-F583DAAB81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graphicEl>
                                              <a:dgm id="{AD3379B0-FDFF-4F22-A4D9-2892E34A25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graphicEl>
                                              <a:dgm id="{92EBFEA8-46B3-4936-8193-5074D5D79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graphicEl>
                                              <a:dgm id="{FDE6A216-E837-4F44-A51C-C0EB4FAEE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3" grpId="0">
        <p:bldSub>
          <a:bldDgm bld="lvlOne"/>
        </p:bldSub>
      </p:bldGraphic>
      <p:bldP spid="18" grpId="0"/>
      <p:bldP spid="20" grpId="0" build="p"/>
      <p:bldP spid="21" grpId="0" build="p"/>
      <p:bldP spid="2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00B050"/>
                </a:solidFill>
              </a:rPr>
              <a:t>DESCRIPTION</a:t>
            </a:r>
            <a:endParaRPr lang="ru-RU" sz="3600" i="1" dirty="0">
              <a:solidFill>
                <a:srgbClr val="00B05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70454969"/>
              </p:ext>
            </p:extLst>
          </p:nvPr>
        </p:nvGraphicFramePr>
        <p:xfrm>
          <a:off x="695400" y="719666"/>
          <a:ext cx="11322342" cy="5805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334660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05B196-5135-4B8C-9C83-96002408AD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E05B196-5135-4B8C-9C83-96002408AD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9996FC0-F7AF-44DF-878E-0E620A4399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9996FC0-F7AF-44DF-878E-0E620A4399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319CD7-BF8B-417B-A29E-39AE1D1AA5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96319CD7-BF8B-417B-A29E-39AE1D1AA5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6BE284-2270-4F33-BD2C-0150C7C1A9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66BE284-2270-4F33-BD2C-0150C7C1A9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14F175-576C-4DD6-9D77-996369B34A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5314F175-576C-4DD6-9D77-996369B34A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A5CEE9-5A28-4E8F-9AD9-8807D1368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1AA5CEE9-5A28-4E8F-9AD9-8807D13684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F1315C2-A77B-4EBA-89C2-D55523FB33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6F1315C2-A77B-4EBA-89C2-D55523FB33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0A4D2C-4DFB-4EC8-8899-FC5DC48CFC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170A4D2C-4DFB-4EC8-8899-FC5DC48CFC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DD7D2D-34B5-44A6-A9C6-252C2D9B89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8DDD7D2D-34B5-44A6-A9C6-252C2D9B89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247CFC-FAE0-447E-96AD-002C3800B3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EF247CFC-FAE0-447E-96AD-002C3800B3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8A93F2-1DA7-4DD4-A40C-75B7CDFB9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3C8A93F2-1DA7-4DD4-A40C-75B7CDFB9C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2EC6A8-F035-43B6-9780-3DC2EEF3B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1C2EC6A8-F035-43B6-9780-3DC2EEF3BB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4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00B050"/>
                </a:solidFill>
              </a:rPr>
              <a:t>PROSESSING</a:t>
            </a:r>
            <a:endParaRPr lang="ru-RU" sz="3600" i="1" dirty="0">
              <a:solidFill>
                <a:srgbClr val="00B050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174193359"/>
              </p:ext>
            </p:extLst>
          </p:nvPr>
        </p:nvGraphicFramePr>
        <p:xfrm>
          <a:off x="191344" y="626983"/>
          <a:ext cx="11826398" cy="5898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7918708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8FAE6D-DA9A-4A4E-9FCD-F422F22EC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graphicEl>
                                              <a:dgm id="{D98FAE6D-DA9A-4A4E-9FCD-F422F22ECA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2FDC526-26CE-4AA3-A36B-ABD68CDDE1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graphicEl>
                                              <a:dgm id="{02FDC526-26CE-4AA3-A36B-ABD68CDDE1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5B88EC-79E2-425B-A636-C650D91925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graphicEl>
                                              <a:dgm id="{075B88EC-79E2-425B-A636-C650D91925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86045E4-7245-4882-BE09-380D471B9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">
                                            <p:graphicEl>
                                              <a:dgm id="{586045E4-7245-4882-BE09-380D471B9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2C265E0-4665-4F96-96C0-FEF354CA3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graphicEl>
                                              <a:dgm id="{A2C265E0-4665-4F96-96C0-FEF354CA3A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2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Complications</a:t>
            </a:r>
            <a:endParaRPr lang="ru-RU" sz="3600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1457106534"/>
              </p:ext>
            </p:extLst>
          </p:nvPr>
        </p:nvGraphicFramePr>
        <p:xfrm>
          <a:off x="-4278043" y="764704"/>
          <a:ext cx="12017742" cy="5877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xmlns="" val="2804756175"/>
              </p:ext>
            </p:extLst>
          </p:nvPr>
        </p:nvGraphicFramePr>
        <p:xfrm>
          <a:off x="3688184" y="79641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1" name="Стрелка вправо 10"/>
          <p:cNvSpPr/>
          <p:nvPr/>
        </p:nvSpPr>
        <p:spPr>
          <a:xfrm rot="20852326">
            <a:off x="3404481" y="5253422"/>
            <a:ext cx="3449333" cy="739152"/>
          </a:xfrm>
          <a:prstGeom prst="rightArrow">
            <a:avLst/>
          </a:prstGeom>
          <a:solidFill>
            <a:srgbClr val="CC0066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ьная выноска 11"/>
          <p:cNvSpPr/>
          <p:nvPr/>
        </p:nvSpPr>
        <p:spPr>
          <a:xfrm rot="21343502">
            <a:off x="7968208" y="5506642"/>
            <a:ext cx="3617486" cy="1008112"/>
          </a:xfrm>
          <a:prstGeom prst="wedgeEllipseCallout">
            <a:avLst>
              <a:gd name="adj1" fmla="val 24457"/>
              <a:gd name="adj2" fmla="val -102054"/>
            </a:avLst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i="1" dirty="0" smtClean="0">
                <a:solidFill>
                  <a:schemeClr val="accent6"/>
                </a:solidFill>
              </a:rPr>
              <a:t>Polyp by width: refers to grade IV</a:t>
            </a:r>
            <a:endParaRPr lang="en-US" sz="2200" b="1" i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4196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86050EC-DEA6-4899-BEE4-4B8B0216F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graphicEl>
                                              <a:dgm id="{E86050EC-DEA6-4899-BEE4-4B8B0216F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E86050EC-DEA6-4899-BEE4-4B8B0216F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368CCEA-2B8A-4D02-8C0A-340355EC91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graphicEl>
                                              <a:dgm id="{1368CCEA-2B8A-4D02-8C0A-340355EC91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1368CCEA-2B8A-4D02-8C0A-340355EC91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C869331-39CF-43D4-89BE-195C586E3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graphicEl>
                                              <a:dgm id="{9C869331-39CF-43D4-89BE-195C586E3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9C869331-39CF-43D4-89BE-195C586E3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D86674B-84B7-480E-B752-ECDFAF606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graphicEl>
                                              <a:dgm id="{3D86674B-84B7-480E-B752-ECDFAF606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3D86674B-84B7-480E-B752-ECDFAF606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4F3020D-3D50-4513-BD05-7882B1776F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graphicEl>
                                              <a:dgm id="{A4F3020D-3D50-4513-BD05-7882B1776F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graphicEl>
                                              <a:dgm id="{A4F3020D-3D50-4513-BD05-7882B1776F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13E229C-C9D8-4988-B227-3EF50496A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graphicEl>
                                              <a:dgm id="{913E229C-C9D8-4988-B227-3EF50496A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graphicEl>
                                              <a:dgm id="{913E229C-C9D8-4988-B227-3EF50496A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04BC1950-39AF-4D6E-8133-2744847E85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">
                                            <p:graphicEl>
                                              <a:dgm id="{04BC1950-39AF-4D6E-8133-2744847E85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31819C3-43C7-41F6-98DA-78F0C5060B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0">
                                            <p:graphicEl>
                                              <a:dgm id="{F31819C3-43C7-41F6-98DA-78F0C5060B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E89DA14-EF78-4DBD-AFF2-511D21DA5A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0">
                                            <p:graphicEl>
                                              <a:dgm id="{8E89DA14-EF78-4DBD-AFF2-511D21DA5A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FAC41658-ABD2-499A-8B98-8B8C84F5C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0">
                                            <p:graphicEl>
                                              <a:dgm id="{FAC41658-ABD2-499A-8B98-8B8C84F5C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F99851A-ACC3-4335-8CD9-10347AD65D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0">
                                            <p:graphicEl>
                                              <a:dgm id="{AF99851A-ACC3-4335-8CD9-10347AD65D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9F04ADDF-BA50-43FD-A360-9FA958FB31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0">
                                            <p:graphicEl>
                                              <a:dgm id="{9F04ADDF-BA50-43FD-A360-9FA958FB31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457FA930-3B89-4212-B5E7-3DA6A725A3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0">
                                            <p:graphicEl>
                                              <a:dgm id="{457FA930-3B89-4212-B5E7-3DA6A725A3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FD45198-2FD9-41C6-986D-DB6A7F0A5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0">
                                            <p:graphicEl>
                                              <a:dgm id="{5FD45198-2FD9-41C6-986D-DB6A7F0A5C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31A215E4-60C8-4F11-A431-68E8495538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10">
                                            <p:graphicEl>
                                              <a:dgm id="{31A215E4-60C8-4F11-A431-68E8495538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6" grpId="0">
        <p:bldSub>
          <a:bldDgm bld="one"/>
        </p:bldSub>
      </p:bldGraphic>
      <p:bldGraphic spid="10" grpId="0">
        <p:bldSub>
          <a:bldDgm bld="lvlOne"/>
        </p:bldSub>
      </p:bldGraphic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/>
              <a:t>CLINICAL</a:t>
            </a:r>
            <a:endParaRPr lang="ru-RU" sz="3600" i="1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626659176"/>
              </p:ext>
            </p:extLst>
          </p:nvPr>
        </p:nvGraphicFramePr>
        <p:xfrm>
          <a:off x="119336" y="719666"/>
          <a:ext cx="11809312" cy="5877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Выноска-облако 2"/>
          <p:cNvSpPr/>
          <p:nvPr/>
        </p:nvSpPr>
        <p:spPr>
          <a:xfrm rot="422603">
            <a:off x="8827998" y="1551275"/>
            <a:ext cx="4265558" cy="2016224"/>
          </a:xfrm>
          <a:prstGeom prst="cloudCallout">
            <a:avLst>
              <a:gd name="adj1" fmla="val -69066"/>
              <a:gd name="adj2" fmla="val 1381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rectal bleeding</a:t>
            </a:r>
          </a:p>
          <a:p>
            <a:pPr algn="ctr"/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pains</a:t>
            </a:r>
          </a:p>
          <a:p>
            <a:pPr algn="ctr"/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constipation</a:t>
            </a:r>
          </a:p>
          <a:p>
            <a:pPr algn="ctr"/>
            <a:r>
              <a:rPr lang="en-U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diarrhea</a:t>
            </a:r>
            <a:endParaRPr lang="en-US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247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F2DC0D6-7145-4E09-9733-389CBCC32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graphicEl>
                                              <a:dgm id="{FF2DC0D6-7145-4E09-9733-389CBCC324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graphicEl>
                                              <a:dgm id="{FF2DC0D6-7145-4E09-9733-389CBCC32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graphicEl>
                                              <a:dgm id="{FF2DC0D6-7145-4E09-9733-389CBCC324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77B41A-32A6-4BDF-A1C3-A9E1D21DE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4B77B41A-32A6-4BDF-A1C3-A9E1D21DE0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4B77B41A-32A6-4BDF-A1C3-A9E1D21DE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4B77B41A-32A6-4BDF-A1C3-A9E1D21DE0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E0ECD5-FACD-4E2E-85B7-B9D7DBFFEC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graphicEl>
                                              <a:dgm id="{E3E0ECD5-FACD-4E2E-85B7-B9D7DBFFEC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E3E0ECD5-FACD-4E2E-85B7-B9D7DBFFEC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E3E0ECD5-FACD-4E2E-85B7-B9D7DBFFEC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C465DE9-1148-45F2-8789-8279720761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graphicEl>
                                              <a:dgm id="{FC465DE9-1148-45F2-8789-8279720761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graphicEl>
                                              <a:dgm id="{FC465DE9-1148-45F2-8789-8279720761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graphicEl>
                                              <a:dgm id="{FC465DE9-1148-45F2-8789-8279720761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3D482E0-5AC0-4FED-A156-E6B70E8C6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graphicEl>
                                              <a:dgm id="{13D482E0-5AC0-4FED-A156-E6B70E8C65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graphicEl>
                                              <a:dgm id="{13D482E0-5AC0-4FED-A156-E6B70E8C6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graphicEl>
                                              <a:dgm id="{13D482E0-5AC0-4FED-A156-E6B70E8C65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C940C13-F44F-41A1-9216-E161480B2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graphicEl>
                                              <a:dgm id="{1C940C13-F44F-41A1-9216-E161480B20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graphicEl>
                                              <a:dgm id="{1C940C13-F44F-41A1-9216-E161480B2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graphicEl>
                                              <a:dgm id="{1C940C13-F44F-41A1-9216-E161480B2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E22C8AB-900E-4B85-8AEB-DDF89440E3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graphicEl>
                                              <a:dgm id="{9E22C8AB-900E-4B85-8AEB-DDF89440E3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graphicEl>
                                              <a:dgm id="{9E22C8AB-900E-4B85-8AEB-DDF89440E3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graphicEl>
                                              <a:dgm id="{9E22C8AB-900E-4B85-8AEB-DDF89440E3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CE1CD48-79BD-4112-9CC5-295B75BCB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graphicEl>
                                              <a:dgm id="{5CE1CD48-79BD-4112-9CC5-295B75BCBD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graphicEl>
                                              <a:dgm id="{5CE1CD48-79BD-4112-9CC5-295B75BCB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graphicEl>
                                              <a:dgm id="{5CE1CD48-79BD-4112-9CC5-295B75BCB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445C016-C97A-4377-8710-2B475658EB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">
                                            <p:graphicEl>
                                              <a:dgm id="{4445C016-C97A-4377-8710-2B475658EB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graphicEl>
                                              <a:dgm id="{4445C016-C97A-4377-8710-2B475658EB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graphicEl>
                                              <a:dgm id="{4445C016-C97A-4377-8710-2B475658EB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C2A2AAF-158C-4869-9B9D-1D76204E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>
                                            <p:graphicEl>
                                              <a:dgm id="{6C2A2AAF-158C-4869-9B9D-1D76204EBD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graphicEl>
                                              <a:dgm id="{6C2A2AAF-158C-4869-9B9D-1D76204E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graphicEl>
                                              <a:dgm id="{6C2A2AAF-158C-4869-9B9D-1D76204EBD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2" grpId="0">
        <p:bldSub>
          <a:bldDgm bld="lvlOne"/>
        </p:bldSub>
      </p:bldGraphic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smtClean="0">
                <a:solidFill>
                  <a:srgbClr val="CC0066"/>
                </a:solidFill>
              </a:rPr>
              <a:t>Suspicion</a:t>
            </a:r>
            <a:endParaRPr lang="ru-RU" sz="4000" i="1" dirty="0">
              <a:solidFill>
                <a:srgbClr val="CC0066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486" y="1484784"/>
            <a:ext cx="11305256" cy="4927402"/>
          </a:xfrm>
        </p:spPr>
        <p:txBody>
          <a:bodyPr>
            <a:normAutofit/>
          </a:bodyPr>
          <a:lstStyle/>
          <a:p>
            <a:pPr lvl="0"/>
            <a:r>
              <a:rPr lang="en-US" sz="2800" b="1" dirty="0" smtClean="0">
                <a:solidFill>
                  <a:srgbClr val="CC0066"/>
                </a:solidFill>
              </a:rPr>
              <a:t>Changes in intestinal function (constipation, diarrhea)</a:t>
            </a:r>
            <a:endParaRPr lang="ru-RU" sz="2800" b="1" dirty="0" smtClean="0">
              <a:solidFill>
                <a:srgbClr val="CC0066"/>
              </a:solidFill>
            </a:endParaRPr>
          </a:p>
          <a:p>
            <a:pPr lvl="0"/>
            <a:r>
              <a:rPr lang="en-US" sz="2800" b="1" dirty="0" smtClean="0">
                <a:solidFill>
                  <a:srgbClr val="00B050"/>
                </a:solidFill>
              </a:rPr>
              <a:t>The mass in rheumatic examination</a:t>
            </a:r>
            <a:endParaRPr lang="ru-RU" sz="2800" b="1" dirty="0" smtClean="0">
              <a:solidFill>
                <a:srgbClr val="00B050"/>
              </a:solidFill>
            </a:endParaRPr>
          </a:p>
          <a:p>
            <a:pPr lvl="0"/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</a:rPr>
              <a:t>Intestinal bleeding</a:t>
            </a:r>
            <a:endParaRPr lang="ru-RU" sz="28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en-US" sz="2800" b="1" dirty="0" smtClean="0"/>
              <a:t>Intestinal obstruction</a:t>
            </a:r>
            <a:endParaRPr lang="ru-RU" sz="2800" b="1" dirty="0" smtClean="0"/>
          </a:p>
          <a:p>
            <a:pPr lvl="0"/>
            <a:r>
              <a:rPr lang="en-US" sz="2800" b="1" dirty="0" smtClean="0">
                <a:solidFill>
                  <a:schemeClr val="accent1"/>
                </a:solidFill>
              </a:rPr>
              <a:t>Positive blood test</a:t>
            </a:r>
            <a:endParaRPr lang="ru-RU" sz="2800" b="1" dirty="0" smtClean="0">
              <a:solidFill>
                <a:schemeClr val="accent1"/>
              </a:solidFill>
            </a:endParaRPr>
          </a:p>
          <a:p>
            <a:pPr lvl="0"/>
            <a:r>
              <a:rPr lang="en-US" sz="2800" b="1" dirty="0" smtClean="0">
                <a:solidFill>
                  <a:schemeClr val="accent6"/>
                </a:solidFill>
              </a:rPr>
              <a:t>Intra-abdominal mass finding on CT or X-ray.</a:t>
            </a:r>
            <a:endParaRPr lang="ru-RU" sz="2800" b="1" dirty="0" smtClean="0">
              <a:solidFill>
                <a:schemeClr val="accent6"/>
              </a:solidFill>
            </a:endParaRPr>
          </a:p>
          <a:p>
            <a:pPr marL="0" indent="0" algn="just">
              <a:buNone/>
            </a:pP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</p:spTree>
    <p:extLst>
      <p:ext uri="{BB962C8B-B14F-4D97-AF65-F5344CB8AC3E}">
        <p14:creationId xmlns:p14="http://schemas.microsoft.com/office/powerpoint/2010/main" xmlns="" val="313798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xmlns="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3200" b="1" i="1" dirty="0" smtClean="0">
                <a:solidFill>
                  <a:schemeClr val="accent6"/>
                </a:solidFill>
              </a:rPr>
              <a:t>                        DIAGNOSTICS</a:t>
            </a:r>
            <a:endParaRPr lang="ru-RU" sz="3200" b="1" i="1" dirty="0">
              <a:solidFill>
                <a:schemeClr val="accent6"/>
              </a:solidFill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:a16="http://schemas.microsoft.com/office/drawing/2014/main" xmlns="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783274"/>
            <a:ext cx="11538366" cy="372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b="1" i="1" dirty="0" smtClean="0">
                <a:solidFill>
                  <a:srgbClr val="C00000"/>
                </a:solidFill>
              </a:rPr>
              <a:t>Specification :</a:t>
            </a:r>
            <a:endParaRPr lang="ru-RU" b="1" i="1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Colonoscopy is required to confirm or deny polyp.</a:t>
            </a:r>
            <a:endParaRPr lang="ru-RU" i="1" dirty="0" smtClean="0">
              <a:solidFill>
                <a:schemeClr val="accent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Colonoscopy is a key examination to determine the location, number, size, footprint of the polyp, and even some complications.</a:t>
            </a:r>
            <a:endParaRPr lang="ru-RU" i="1" dirty="0" smtClean="0">
              <a:solidFill>
                <a:schemeClr val="accent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A </a:t>
            </a:r>
            <a:r>
              <a:rPr lang="en-US" i="1" dirty="0" err="1" smtClean="0">
                <a:solidFill>
                  <a:schemeClr val="accent1"/>
                </a:solidFill>
              </a:rPr>
              <a:t>colonoscopic</a:t>
            </a:r>
            <a:r>
              <a:rPr lang="en-US" i="1" dirty="0" smtClean="0">
                <a:solidFill>
                  <a:schemeClr val="accent1"/>
                </a:solidFill>
              </a:rPr>
              <a:t> biopsy should be performed to determine the histological type of polyp.</a:t>
            </a:r>
            <a:endParaRPr lang="ru-RU" i="1" dirty="0" smtClean="0">
              <a:solidFill>
                <a:schemeClr val="accent1"/>
              </a:solidFill>
            </a:endParaRP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en-US" b="1" i="1" dirty="0" smtClean="0">
                <a:solidFill>
                  <a:srgbClr val="C00000"/>
                </a:solidFill>
              </a:rPr>
              <a:t>Diagnostic symptoms:</a:t>
            </a:r>
            <a:endParaRPr lang="ru-RU" b="1" i="1" dirty="0" smtClean="0">
              <a:solidFill>
                <a:srgbClr val="C00000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Asymptomatic</a:t>
            </a:r>
            <a:endParaRPr lang="ru-RU" i="1" dirty="0" smtClean="0">
              <a:solidFill>
                <a:schemeClr val="accent1"/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Symptoms of aggravation (rectal bleeding, pains, constipation, diarrhea, etc.)</a:t>
            </a:r>
            <a:endParaRPr lang="ru-RU" i="1" dirty="0" smtClean="0">
              <a:solidFill>
                <a:schemeClr val="accent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i="1" dirty="0" smtClean="0">
                <a:solidFill>
                  <a:schemeClr val="accent1"/>
                </a:solidFill>
              </a:rPr>
              <a:t>Polyps in colonoscopy</a:t>
            </a:r>
            <a:endParaRPr lang="az-Latn-AZ" altLang="en-US" sz="2000" b="1" i="1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3752" y="4115212"/>
            <a:ext cx="3168352" cy="2482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0400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xmlns="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3200" b="1" i="1" dirty="0" smtClean="0">
                <a:solidFill>
                  <a:srgbClr val="C00000"/>
                </a:solidFill>
              </a:rPr>
              <a:t>                              Principle</a:t>
            </a:r>
            <a:endParaRPr lang="ru-RU" sz="3200" b="1" i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2" name="Лента лицом вверх 1"/>
          <p:cNvSpPr/>
          <p:nvPr/>
        </p:nvSpPr>
        <p:spPr>
          <a:xfrm>
            <a:off x="-168696" y="1403120"/>
            <a:ext cx="12360696" cy="3996735"/>
          </a:xfrm>
          <a:prstGeom prst="ribbon2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800" b="1" dirty="0" smtClean="0">
                <a:solidFill>
                  <a:schemeClr val="tx1"/>
                </a:solidFill>
              </a:rPr>
              <a:t>           LOOK OUT</a:t>
            </a: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000240"/>
            <a:ext cx="2952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First, </a:t>
            </a:r>
            <a:r>
              <a:rPr lang="en-US" sz="3600" b="1" dirty="0" err="1" smtClean="0"/>
              <a:t>colonoscopic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polypectomy</a:t>
            </a:r>
            <a:r>
              <a:rPr lang="en-US" sz="3600" b="1" dirty="0" smtClean="0"/>
              <a:t> and / or biopsy are performed</a:t>
            </a:r>
            <a:endParaRPr lang="ru-RU" sz="3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105828" y="2117504"/>
            <a:ext cx="29523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The second stage is decided by histology.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136850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" grpId="0" animBg="1"/>
      <p:bldP spid="4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66084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i="1" dirty="0" smtClean="0">
                <a:solidFill>
                  <a:srgbClr val="C00000"/>
                </a:solidFill>
              </a:rPr>
              <a:t>A two-stage "look out" approach in the colonic polyps</a:t>
            </a:r>
            <a:endParaRPr lang="ru-RU" sz="2400" b="1" i="1" dirty="0" smtClean="0">
              <a:solidFill>
                <a:srgbClr val="C00000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143672" y="0"/>
            <a:ext cx="585732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800" i="1" dirty="0" smtClean="0">
                <a:solidFill>
                  <a:srgbClr val="C00000"/>
                </a:solidFill>
              </a:rPr>
              <a:t>Methods of treatment</a:t>
            </a:r>
            <a:endParaRPr lang="ru-RU" sz="4800" i="1" dirty="0">
              <a:solidFill>
                <a:srgbClr val="C0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43872" y="1412776"/>
            <a:ext cx="180020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POLYP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639616" y="2276872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b="1" dirty="0" smtClean="0">
                <a:solidFill>
                  <a:schemeClr val="accent1">
                    <a:lumMod val="50000"/>
                  </a:schemeClr>
                </a:solidFill>
              </a:rPr>
              <a:t>E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ndoscopic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polypectomy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and biopsy</a:t>
            </a:r>
          </a:p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Simple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polypectomy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or resection of mucosa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927648" y="3068960"/>
            <a:ext cx="1368152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4799856" y="3068960"/>
            <a:ext cx="14401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807968" y="3068960"/>
            <a:ext cx="72008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528048" y="3140968"/>
            <a:ext cx="180020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79576" y="4221088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No 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malignant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,  completely gone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95800" y="4293096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There is 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malignant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, Radical is released</a:t>
            </a:r>
          </a:p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No invasions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40016" y="4149080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There is </a:t>
            </a:r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malignant</a:t>
            </a:r>
            <a:endParaRPr lang="en-US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Didn't go radically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24192" y="4149080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 smtClean="0">
                <a:solidFill>
                  <a:schemeClr val="accent1">
                    <a:lumMod val="50000"/>
                  </a:schemeClr>
                </a:solidFill>
              </a:rPr>
              <a:t>Endoscopic can be removed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2999656" y="5157192"/>
            <a:ext cx="50405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3791744" y="5589240"/>
            <a:ext cx="9361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6672064" y="5445224"/>
            <a:ext cx="100811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8040216" y="4941168"/>
            <a:ext cx="57606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2855640" y="5877272"/>
            <a:ext cx="18002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/>
              <a:t>Obsevation</a:t>
            </a:r>
            <a:endParaRPr lang="ru-RU" b="1" dirty="0"/>
          </a:p>
        </p:txBody>
      </p:sp>
      <p:sp>
        <p:nvSpPr>
          <p:cNvPr id="34" name="Овал 33"/>
          <p:cNvSpPr/>
          <p:nvPr/>
        </p:nvSpPr>
        <p:spPr>
          <a:xfrm>
            <a:off x="6960096" y="5877272"/>
            <a:ext cx="1944216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/>
              <a:t>Surgical resection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4005646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503712" y="193452"/>
            <a:ext cx="5472608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400" i="1" dirty="0" smtClean="0">
                <a:solidFill>
                  <a:srgbClr val="C00000"/>
                </a:solidFill>
              </a:rPr>
              <a:t>Methods of treatment</a:t>
            </a:r>
            <a:endParaRPr lang="ru-RU" sz="4400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94863533"/>
              </p:ext>
            </p:extLst>
          </p:nvPr>
        </p:nvGraphicFramePr>
        <p:xfrm>
          <a:off x="335360" y="814140"/>
          <a:ext cx="11593288" cy="5639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147411" y="5551765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solidFill>
                  <a:srgbClr val="7030A0"/>
                </a:solidFill>
              </a:rPr>
              <a:t>        </a:t>
            </a:r>
            <a:r>
              <a:rPr lang="en-US" sz="3200" b="1" i="1" dirty="0" err="1" smtClean="0">
                <a:solidFill>
                  <a:srgbClr val="7030A0"/>
                </a:solidFill>
              </a:rPr>
              <a:t>Polypectomy</a:t>
            </a:r>
            <a:r>
              <a:rPr lang="en-US" sz="3200" b="1" i="1" dirty="0" smtClean="0">
                <a:solidFill>
                  <a:srgbClr val="7030A0"/>
                </a:solidFill>
              </a:rPr>
              <a:t> methods</a:t>
            </a:r>
            <a:endParaRPr lang="ru-RU" sz="32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89114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6377F4E-D8AA-446C-8DC2-B54DC1C62D9F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43E23DF-74EA-4E45-B3EB-A74A0C133D85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2FEE12-4CC6-497D-A5A4-0EEADE69E73E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2C1CA6C-D69A-4552-8A92-AEFBC43CAB4B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65D5ABC-089A-4B6D-99CD-039099C361D1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D62BE8-F7C6-4958-AD80-5EBB4F382210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FDF2C5-387A-4119-9E8C-FB23FD6E00A7}"/>
                                            </p:graphic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3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66084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i="1" dirty="0" smtClean="0">
                <a:solidFill>
                  <a:srgbClr val="CC0066"/>
                </a:solidFill>
              </a:rPr>
              <a:t>          </a:t>
            </a:r>
            <a:r>
              <a:rPr lang="en-US" sz="3600" b="1" i="1" dirty="0" err="1" smtClean="0">
                <a:solidFill>
                  <a:srgbClr val="CC0066"/>
                </a:solidFill>
              </a:rPr>
              <a:t>Hyperplastic</a:t>
            </a:r>
            <a:r>
              <a:rPr lang="en-US" sz="3600" b="1" i="1" dirty="0" smtClean="0">
                <a:solidFill>
                  <a:srgbClr val="CC0066"/>
                </a:solidFill>
              </a:rPr>
              <a:t> polyps</a:t>
            </a:r>
            <a:endParaRPr lang="ru-RU" sz="3600" b="1" i="1" dirty="0">
              <a:solidFill>
                <a:srgbClr val="CC0066"/>
              </a:solidFill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855640" y="0"/>
            <a:ext cx="6696744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7030A0"/>
                </a:solidFill>
              </a:rPr>
              <a:t>Specific properties of polyps</a:t>
            </a:r>
            <a:endParaRPr lang="ru-RU" sz="3600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5821" y="1276398"/>
            <a:ext cx="64782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q"/>
            </a:pPr>
            <a:r>
              <a:rPr lang="en-US" sz="2800" b="1" i="1" dirty="0" smtClean="0"/>
              <a:t>It is caused by hyperplasia of the colon epithelium, </a:t>
            </a:r>
            <a:r>
              <a:rPr lang="en-US" sz="2800" b="1" i="1" dirty="0" smtClean="0">
                <a:solidFill>
                  <a:srgbClr val="C00000"/>
                </a:solidFill>
              </a:rPr>
              <a:t>not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neoplastic</a:t>
            </a:r>
            <a:r>
              <a:rPr lang="en-US" sz="2800" b="1" i="1" dirty="0" smtClean="0">
                <a:solidFill>
                  <a:srgbClr val="C00000"/>
                </a:solidFill>
              </a:rPr>
              <a:t>.</a:t>
            </a:r>
            <a:endParaRPr lang="ru-RU" sz="2800" b="1" i="1" dirty="0" smtClean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q"/>
            </a:pPr>
            <a:r>
              <a:rPr lang="en-US" sz="2800" b="1" i="1" dirty="0" smtClean="0"/>
              <a:t>The most common is the colon polyp.</a:t>
            </a:r>
            <a:endParaRPr lang="ru-RU" sz="2800" b="1" i="1" dirty="0" smtClean="0"/>
          </a:p>
          <a:p>
            <a:pPr lvl="0">
              <a:buFont typeface="Wingdings" pitchFamily="2" charset="2"/>
              <a:buChar char="q"/>
            </a:pPr>
            <a:r>
              <a:rPr lang="en-US" sz="2800" b="1" i="1" dirty="0" smtClean="0"/>
              <a:t>The potential for malignant transformation is very low, but at polyps greater than 1 cm this risk increases. Sometimes </a:t>
            </a:r>
            <a:r>
              <a:rPr lang="en-US" sz="2800" b="1" i="1" dirty="0" err="1" smtClean="0"/>
              <a:t>adenomatosis</a:t>
            </a:r>
            <a:r>
              <a:rPr lang="en-US" sz="2800" b="1" i="1" dirty="0" smtClean="0"/>
              <a:t> can be mixed with polyp.</a:t>
            </a:r>
            <a:endParaRPr lang="ru-RU" sz="2800" b="1" i="1" dirty="0" smtClean="0"/>
          </a:p>
          <a:p>
            <a:pPr>
              <a:buFont typeface="Wingdings" pitchFamily="2" charset="2"/>
              <a:buChar char="q"/>
            </a:pPr>
            <a:r>
              <a:rPr lang="en-US" sz="2800" b="1" i="1" dirty="0" smtClean="0"/>
              <a:t>Observation in </a:t>
            </a:r>
            <a:r>
              <a:rPr lang="en-US" sz="2800" b="1" i="1" dirty="0" err="1" smtClean="0"/>
              <a:t>hyperplastic</a:t>
            </a:r>
            <a:r>
              <a:rPr lang="en-US" sz="2800" b="1" i="1" dirty="0" smtClean="0"/>
              <a:t> polyps less than 0.5 cm and radical exclusion in those with a component greater than 1 cm or with an </a:t>
            </a:r>
            <a:r>
              <a:rPr lang="en-US" sz="2800" b="1" i="1" dirty="0" err="1" smtClean="0"/>
              <a:t>adenomatous</a:t>
            </a:r>
            <a:r>
              <a:rPr lang="en-US" sz="2800" b="1" i="1" dirty="0" smtClean="0"/>
              <a:t> component.</a:t>
            </a:r>
            <a:endParaRPr lang="en-US" sz="2700" b="1" i="1" dirty="0"/>
          </a:p>
        </p:txBody>
      </p:sp>
      <p:sp>
        <p:nvSpPr>
          <p:cNvPr id="6" name="AutoShape 2" descr="Картинки по запросу Hiperplastik pol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4592" y="798856"/>
            <a:ext cx="4323660" cy="3016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6160" y="3012352"/>
            <a:ext cx="4562092" cy="3543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45767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660845"/>
            <a:ext cx="6096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az-Latn-AZ" sz="3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Inflammatory polyps</a:t>
            </a:r>
            <a:endParaRPr lang="en-US" sz="3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855640" y="0"/>
            <a:ext cx="6696744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7030A0"/>
                </a:solidFill>
              </a:rPr>
              <a:t>Specific properties of polyps</a:t>
            </a:r>
            <a:endParaRPr lang="ru-RU" sz="3600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5821" y="1241560"/>
            <a:ext cx="593819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chemeClr val="accent1"/>
                </a:solidFill>
              </a:rPr>
              <a:t>Mucosa may be caused by local inflammatory infiltration (</a:t>
            </a:r>
            <a:r>
              <a:rPr lang="en-US" sz="2400" b="1" dirty="0" err="1" smtClean="0">
                <a:solidFill>
                  <a:schemeClr val="accent1"/>
                </a:solidFill>
              </a:rPr>
              <a:t>pseudopolyphs</a:t>
            </a:r>
            <a:r>
              <a:rPr lang="en-US" sz="2400" b="1" dirty="0" smtClean="0">
                <a:solidFill>
                  <a:schemeClr val="accent1"/>
                </a:solidFill>
              </a:rPr>
              <a:t>) or hyperplasia of lymphatic tissue (lymphoid polyp).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chemeClr val="accent1"/>
                </a:solidFill>
              </a:rPr>
              <a:t>These polyps can be found in inflammatory bowel diseases (</a:t>
            </a:r>
            <a:r>
              <a:rPr lang="en-US" sz="2400" b="1" dirty="0" err="1" smtClean="0">
                <a:solidFill>
                  <a:schemeClr val="accent1"/>
                </a:solidFill>
              </a:rPr>
              <a:t>Crohn's</a:t>
            </a:r>
            <a:r>
              <a:rPr lang="en-US" sz="2400" b="1" dirty="0" smtClean="0">
                <a:solidFill>
                  <a:schemeClr val="accent1"/>
                </a:solidFill>
              </a:rPr>
              <a:t>, ulcerative colitis, etc.). Usually they can regress once the inflammation is gone.</a:t>
            </a:r>
            <a:endParaRPr lang="en-US" sz="2400" b="1" dirty="0">
              <a:solidFill>
                <a:schemeClr val="accent1"/>
              </a:solidFill>
            </a:endParaRP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chemeClr val="accent1"/>
                </a:solidFill>
              </a:rPr>
              <a:t>The risk of inflammation of malignancy polyps is low.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400" b="1" dirty="0" smtClean="0">
                <a:solidFill>
                  <a:schemeClr val="accent1"/>
                </a:solidFill>
              </a:rPr>
              <a:t>It is </a:t>
            </a:r>
            <a:r>
              <a:rPr lang="en-US" sz="2400" b="1" dirty="0" err="1" smtClean="0">
                <a:solidFill>
                  <a:schemeClr val="accent1"/>
                </a:solidFill>
              </a:rPr>
              <a:t>advisible</a:t>
            </a:r>
            <a:r>
              <a:rPr lang="en-US" sz="2400" b="1" dirty="0" smtClean="0">
                <a:solidFill>
                  <a:schemeClr val="accent1"/>
                </a:solidFill>
              </a:rPr>
              <a:t> to follow these polyps. </a:t>
            </a:r>
          </a:p>
          <a:p>
            <a:pPr marL="342900" indent="-342900"/>
            <a:r>
              <a:rPr lang="en-US" sz="2400" b="1" i="1" dirty="0" smtClean="0">
                <a:solidFill>
                  <a:schemeClr val="accent1"/>
                </a:solidFill>
              </a:rPr>
              <a:t>     </a:t>
            </a:r>
            <a:r>
              <a:rPr lang="en-US" sz="2400" b="1" i="1" dirty="0" err="1" smtClean="0">
                <a:solidFill>
                  <a:srgbClr val="C00000"/>
                </a:solidFill>
              </a:rPr>
              <a:t>Adenamatosis</a:t>
            </a:r>
            <a:r>
              <a:rPr lang="en-US" sz="2400" b="1" i="1" dirty="0" smtClean="0">
                <a:solidFill>
                  <a:srgbClr val="C00000"/>
                </a:solidFill>
              </a:rPr>
              <a:t> should be </a:t>
            </a:r>
            <a:r>
              <a:rPr lang="en-US" sz="2400" b="1" i="1" dirty="0" err="1" smtClean="0">
                <a:solidFill>
                  <a:srgbClr val="C00000"/>
                </a:solidFill>
              </a:rPr>
              <a:t>colonoscopically</a:t>
            </a:r>
            <a:r>
              <a:rPr lang="en-US" sz="2400" b="1" i="1" dirty="0" smtClean="0">
                <a:solidFill>
                  <a:srgbClr val="C00000"/>
                </a:solidFill>
              </a:rPr>
              <a:t> removed when polyps are difficult to distinguish.</a:t>
            </a:r>
            <a:endParaRPr lang="en-US" sz="2400" b="1" dirty="0">
              <a:solidFill>
                <a:srgbClr val="C00000"/>
              </a:solidFill>
            </a:endParaRPr>
          </a:p>
        </p:txBody>
      </p:sp>
      <p:pic>
        <p:nvPicPr>
          <p:cNvPr id="6146" name="Picture 2" descr="Картинки по запросу iltihabi polipl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3742" y="1276398"/>
            <a:ext cx="5334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132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660845"/>
            <a:ext cx="6096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Polyps of </a:t>
            </a:r>
            <a:r>
              <a:rPr lang="en-US" sz="34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hamartomosis</a:t>
            </a:r>
            <a:endParaRPr lang="en-US" sz="3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855640" y="0"/>
            <a:ext cx="6696744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7030A0"/>
                </a:solidFill>
              </a:rPr>
              <a:t>Specific properties of polyps</a:t>
            </a:r>
            <a:endParaRPr lang="ru-RU" sz="3600" i="1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2433" y="1412776"/>
            <a:ext cx="5761025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5361" y="1592256"/>
            <a:ext cx="60822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chemeClr val="accent1"/>
                </a:solidFill>
              </a:rPr>
              <a:t>Hamartoma</a:t>
            </a:r>
            <a:r>
              <a:rPr lang="en-US" sz="2400" b="1" dirty="0" smtClean="0">
                <a:solidFill>
                  <a:schemeClr val="accent1"/>
                </a:solidFill>
              </a:rPr>
              <a:t> is a derivative caused by uneven and mixed growth of normal tissue elements (The tissues are normal, in place, but the texture of the tissue elements is impaired).</a:t>
            </a:r>
            <a:endParaRPr lang="en-US" sz="2400" b="1" dirty="0">
              <a:solidFill>
                <a:schemeClr val="accent1"/>
              </a:solidFill>
            </a:endParaRPr>
          </a:p>
          <a:p>
            <a:endParaRPr lang="en-US" sz="2400" b="1" dirty="0" smtClean="0">
              <a:solidFill>
                <a:schemeClr val="accent1"/>
              </a:solidFill>
            </a:endParaRPr>
          </a:p>
          <a:p>
            <a:r>
              <a:rPr lang="en-US" sz="2400" b="1" dirty="0" smtClean="0">
                <a:solidFill>
                  <a:schemeClr val="accent1"/>
                </a:solidFill>
              </a:rPr>
              <a:t>The two most common types of </a:t>
            </a:r>
            <a:r>
              <a:rPr lang="en-US" sz="2400" b="1" dirty="0" err="1" smtClean="0">
                <a:solidFill>
                  <a:schemeClr val="accent1"/>
                </a:solidFill>
              </a:rPr>
              <a:t>hamartomic</a:t>
            </a:r>
            <a:r>
              <a:rPr lang="en-US" sz="2400" b="1" dirty="0" smtClean="0">
                <a:solidFill>
                  <a:schemeClr val="accent1"/>
                </a:solidFill>
              </a:rPr>
              <a:t> polyps in the colon are:</a:t>
            </a:r>
          </a:p>
          <a:p>
            <a:r>
              <a:rPr lang="en-U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Juvenile polyp</a:t>
            </a:r>
          </a:p>
          <a:p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                          </a:t>
            </a:r>
            <a:r>
              <a:rPr lang="en-US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Peutz-Jegher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syndrome</a:t>
            </a:r>
            <a:endParaRPr lang="en-US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183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r>
              <a:rPr lang="az-Latn-AZ" sz="4000" dirty="0" smtClean="0">
                <a:solidFill>
                  <a:srgbClr val="0070C0"/>
                </a:solidFill>
              </a:rPr>
              <a:t/>
            </a:r>
            <a:br>
              <a:rPr lang="az-Latn-AZ" sz="4000" dirty="0" smtClean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855640" y="660845"/>
            <a:ext cx="6096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az-Latn-AZ" sz="3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Adenotomous polyps</a:t>
            </a:r>
            <a:endParaRPr lang="en-US" sz="3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855640" y="0"/>
            <a:ext cx="6696744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3600" i="1" dirty="0" smtClean="0">
                <a:solidFill>
                  <a:srgbClr val="7030A0"/>
                </a:solidFill>
              </a:rPr>
              <a:t>Specific properties of polyps</a:t>
            </a:r>
            <a:endParaRPr lang="ru-RU" sz="3600" i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5" y="1592256"/>
            <a:ext cx="59381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2"/>
              </a:buBlip>
            </a:pPr>
            <a:r>
              <a:rPr lang="en-US" sz="2400" b="1" dirty="0" smtClean="0">
                <a:solidFill>
                  <a:schemeClr val="tx2"/>
                </a:solidFill>
              </a:rPr>
              <a:t>This Polyp is a benign derivative derived from proliferation of the gland epithelium and does not invade the basal membrane.</a:t>
            </a:r>
          </a:p>
          <a:p>
            <a:pPr marL="342900" indent="-342900">
              <a:buBlip>
                <a:blip r:embed="rId2"/>
              </a:buBlip>
            </a:pPr>
            <a:r>
              <a:rPr lang="en-US" sz="2400" b="1" dirty="0" err="1" smtClean="0">
                <a:solidFill>
                  <a:schemeClr val="tx2"/>
                </a:solidFill>
              </a:rPr>
              <a:t>Adenomatous</a:t>
            </a:r>
            <a:r>
              <a:rPr lang="en-US" sz="2400" b="1" dirty="0" smtClean="0">
                <a:solidFill>
                  <a:schemeClr val="tx2"/>
                </a:solidFill>
              </a:rPr>
              <a:t> polyps are classically observed in two forms:</a:t>
            </a:r>
          </a:p>
          <a:p>
            <a:pPr marL="342900" indent="-342900">
              <a:buBlip>
                <a:blip r:embed="rId2"/>
              </a:buBlip>
            </a:pPr>
            <a:r>
              <a:rPr lang="en-US" sz="2400" b="1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Sporadic shape - 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single and several polyps are found.</a:t>
            </a:r>
          </a:p>
          <a:p>
            <a:pPr marL="342900" indent="-342900">
              <a:buBlip>
                <a:blip r:embed="rId2"/>
              </a:buBlip>
            </a:pPr>
            <a:r>
              <a:rPr lang="en-US" sz="24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Family </a:t>
            </a:r>
            <a:r>
              <a:rPr lang="en-US" sz="24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adenomataosis</a:t>
            </a:r>
            <a:r>
              <a:rPr lang="en-US" sz="24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polyposis</a:t>
            </a:r>
            <a:r>
              <a:rPr lang="en-US" sz="24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a genetic disease characterized by the presence of multiple (more than 100) polyps in the colon and a high risk of cancer.</a:t>
            </a:r>
            <a:endParaRPr lang="en-US" sz="24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7566" y="1698819"/>
            <a:ext cx="5703563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67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19606" y="1772816"/>
            <a:ext cx="9577063" cy="2160240"/>
          </a:xfrm>
        </p:spPr>
        <p:txBody>
          <a:bodyPr/>
          <a:lstStyle/>
          <a:p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</a:rPr>
              <a:t>Malignant tumors of colon 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999656" y="6597352"/>
            <a:ext cx="5904656" cy="260647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07558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altLang="en-US" sz="4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908720"/>
            <a:ext cx="5472608" cy="53285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majority of the malignant tumors of the colon (more than 90%) developed from the mucous membrane </a:t>
            </a:r>
            <a:r>
              <a:rPr lang="en-US" sz="34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adenocarcinomas</a:t>
            </a:r>
            <a:r>
              <a:rPr lang="en-US" sz="3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34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Carcinoids</a:t>
            </a:r>
            <a:r>
              <a:rPr lang="en-US" sz="3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other </a:t>
            </a:r>
            <a:r>
              <a:rPr lang="en-US" sz="34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mesenchymal</a:t>
            </a:r>
            <a:r>
              <a:rPr lang="en-US" sz="3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tumors are rare.</a:t>
            </a:r>
            <a:endParaRPr lang="en-US" sz="3400" b="1" i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0677" y="1052736"/>
            <a:ext cx="5557065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4098136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</a:rPr>
              <a:t>Confirmation</a:t>
            </a:r>
            <a:endParaRPr lang="en-US" alt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xmlns="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7568" y="6669360"/>
            <a:ext cx="7056784" cy="188639"/>
          </a:xfrm>
        </p:spPr>
        <p:txBody>
          <a:bodyPr/>
          <a:lstStyle/>
          <a:p>
            <a:r>
              <a:rPr lang="az-Latn-AZ" altLang="en-US" sz="1400" dirty="0"/>
              <a:t>Prof.Dr. Eldar Allahverdi oğlu Əliyev, Tibb ü.f.d., Pərvanə Rövşən qızı Aydınova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51384" y="4796533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just">
              <a:buBlip>
                <a:blip r:embed="rId2"/>
              </a:buBlip>
            </a:pPr>
            <a:r>
              <a:rPr lang="en-U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Till 40 years - 5-8%</a:t>
            </a:r>
          </a:p>
          <a:p>
            <a:pPr marL="457200" indent="-457200" algn="just">
              <a:buBlip>
                <a:blip r:embed="rId2"/>
              </a:buBlip>
            </a:pPr>
            <a:r>
              <a:rPr lang="en-U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after 50, the frequency increases.</a:t>
            </a:r>
            <a:endParaRPr lang="ru-RU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6655" y="1500083"/>
            <a:ext cx="5640502" cy="2965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-16927" y="1746987"/>
            <a:ext cx="3228504" cy="247200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3rd place after prostate and lung cancer</a:t>
            </a:r>
            <a:endParaRPr lang="ru-RU" sz="2800" dirty="0"/>
          </a:p>
        </p:txBody>
      </p:sp>
      <p:sp>
        <p:nvSpPr>
          <p:cNvPr id="13" name="Овал 12"/>
          <p:cNvSpPr/>
          <p:nvPr/>
        </p:nvSpPr>
        <p:spPr>
          <a:xfrm>
            <a:off x="8890845" y="1766774"/>
            <a:ext cx="3228504" cy="2472004"/>
          </a:xfrm>
          <a:prstGeom prst="ellipse">
            <a:avLst/>
          </a:prstGeom>
          <a:solidFill>
            <a:srgbClr val="CC0066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2nd place after breast cancer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935106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" grpId="0"/>
      <p:bldP spid="7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altLang="en-US" sz="34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DESCRIPTION</a:t>
            </a:r>
            <a:endParaRPr lang="az-Latn-AZ" altLang="en-US" sz="3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86252622"/>
              </p:ext>
            </p:extLst>
          </p:nvPr>
        </p:nvGraphicFramePr>
        <p:xfrm>
          <a:off x="0" y="1052736"/>
          <a:ext cx="121920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0342877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C8F85B0-E1DF-42CC-9370-27FEF3960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>
                                            <p:graphicEl>
                                              <a:dgm id="{8C8F85B0-E1DF-42CC-9370-27FEF39606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52E1D35-7086-48D2-A61D-B3192839A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>
                                            <p:graphicEl>
                                              <a:dgm id="{152E1D35-7086-48D2-A61D-B3192839A3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55423BE-33AD-4226-ADF7-4F3E9AE57D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>
                                            <p:graphicEl>
                                              <a:dgm id="{755423BE-33AD-4226-ADF7-4F3E9AE57D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6E4BB52-D292-4A3B-90BF-AADB3F3B35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>
                                            <p:graphicEl>
                                              <a:dgm id="{16E4BB52-D292-4A3B-90BF-AADB3F3B35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87053F1-A13A-469C-A2F8-F9F637408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2">
                                            <p:graphicEl>
                                              <a:dgm id="{E87053F1-A13A-469C-A2F8-F9F637408A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82DC01A-45A9-490F-A620-D4F7618CB5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>
                                            <p:graphicEl>
                                              <a:dgm id="{782DC01A-45A9-490F-A620-D4F7618CB5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0B89B64-A2B5-44DB-9296-087B5A71DE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>
                                            <p:graphicEl>
                                              <a:dgm id="{00B89B64-A2B5-44DB-9296-087B5A71DE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846A33B-993F-4784-B577-C694023548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2">
                                            <p:graphicEl>
                                              <a:dgm id="{0846A33B-993F-4784-B577-C694023548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D720C66-E93F-4FB9-9328-0B66E937B5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2">
                                            <p:graphicEl>
                                              <a:dgm id="{3D720C66-E93F-4FB9-9328-0B66E937B5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14EFE87-8E4C-4866-8E5B-2DAADEC867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2">
                                            <p:graphicEl>
                                              <a:dgm id="{A14EFE87-8E4C-4866-8E5B-2DAADEC867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2800B3C-69FC-42E0-91FA-A2CD8F812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2">
                                            <p:graphicEl>
                                              <a:dgm id="{02800B3C-69FC-42E0-91FA-A2CD8F8120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E13196C-C321-44E8-BE59-601BD44C56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2">
                                            <p:graphicEl>
                                              <a:dgm id="{CE13196C-C321-44E8-BE59-601BD44C56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587A3ED-AF51-49B0-A28A-372671841D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2">
                                            <p:graphicEl>
                                              <a:dgm id="{F587A3ED-AF51-49B0-A28A-372671841D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A617439-DA05-4E02-BBFF-F80812273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2">
                                            <p:graphicEl>
                                              <a:dgm id="{2A617439-DA05-4E02-BBFF-F80812273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2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33154"/>
            <a:ext cx="3960440" cy="4673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altLang="en-US" sz="34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DESCRIPTION</a:t>
            </a:r>
            <a:endParaRPr lang="az-Latn-AZ" altLang="en-US" sz="3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723997508"/>
              </p:ext>
            </p:extLst>
          </p:nvPr>
        </p:nvGraphicFramePr>
        <p:xfrm>
          <a:off x="0" y="1052736"/>
          <a:ext cx="1219200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058463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C8F85B0-E1DF-42CC-9370-27FEF3960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>
                                            <p:graphicEl>
                                              <a:dgm id="{8C8F85B0-E1DF-42CC-9370-27FEF39606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52E1D35-7086-48D2-A61D-B3192839A3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>
                                            <p:graphicEl>
                                              <a:dgm id="{152E1D35-7086-48D2-A61D-B3192839A3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55423BE-33AD-4226-ADF7-4F3E9AE57D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>
                                            <p:graphicEl>
                                              <a:dgm id="{755423BE-33AD-4226-ADF7-4F3E9AE57D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6E4BB52-D292-4A3B-90BF-AADB3F3B35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>
                                            <p:graphicEl>
                                              <a:dgm id="{16E4BB52-D292-4A3B-90BF-AADB3F3B35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87053F1-A13A-469C-A2F8-F9F637408A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2">
                                            <p:graphicEl>
                                              <a:dgm id="{E87053F1-A13A-469C-A2F8-F9F637408A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82DC01A-45A9-490F-A620-D4F7618CB5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>
                                            <p:graphicEl>
                                              <a:dgm id="{782DC01A-45A9-490F-A620-D4F7618CB5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846A33B-993F-4784-B577-C694023548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>
                                            <p:graphicEl>
                                              <a:dgm id="{0846A33B-993F-4784-B577-C694023548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0B89B64-A2B5-44DB-9296-087B5A71DE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2">
                                            <p:graphicEl>
                                              <a:dgm id="{00B89B64-A2B5-44DB-9296-087B5A71DE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D720C66-E93F-4FB9-9328-0B66E937B5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2">
                                            <p:graphicEl>
                                              <a:dgm id="{3D720C66-E93F-4FB9-9328-0B66E937B5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02800B3C-69FC-42E0-91FA-A2CD8F812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2">
                                            <p:graphicEl>
                                              <a:dgm id="{02800B3C-69FC-42E0-91FA-A2CD8F8120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E13196C-C321-44E8-BE59-601BD44C56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2">
                                            <p:graphicEl>
                                              <a:dgm id="{CE13196C-C321-44E8-BE59-601BD44C56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2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791744" y="193452"/>
            <a:ext cx="3960440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3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Etiology</a:t>
            </a:r>
            <a:endParaRPr lang="az-Latn-AZ" altLang="en-US" sz="3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4889525"/>
              </p:ext>
            </p:extLst>
          </p:nvPr>
        </p:nvGraphicFramePr>
        <p:xfrm>
          <a:off x="263352" y="1124744"/>
          <a:ext cx="11928648" cy="5362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007013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F1E8E6C-02D1-4A13-961B-3F7FCF0AA2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>
                                            <p:graphicEl>
                                              <a:dgm id="{9F1E8E6C-02D1-4A13-961B-3F7FCF0AA2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3A41FB7-5F04-4777-A8C9-53D1781E6D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>
                                            <p:graphicEl>
                                              <a:dgm id="{B3A41FB7-5F04-4777-A8C9-53D1781E6D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3CC8CC1-5A25-4951-B94C-CDB427BAF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>
                                            <p:graphicEl>
                                              <a:dgm id="{83CC8CC1-5A25-4951-B94C-CDB427BAFA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4DC8B07-92FB-4D1E-8B1B-54DC98455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2">
                                            <p:graphicEl>
                                              <a:dgm id="{44DC8B07-92FB-4D1E-8B1B-54DC98455A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6D37DAE-5CED-4374-A52D-9D7B543C1E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>
                                            <p:graphicEl>
                                              <a:dgm id="{26D37DAE-5CED-4374-A52D-9D7B543C1E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3821AE6-D01F-4467-AADC-88317536A3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2">
                                            <p:graphicEl>
                                              <a:dgm id="{A3821AE6-D01F-4467-AADC-88317536A3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1F02AAA-1424-41C9-87AC-3C65BCC0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2">
                                            <p:graphicEl>
                                              <a:dgm id="{91F02AAA-1424-41C9-87AC-3C65BCC045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E5913FA8-3CF5-4752-A498-E2E2A85048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2">
                                            <p:graphicEl>
                                              <a:dgm id="{E5913FA8-3CF5-4752-A498-E2E2A85048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264D04B-8394-44DC-B457-C8A2C133B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2">
                                            <p:graphicEl>
                                              <a:dgm id="{F264D04B-8394-44DC-B457-C8A2C133B3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7811E15B-3F57-4608-8D9C-A8A1A204E5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2">
                                            <p:graphicEl>
                                              <a:dgm id="{7811E15B-3F57-4608-8D9C-A8A1A204E5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CB3D199D-E7A2-42D5-9CBA-CE89F9DE4F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2">
                                            <p:graphicEl>
                                              <a:dgm id="{CB3D199D-E7A2-42D5-9CBA-CE89F9DE4F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6CE9267F-37FD-48B0-B035-BF31EA9A4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2">
                                            <p:graphicEl>
                                              <a:dgm id="{6CE9267F-37FD-48B0-B035-BF31EA9A4E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D706D99-F57F-4644-9897-21CEF111C3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2">
                                            <p:graphicEl>
                                              <a:dgm id="{8D706D99-F57F-4644-9897-21CEF111C3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26BB551-DC40-4178-B038-0E097F12E8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2">
                                            <p:graphicEl>
                                              <a:dgm id="{226BB551-DC40-4178-B038-0E097F12E8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924E395-4D29-410C-A0EA-D6ED37AD1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12">
                                            <p:graphicEl>
                                              <a:dgm id="{F924E395-4D29-410C-A0EA-D6ED37AD16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18295E5-4F80-4C9A-81AA-B697073294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12">
                                            <p:graphicEl>
                                              <a:dgm id="{B18295E5-4F80-4C9A-81AA-B697073294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5BEE878-A8EA-4169-9C5B-1AEFC1AA63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12">
                                            <p:graphicEl>
                                              <a:dgm id="{F5BEE878-A8EA-4169-9C5B-1AEFC1AA63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4223792" y="40157"/>
            <a:ext cx="3960440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34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Etiology</a:t>
            </a:r>
            <a:endParaRPr lang="az-Latn-AZ" altLang="en-US" sz="3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32994442"/>
              </p:ext>
            </p:extLst>
          </p:nvPr>
        </p:nvGraphicFramePr>
        <p:xfrm>
          <a:off x="263352" y="1052736"/>
          <a:ext cx="1175439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2452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graphicEl>
                                              <a:dgm id="{24A3DE03-531F-4A3E-B1BB-86AAE4F62E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7302DFD6-CB48-470D-8D5A-BCD2ED5B0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427E4CCE-7E5D-4D7D-97E0-66B8ABB67D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B400108-6B39-49FF-BD09-8E394AD016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F9E90963-576B-4544-9987-3D02AD4FA0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CB1A0CB4-0CF3-4501-9601-FA0D3F4B9A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DB812D28-49D7-415C-83CF-BA1BC64593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</p:spPr>
        <p:txBody>
          <a:bodyPr/>
          <a:lstStyle/>
          <a:p>
            <a:r>
              <a:rPr lang="az-Latn-AZ" dirty="0" smtClean="0">
                <a:solidFill>
                  <a:schemeClr val="accent2">
                    <a:lumMod val="50000"/>
                  </a:schemeClr>
                </a:solidFill>
              </a:rPr>
              <a:t>Pathogenesis</a:t>
            </a:r>
            <a:endParaRPr lang="en-US" dirty="0"/>
          </a:p>
        </p:txBody>
      </p:sp>
      <p:sp>
        <p:nvSpPr>
          <p:cNvPr id="8" name="Text Box 35">
            <a:extLst>
              <a:ext uri="{FF2B5EF4-FFF2-40B4-BE49-F238E27FC236}">
                <a16:creationId xmlns:a16="http://schemas.microsoft.com/office/drawing/2014/main" xmlns="" id="{912B222B-C9E7-4994-A68C-C303043C7F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7624" y="764704"/>
            <a:ext cx="636289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200" b="1" dirty="0" smtClean="0">
                <a:solidFill>
                  <a:srgbClr val="CC0066"/>
                </a:solidFill>
              </a:rPr>
              <a:t>Mutations in </a:t>
            </a:r>
            <a:r>
              <a:rPr lang="en-US" sz="2200" b="1" dirty="0" err="1" smtClean="0">
                <a:solidFill>
                  <a:srgbClr val="CC0066"/>
                </a:solidFill>
              </a:rPr>
              <a:t>oncogens</a:t>
            </a:r>
            <a:r>
              <a:rPr lang="en-US" sz="2200" b="1" dirty="0" smtClean="0">
                <a:solidFill>
                  <a:srgbClr val="CC0066"/>
                </a:solidFill>
              </a:rPr>
              <a:t> and tumor-suppressor genes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200" b="1" dirty="0" smtClean="0">
                <a:solidFill>
                  <a:srgbClr val="CC0066"/>
                </a:solidFill>
              </a:rPr>
              <a:t>  causes colon cancer.</a:t>
            </a:r>
            <a:endParaRPr lang="tr-TR" altLang="en-US" sz="2200" b="1" dirty="0">
              <a:latin typeface="Calibri" pitchFamily="34" charset="0"/>
            </a:endParaRPr>
          </a:p>
        </p:txBody>
      </p:sp>
      <p:sp>
        <p:nvSpPr>
          <p:cNvPr id="9" name="Text Box 36">
            <a:extLst>
              <a:ext uri="{FF2B5EF4-FFF2-40B4-BE49-F238E27FC236}">
                <a16:creationId xmlns:a16="http://schemas.microsoft.com/office/drawing/2014/main" xmlns="" id="{66D9F427-35FF-44D3-B6BF-3876F1837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6467" y="1690961"/>
            <a:ext cx="19452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 smtClean="0">
                <a:latin typeface="Calibri" pitchFamily="34" charset="0"/>
              </a:rPr>
              <a:t>Genetic mutations</a:t>
            </a:r>
            <a:endParaRPr lang="az-Latn-AZ" altLang="en-US" sz="1800" b="1" i="1" dirty="0">
              <a:latin typeface="Calibri" pitchFamily="34" charset="0"/>
            </a:endParaRPr>
          </a:p>
        </p:txBody>
      </p:sp>
      <p:sp>
        <p:nvSpPr>
          <p:cNvPr id="10" name="Text Box 37">
            <a:extLst>
              <a:ext uri="{FF2B5EF4-FFF2-40B4-BE49-F238E27FC236}">
                <a16:creationId xmlns:a16="http://schemas.microsoft.com/office/drawing/2014/main" xmlns="" id="{8B930972-903B-4B61-BAC9-4F01DE2E5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772" y="2313057"/>
            <a:ext cx="286392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800" b="1" dirty="0" smtClean="0">
                <a:latin typeface="Calibri" pitchFamily="34" charset="0"/>
              </a:rPr>
              <a:t>Heritage (10-15%)</a:t>
            </a:r>
            <a:endParaRPr lang="az-Latn-AZ" altLang="en-US" sz="2800" b="1" dirty="0">
              <a:latin typeface="Calibri" pitchFamily="34" charset="0"/>
            </a:endParaRPr>
          </a:p>
        </p:txBody>
      </p:sp>
      <p:sp>
        <p:nvSpPr>
          <p:cNvPr id="12" name="Text Box 39">
            <a:extLst>
              <a:ext uri="{FF2B5EF4-FFF2-40B4-BE49-F238E27FC236}">
                <a16:creationId xmlns:a16="http://schemas.microsoft.com/office/drawing/2014/main" xmlns="" id="{9BA72FCF-D564-43B1-8C0F-D5889B28E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080" y="3501763"/>
            <a:ext cx="1965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>
                <a:latin typeface="Calibri" pitchFamily="34" charset="0"/>
              </a:rPr>
              <a:t>Causes polyp</a:t>
            </a:r>
            <a:endParaRPr lang="tr-TR" altLang="en-US" sz="1800" b="1" dirty="0">
              <a:latin typeface="Calibri" pitchFamily="34" charset="0"/>
            </a:endParaRPr>
          </a:p>
        </p:txBody>
      </p:sp>
      <p:sp>
        <p:nvSpPr>
          <p:cNvPr id="14" name="Text Box 41">
            <a:extLst>
              <a:ext uri="{FF2B5EF4-FFF2-40B4-BE49-F238E27FC236}">
                <a16:creationId xmlns:a16="http://schemas.microsoft.com/office/drawing/2014/main" xmlns="" id="{94F6F8FA-2068-4979-8940-EF208F6D79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0297" y="2565821"/>
            <a:ext cx="33123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az-Latn-AZ" altLang="en-US" sz="2800" b="1" dirty="0" smtClean="0">
                <a:latin typeface="Calibri" pitchFamily="34" charset="0"/>
              </a:rPr>
              <a:t>Earnings (80 -85%)</a:t>
            </a:r>
            <a:endParaRPr lang="az-Latn-AZ" altLang="en-US" sz="2800" b="1" dirty="0">
              <a:latin typeface="Calibri" pitchFamily="34" charset="0"/>
            </a:endParaRPr>
          </a:p>
        </p:txBody>
      </p:sp>
      <p:sp>
        <p:nvSpPr>
          <p:cNvPr id="18" name="Text Box 45">
            <a:extLst>
              <a:ext uri="{FF2B5EF4-FFF2-40B4-BE49-F238E27FC236}">
                <a16:creationId xmlns:a16="http://schemas.microsoft.com/office/drawing/2014/main" xmlns="" id="{B896C5D1-EA24-4970-B075-BA4012051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960" y="3929066"/>
            <a:ext cx="6310314" cy="255389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Family </a:t>
            </a:r>
            <a:r>
              <a:rPr lang="en-US" sz="1800" i="1" dirty="0" err="1" smtClean="0">
                <a:solidFill>
                  <a:schemeClr val="accent6">
                    <a:lumMod val="75000"/>
                  </a:schemeClr>
                </a:solidFill>
              </a:rPr>
              <a:t>adenomatous</a:t>
            </a: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i="1" dirty="0" err="1" smtClean="0">
                <a:solidFill>
                  <a:schemeClr val="accent6">
                    <a:lumMod val="75000"/>
                  </a:schemeClr>
                </a:solidFill>
              </a:rPr>
              <a:t>polyposis</a:t>
            </a: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 syndrome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Non-congenital non-</a:t>
            </a:r>
            <a:r>
              <a:rPr lang="en-US" sz="1800" i="1" dirty="0" err="1" smtClean="0">
                <a:solidFill>
                  <a:schemeClr val="accent6">
                    <a:lumMod val="75000"/>
                  </a:schemeClr>
                </a:solidFill>
              </a:rPr>
              <a:t>polyposis</a:t>
            </a: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 colorectal cancers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  (MSH2 and MLH1, MSH6 mutations)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  </a:t>
            </a:r>
            <a:r>
              <a:rPr lang="en-US" sz="1800" i="1" dirty="0" err="1" smtClean="0">
                <a:solidFill>
                  <a:schemeClr val="accent6">
                    <a:lumMod val="75000"/>
                  </a:schemeClr>
                </a:solidFill>
              </a:rPr>
              <a:t>Peutz-Jegher</a:t>
            </a: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 syndrome (LKB1 / STK1 mutation)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  		Family juvenile </a:t>
            </a:r>
            <a:r>
              <a:rPr lang="en-US" sz="1800" i="1" dirty="0" err="1" smtClean="0">
                <a:solidFill>
                  <a:schemeClr val="accent6">
                    <a:lumMod val="75000"/>
                  </a:schemeClr>
                </a:solidFill>
              </a:rPr>
              <a:t>polyposis</a:t>
            </a: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 (SMAD4 / DPC mutation)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after 35-40 years 15-100% </a:t>
            </a:r>
          </a:p>
          <a:p>
            <a:pPr algn="ctr" eaLnBrk="1" hangingPunct="1">
              <a:defRPr/>
            </a:pPr>
            <a:r>
              <a:rPr lang="en-US" sz="1800" i="1" dirty="0" smtClean="0">
                <a:solidFill>
                  <a:schemeClr val="accent6">
                    <a:lumMod val="75000"/>
                  </a:schemeClr>
                </a:solidFill>
              </a:rPr>
              <a:t>  colorectal cancer develops</a:t>
            </a:r>
            <a:endParaRPr lang="en-US" altLang="en-US" sz="1800" dirty="0">
              <a:latin typeface="Calibri" panose="020F0502020204030204" pitchFamily="34" charset="0"/>
              <a:cs typeface="Times New Roman" pitchFamily="18" charset="0"/>
            </a:endParaRPr>
          </a:p>
        </p:txBody>
      </p:sp>
      <p:cxnSp>
        <p:nvCxnSpPr>
          <p:cNvPr id="19" name="AutoShape 46">
            <a:extLst>
              <a:ext uri="{FF2B5EF4-FFF2-40B4-BE49-F238E27FC236}">
                <a16:creationId xmlns:a16="http://schemas.microsoft.com/office/drawing/2014/main" xmlns="" id="{D30D9CAB-5308-4715-B077-3E1CEA5677D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6109068" y="1520220"/>
            <a:ext cx="5" cy="341482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49">
            <a:extLst>
              <a:ext uri="{FF2B5EF4-FFF2-40B4-BE49-F238E27FC236}">
                <a16:creationId xmlns:a16="http://schemas.microsoft.com/office/drawing/2014/main" xmlns="" id="{D7C62D5C-F4EB-46AE-9D9D-274D1FAC9E8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490020" y="3013583"/>
            <a:ext cx="432239" cy="505528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49">
            <a:extLst>
              <a:ext uri="{FF2B5EF4-FFF2-40B4-BE49-F238E27FC236}">
                <a16:creationId xmlns:a16="http://schemas.microsoft.com/office/drawing/2014/main" xmlns="" id="{15994D88-E378-4CDE-B0EF-AAB29705CD80}"/>
              </a:ext>
            </a:extLst>
          </p:cNvPr>
          <p:cNvCxnSpPr>
            <a:cxnSpLocks noChangeShapeType="1"/>
            <a:stCxn id="9" idx="2"/>
            <a:endCxn id="14" idx="0"/>
          </p:cNvCxnSpPr>
          <p:nvPr/>
        </p:nvCxnSpPr>
        <p:spPr bwMode="auto">
          <a:xfrm>
            <a:off x="6109073" y="2060293"/>
            <a:ext cx="4307405" cy="505528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AutoShape 49">
            <a:extLst>
              <a:ext uri="{FF2B5EF4-FFF2-40B4-BE49-F238E27FC236}">
                <a16:creationId xmlns:a16="http://schemas.microsoft.com/office/drawing/2014/main" xmlns="" id="{1F9B91E5-14FA-46E3-9B63-7106AA12F606}"/>
              </a:ext>
            </a:extLst>
          </p:cNvPr>
          <p:cNvCxnSpPr>
            <a:cxnSpLocks noChangeShapeType="1"/>
            <a:stCxn id="9" idx="2"/>
            <a:endCxn id="10" idx="0"/>
          </p:cNvCxnSpPr>
          <p:nvPr/>
        </p:nvCxnSpPr>
        <p:spPr bwMode="auto">
          <a:xfrm flipH="1">
            <a:off x="1999735" y="2060293"/>
            <a:ext cx="4109338" cy="252764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AutoShape 49">
            <a:extLst>
              <a:ext uri="{FF2B5EF4-FFF2-40B4-BE49-F238E27FC236}">
                <a16:creationId xmlns:a16="http://schemas.microsoft.com/office/drawing/2014/main" xmlns="" id="{D7C62D5C-F4EB-46AE-9D9D-274D1FAC9E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23920" y="3013583"/>
            <a:ext cx="414535" cy="505528"/>
          </a:xfrm>
          <a:prstGeom prst="straightConnector1">
            <a:avLst/>
          </a:prstGeom>
          <a:noFill/>
          <a:ln w="190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Text Box 39">
            <a:extLst>
              <a:ext uri="{FF2B5EF4-FFF2-40B4-BE49-F238E27FC236}">
                <a16:creationId xmlns:a16="http://schemas.microsoft.com/office/drawing/2014/main" xmlns="" id="{9BA72FCF-D564-43B1-8C0F-D5889B28EF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2259" y="3514451"/>
            <a:ext cx="1965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b="1" dirty="0" smtClean="0">
                <a:latin typeface="Calibri" pitchFamily="34" charset="0"/>
              </a:rPr>
              <a:t>Cancer</a:t>
            </a:r>
            <a:endParaRPr lang="tr-TR" altLang="en-US" sz="1800" b="1" dirty="0">
              <a:latin typeface="Calibri" pitchFamily="34" charset="0"/>
            </a:endParaRPr>
          </a:p>
        </p:txBody>
      </p:sp>
      <p:cxnSp>
        <p:nvCxnSpPr>
          <p:cNvPr id="65" name="AutoShape 60">
            <a:extLst>
              <a:ext uri="{FF2B5EF4-FFF2-40B4-BE49-F238E27FC236}">
                <a16:creationId xmlns:a16="http://schemas.microsoft.com/office/drawing/2014/main" xmlns="" id="{1285C50E-D321-4EEF-B04D-B4348A846CBA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351584" y="2564904"/>
            <a:ext cx="916187" cy="1649979"/>
          </a:xfrm>
          <a:prstGeom prst="curvedConnector4">
            <a:avLst>
              <a:gd name="adj1" fmla="val -24951"/>
              <a:gd name="adj2" fmla="val 57928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8" name="Прямоугольник 7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79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cxnSp>
        <p:nvCxnSpPr>
          <p:cNvPr id="81" name="AutoShape 60">
            <a:extLst>
              <a:ext uri="{FF2B5EF4-FFF2-40B4-BE49-F238E27FC236}">
                <a16:creationId xmlns:a16="http://schemas.microsoft.com/office/drawing/2014/main" xmlns="" id="{1285C50E-D321-4EEF-B04D-B4348A846CBA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9934035" y="2977339"/>
            <a:ext cx="1296143" cy="1048848"/>
          </a:xfrm>
          <a:prstGeom prst="curvedConnector3">
            <a:avLst>
              <a:gd name="adj1" fmla="val 30464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6" name="Text Box 45">
            <a:extLst>
              <a:ext uri="{FF2B5EF4-FFF2-40B4-BE49-F238E27FC236}">
                <a16:creationId xmlns:a16="http://schemas.microsoft.com/office/drawing/2014/main" xmlns="" id="{B896C5D1-EA24-4970-B075-BA4012051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4073" y="3929066"/>
            <a:ext cx="5447927" cy="194095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sz="1800" dirty="0" smtClean="0">
                <a:solidFill>
                  <a:srgbClr val="0070C0"/>
                </a:solidFill>
              </a:rPr>
              <a:t>Colon polyps</a:t>
            </a:r>
          </a:p>
          <a:p>
            <a:pPr algn="ctr" eaLnBrk="1" hangingPunct="1">
              <a:defRPr/>
            </a:pPr>
            <a:r>
              <a:rPr lang="en-US" sz="1800" dirty="0" smtClean="0">
                <a:solidFill>
                  <a:srgbClr val="0070C0"/>
                </a:solidFill>
              </a:rPr>
              <a:t>  Inflammatory bowel disease</a:t>
            </a:r>
          </a:p>
          <a:p>
            <a:pPr algn="ctr" eaLnBrk="1" hangingPunct="1">
              <a:defRPr/>
            </a:pPr>
            <a:r>
              <a:rPr lang="en-US" sz="1800" dirty="0" smtClean="0">
                <a:solidFill>
                  <a:srgbClr val="0070C0"/>
                </a:solidFill>
              </a:rPr>
              <a:t>(</a:t>
            </a:r>
            <a:r>
              <a:rPr lang="en-US" sz="1800" dirty="0" err="1" smtClean="0">
                <a:solidFill>
                  <a:srgbClr val="0070C0"/>
                </a:solidFill>
              </a:rPr>
              <a:t>Crohn's</a:t>
            </a:r>
            <a:r>
              <a:rPr lang="en-US" sz="1800" dirty="0" smtClean="0">
                <a:solidFill>
                  <a:srgbClr val="0070C0"/>
                </a:solidFill>
              </a:rPr>
              <a:t> disease and ulcerative colitis for more than 10 years increases the risk of cancer)</a:t>
            </a:r>
          </a:p>
          <a:p>
            <a:pPr algn="ctr" eaLnBrk="1" hangingPunct="1">
              <a:defRPr/>
            </a:pPr>
            <a:r>
              <a:rPr lang="en-US" sz="1800" dirty="0" smtClean="0">
                <a:solidFill>
                  <a:srgbClr val="0070C0"/>
                </a:solidFill>
              </a:rPr>
              <a:t>Fat diet (presumed to be due to fatty acids directly to mucosa or to the effect of fats on colonic flora).</a:t>
            </a:r>
            <a:endParaRPr lang="en-US" altLang="en-US" sz="1800" dirty="0">
              <a:latin typeface="Calibri" panose="020F0502020204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526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9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2" grpId="0"/>
      <p:bldP spid="14" grpId="0"/>
      <p:bldP spid="18" grpId="0" build="p" animBg="1"/>
      <p:bldP spid="34" grpId="0"/>
      <p:bldP spid="96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5" y="51819"/>
            <a:ext cx="6351303" cy="1106844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PROGRESSING AND COMPILATIONS</a:t>
            </a:r>
            <a:endParaRPr lang="ru-RU" sz="4000" dirty="0" smtClean="0"/>
          </a:p>
          <a:p>
            <a:r>
              <a:rPr lang="en-US" sz="4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49100564"/>
              </p:ext>
            </p:extLst>
          </p:nvPr>
        </p:nvGraphicFramePr>
        <p:xfrm>
          <a:off x="695400" y="908720"/>
          <a:ext cx="10825586" cy="5510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3" name="Выноска 3 (с границей) 2"/>
          <p:cNvSpPr/>
          <p:nvPr/>
        </p:nvSpPr>
        <p:spPr>
          <a:xfrm rot="20765113">
            <a:off x="60830" y="2474605"/>
            <a:ext cx="3495735" cy="1694165"/>
          </a:xfrm>
          <a:prstGeom prst="accentCallout3">
            <a:avLst>
              <a:gd name="adj1" fmla="val 102447"/>
              <a:gd name="adj2" fmla="val 5013"/>
              <a:gd name="adj3" fmla="val 130397"/>
              <a:gd name="adj4" fmla="val 11024"/>
              <a:gd name="adj5" fmla="val 195730"/>
              <a:gd name="adj6" fmla="val -10435"/>
              <a:gd name="adj7" fmla="val 159220"/>
              <a:gd name="adj8" fmla="val 9880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It is considered a progressive disease. The process begins with the mucous membrane in 3 ways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34860">
            <a:off x="7394720" y="2031096"/>
            <a:ext cx="4722464" cy="3208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6991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/>
      </p:transition>
    </mc:Choice>
    <mc:Fallback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20C17B8-29A2-4948-8D38-F20799A16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dgm id="{E20C17B8-29A2-4948-8D38-F20799A16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graphicEl>
                                              <a:dgm id="{E20C17B8-29A2-4948-8D38-F20799A16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graphicEl>
                                              <a:dgm id="{E20C17B8-29A2-4948-8D38-F20799A163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graphicEl>
                                              <a:dgm id="{E20C17B8-29A2-4948-8D38-F20799A163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702763D-A484-4043-9293-98FFEFD0E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graphicEl>
                                              <a:dgm id="{F702763D-A484-4043-9293-98FFEFD0E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graphicEl>
                                              <a:dgm id="{F702763D-A484-4043-9293-98FFEFD0E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graphicEl>
                                              <a:dgm id="{F702763D-A484-4043-9293-98FFEFD0E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graphicEl>
                                              <a:dgm id="{F702763D-A484-4043-9293-98FFEFD0ED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DDD75F7-BECA-4BE4-91BD-59B010CAF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graphicEl>
                                              <a:dgm id="{6DDD75F7-BECA-4BE4-91BD-59B010CAF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graphicEl>
                                              <a:dgm id="{6DDD75F7-BECA-4BE4-91BD-59B010CAF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graphicEl>
                                              <a:dgm id="{6DDD75F7-BECA-4BE4-91BD-59B010CAF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>
                                            <p:graphicEl>
                                              <a:dgm id="{6DDD75F7-BECA-4BE4-91BD-59B010CAF3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7" grpId="0">
        <p:bldSub>
          <a:bldDgm bld="one"/>
        </p:bldSub>
      </p:bldGraphic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4" y="-38204"/>
            <a:ext cx="6351303" cy="40472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STAGES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9648" y="716362"/>
            <a:ext cx="12102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C0066"/>
                </a:solidFill>
              </a:rPr>
              <a:t>There is Duke, </a:t>
            </a:r>
            <a:r>
              <a:rPr lang="en-US" sz="2800" b="1" dirty="0" err="1" smtClean="0">
                <a:solidFill>
                  <a:srgbClr val="CC0066"/>
                </a:solidFill>
              </a:rPr>
              <a:t>Astler-Coller</a:t>
            </a:r>
            <a:r>
              <a:rPr lang="en-US" sz="2800" b="1" dirty="0" smtClean="0">
                <a:solidFill>
                  <a:srgbClr val="CC0066"/>
                </a:solidFill>
              </a:rPr>
              <a:t>, and TNM classifications for stage identification.</a:t>
            </a:r>
            <a:endParaRPr lang="az-Latn-AZ" sz="2800" b="1" dirty="0" smtClean="0">
              <a:solidFill>
                <a:srgbClr val="CC0066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48" y="1412776"/>
            <a:ext cx="1210293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0459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55640" y="6638926"/>
            <a:ext cx="7056784" cy="219074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3057064" y="-38204"/>
            <a:ext cx="6351303" cy="40472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000" dirty="0" smtClean="0">
                <a:solidFill>
                  <a:schemeClr val="accent1">
                    <a:lumMod val="75000"/>
                  </a:schemeClr>
                </a:solidFill>
              </a:rPr>
              <a:t>STAGES</a:t>
            </a:r>
            <a:endParaRPr lang="az-Latn-AZ" altLang="en-US" sz="4000" dirty="0">
              <a:solidFill>
                <a:srgbClr val="0070C0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3020991405"/>
              </p:ext>
            </p:extLst>
          </p:nvPr>
        </p:nvGraphicFramePr>
        <p:xfrm>
          <a:off x="119336" y="1857364"/>
          <a:ext cx="1207266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9648" y="716362"/>
            <a:ext cx="1210293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TNM classification is based on the invasion of the dermis (T), the spread of the lymph nodes (N) and the distant metastases (M).</a:t>
            </a:r>
            <a:endParaRPr lang="ru-RU" sz="2600" i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42018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DCB1AD-BB79-4822-8C46-2E60ECB91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dgm id="{8BDCB1AD-BB79-4822-8C46-2E60ECB91C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B208C5C-6AB3-40AC-958E-D2BA426D44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graphicEl>
                                              <a:dgm id="{2B208C5C-6AB3-40AC-958E-D2BA426D44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7BFB2D7-130C-4979-A2EA-2F031A4866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A7BFB2D7-130C-4979-A2EA-2F031A4866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2931D55-D50E-4C4B-801A-436D385E9E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22931D55-D50E-4C4B-801A-436D385E9E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C87FA1-0B38-4439-8319-578828B5C3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">
                                            <p:graphicEl>
                                              <a:dgm id="{DAC87FA1-0B38-4439-8319-578828B5C3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14A60E-030E-44D6-801A-653DAAC561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3114A60E-030E-44D6-801A-653DAAC561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972E6BB-0000-4B4F-B72F-9678FCBB04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C972E6BB-0000-4B4F-B72F-9678FCBB04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2" grpId="0">
        <p:bldSub>
          <a:bldDgm bld="one"/>
        </p:bldSub>
      </p:bldGraphic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39762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COMPLICATIONS</a:t>
            </a:r>
            <a:endParaRPr lang="en-US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3141897198"/>
              </p:ext>
            </p:extLst>
          </p:nvPr>
        </p:nvGraphicFramePr>
        <p:xfrm>
          <a:off x="191344" y="719666"/>
          <a:ext cx="12000656" cy="5733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38846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>
                                            <p:graphicEl>
                                              <a:dgm id="{1AAAF08D-D5A3-4E26-9D81-0DB67AE6EA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graphicEl>
                                              <a:dgm id="{3F16FD9B-5359-4868-9328-43BFC3626E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graphicEl>
                                              <a:dgm id="{DDCE269F-3347-45DD-BF84-4AF43BA9F0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graphicEl>
                                              <a:dgm id="{C16C6945-ADEB-4DF7-9738-55AC6D7B8F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graphicEl>
                                              <a:dgm id="{88F349C2-E74A-4AB4-8F9C-2C67F2EAB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graphicEl>
                                              <a:dgm id="{526F753D-5F04-42E2-BA6F-62D821C77B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>
                                            <p:graphicEl>
                                              <a:dgm id="{5BCB56FA-45D0-4E38-98C9-8BEAF07F6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9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  <p:sp>
        <p:nvSpPr>
          <p:cNvPr id="7" name="Title 17"/>
          <p:cNvSpPr>
            <a:spLocks noGrp="1"/>
          </p:cNvSpPr>
          <p:nvPr>
            <p:ph type="title"/>
          </p:nvPr>
        </p:nvSpPr>
        <p:spPr>
          <a:xfrm>
            <a:off x="1919536" y="0"/>
            <a:ext cx="8229600" cy="639762"/>
          </a:xfrm>
        </p:spPr>
        <p:txBody>
          <a:bodyPr>
            <a:noAutofit/>
          </a:bodyPr>
          <a:lstStyle/>
          <a:p>
            <a:r>
              <a:rPr lang="az-Latn-AZ" sz="3800" i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</a:t>
            </a:r>
            <a:endParaRPr lang="en-US" sz="3800" i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271464" y="980728"/>
            <a:ext cx="4953000" cy="5376672"/>
          </a:xfrm>
          <a:prstGeom prst="rect">
            <a:avLst/>
          </a:prstGeom>
        </p:spPr>
        <p:txBody>
          <a:bodyPr numCol="1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264978997"/>
              </p:ext>
            </p:extLst>
          </p:nvPr>
        </p:nvGraphicFramePr>
        <p:xfrm>
          <a:off x="119336" y="836713"/>
          <a:ext cx="11953328" cy="5615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78852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63555D3-D63C-43A3-A194-7CAA76A07C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A63555D3-D63C-43A3-A194-7CAA76A07C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4E7145F-3B39-4F6D-BAB1-69C5602B65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14E7145F-3B39-4F6D-BAB1-69C5602B65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EA46407-7297-4831-92F2-78515157F8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>
                                            <p:graphicEl>
                                              <a:dgm id="{7EA46407-7297-4831-92F2-78515157F8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B5EBFF2-BA7E-425A-87AC-4D2B1870DA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graphicEl>
                                              <a:dgm id="{4B5EBFF2-BA7E-425A-87AC-4D2B1870DA1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5701EC5-29F5-4F36-9959-73645A9565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B5701EC5-29F5-4F36-9959-73645A9565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F7CAA9-4848-4403-8E91-E22B08591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>
                                            <p:graphicEl>
                                              <a:dgm id="{CAF7CAA9-4848-4403-8E91-E22B085912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BE9CC71-17DC-4C11-ACD6-F0EEBF69AA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>
                                            <p:graphicEl>
                                              <a:dgm id="{9BE9CC71-17DC-4C11-ACD6-F0EEBF69AA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C7BE01E-7721-4ADC-84C1-9F45EB6C25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">
                                            <p:graphicEl>
                                              <a:dgm id="{CC7BE01E-7721-4ADC-84C1-9F45EB6C250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8FF36FE-109C-4594-BD47-C87DEFA4E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">
                                            <p:graphicEl>
                                              <a:dgm id="{38FF36FE-109C-4594-BD47-C87DEFA4E4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A8398F5-2817-4351-A23D-EC6D7A1C33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">
                                            <p:graphicEl>
                                              <a:dgm id="{2A8398F5-2817-4351-A23D-EC6D7A1C33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B0FCE4-F1CA-4978-9D09-EB74F40BF0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">
                                            <p:graphicEl>
                                              <a:dgm id="{6BB0FCE4-F1CA-4978-9D09-EB74F40BF0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5879FC7-552B-4BB9-9131-D0B8AAB3B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">
                                            <p:graphicEl>
                                              <a:dgm id="{95879FC7-552B-4BB9-9131-D0B8AAB3B4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E661D9C-2E6B-4F8D-A811-B8C8355C80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">
                                            <p:graphicEl>
                                              <a:dgm id="{5E661D9C-2E6B-4F8D-A811-B8C8355C80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3355C6-4A0E-4890-BF7D-73B42E60D9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">
                                            <p:graphicEl>
                                              <a:dgm id="{753355C6-4A0E-4890-BF7D-73B42E60D9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3C6908D-6A7D-4F78-93CB-6A93C5BF6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">
                                            <p:graphicEl>
                                              <a:dgm id="{93C6908D-6A7D-4F78-93CB-6A93C5BF6A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C270878-AB48-40BE-8FD2-3F1099F79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">
                                            <p:graphicEl>
                                              <a:dgm id="{0C270878-AB48-40BE-8FD2-3F1099F790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556AE81-1D75-4DBD-8F04-2285EC19F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">
                                            <p:graphicEl>
                                              <a:dgm id="{7556AE81-1D75-4DBD-8F04-2285EC19F1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EECC03-9CA0-45C6-A931-45F3FA984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6">
                                            <p:graphicEl>
                                              <a:dgm id="{43EECC03-9CA0-45C6-A931-45F3FA9841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CB06BB-54EE-4C5B-AE20-4AF7ED32C4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6">
                                            <p:graphicEl>
                                              <a:dgm id="{6BCB06BB-54EE-4C5B-AE20-4AF7ED32C4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F07C308-FCA6-4B54-98CF-E83CA69760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6">
                                            <p:graphicEl>
                                              <a:dgm id="{3F07C308-FCA6-4B54-98CF-E83CA69760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D70F232-C0F6-455F-82FA-3FA7E60E38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500"/>
                                        <p:tgtEl>
                                          <p:spTgt spid="6">
                                            <p:graphicEl>
                                              <a:dgm id="{8D70F232-C0F6-455F-82FA-3FA7E60E38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2AD9BED-F8EF-4F83-AD26-C4CD7AA745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6">
                                            <p:graphicEl>
                                              <a:dgm id="{C2AD9BED-F8EF-4F83-AD26-C4CD7AA745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3C001FC-E88C-4187-ABBB-906289A178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6">
                                            <p:graphicEl>
                                              <a:dgm id="{83C001FC-E88C-4187-ABBB-906289A178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A3E5AE9-3B16-46E6-BF42-0B54CE45A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6">
                                            <p:graphicEl>
                                              <a:dgm id="{8A3E5AE9-3B16-46E6-BF42-0B54CE45A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279EB89-B643-46D2-BFA7-516132051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6">
                                            <p:graphicEl>
                                              <a:dgm id="{F279EB89-B643-46D2-BFA7-516132051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D86792F-7798-468A-8F6C-9585A2951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6">
                                            <p:graphicEl>
                                              <a:dgm id="{CD86792F-7798-468A-8F6C-9585A2951D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A88CC5-E094-4065-B35B-497DAB39E9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6">
                                            <p:graphicEl>
                                              <a:dgm id="{25A88CC5-E094-4065-B35B-497DAB39E9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Graphic spid="6" grpId="0">
        <p:bldSub>
          <a:bldDgm bld="one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SUSPICION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376" y="1196752"/>
            <a:ext cx="11305256" cy="492740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People over 50 (need colonoscopy once a year)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Those who have a secret blood positive in the stool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Change in intestinal function (diarrhea, constipation)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Intestinal bleeding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Intestinal obstruction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Perforation of the intestine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Colon Cancer in the Family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Previously colon cancer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Those with intestinal polyps,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polyposis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</a:rPr>
              <a:t>Crohn's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and ulcerative colitis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Patients with intra-abdominal CT, wall thickening</a:t>
            </a:r>
          </a:p>
          <a:p>
            <a:pPr algn="just"/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Other.</a:t>
            </a:r>
          </a:p>
          <a:p>
            <a:pPr algn="just">
              <a:buNone/>
            </a:pPr>
            <a:endParaRPr lang="en-US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</p:spTree>
    <p:extLst>
      <p:ext uri="{BB962C8B-B14F-4D97-AF65-F5344CB8AC3E}">
        <p14:creationId xmlns:p14="http://schemas.microsoft.com/office/powerpoint/2010/main" xmlns="" val="353975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xmlns="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tr-TR" altLang="en-US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DIAGNOSTICS</a:t>
            </a:r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7659" name="Text Box 11">
            <a:extLst>
              <a:ext uri="{FF2B5EF4-FFF2-40B4-BE49-F238E27FC236}">
                <a16:creationId xmlns:a16="http://schemas.microsoft.com/office/drawing/2014/main" xmlns="" id="{4D7DF60F-D9A5-465D-9F28-5B0A08AAB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836712"/>
            <a:ext cx="11305256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az-Latn-AZ" altLang="en-US" b="1" dirty="0" smtClean="0">
                <a:solidFill>
                  <a:srgbClr val="990033"/>
                </a:solidFill>
                <a:latin typeface="+mn-lt"/>
              </a:rPr>
              <a:t>Specification</a:t>
            </a:r>
            <a:endParaRPr lang="en-US" altLang="en-US" b="1" dirty="0" smtClean="0">
              <a:solidFill>
                <a:srgbClr val="990033"/>
              </a:solidFill>
              <a:latin typeface="+mn-lt"/>
            </a:endParaRPr>
          </a:p>
          <a:p>
            <a:r>
              <a:rPr lang="en-US" alt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It is colonoscopy and biopsy</a:t>
            </a: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en-US" b="1" dirty="0" smtClean="0">
                <a:solidFill>
                  <a:srgbClr val="C00000"/>
                </a:solidFill>
                <a:latin typeface="+mn-lt"/>
                <a:cs typeface="Times New Roman" pitchFamily="18" charset="0"/>
              </a:rPr>
              <a:t>Diagnostic symptoms: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1"/>
                </a:solidFill>
                <a:latin typeface="+mn-lt"/>
                <a:cs typeface="Times New Roman" pitchFamily="18" charset="0"/>
              </a:rPr>
              <a:t>Asymptomatic or pain, diarrhea, obstruction, bleeding etc.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1"/>
                </a:solidFill>
                <a:latin typeface="+mn-lt"/>
                <a:cs typeface="Times New Roman" pitchFamily="18" charset="0"/>
              </a:rPr>
              <a:t>Mass in colonoscopy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1"/>
                </a:solidFill>
                <a:latin typeface="+mn-lt"/>
                <a:cs typeface="Times New Roman" pitchFamily="18" charset="0"/>
              </a:rPr>
              <a:t>Malignant tumor in biopsy</a:t>
            </a:r>
            <a:endParaRPr lang="en-US" sz="2000" b="1" dirty="0">
              <a:solidFill>
                <a:schemeClr val="accent1"/>
              </a:solidFill>
              <a:latin typeface="+mn-lt"/>
              <a:cs typeface="Times New Roman" pitchFamily="18" charset="0"/>
            </a:endParaRPr>
          </a:p>
          <a:p>
            <a:endParaRPr lang="az-Latn-AZ" alt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r>
              <a:rPr lang="az-Latn-AZ" altLang="en-US" b="1" dirty="0" smtClean="0">
                <a:solidFill>
                  <a:srgbClr val="990033"/>
                </a:solidFill>
                <a:latin typeface="+mn-lt"/>
              </a:rPr>
              <a:t>Definition of the stage</a:t>
            </a:r>
            <a:endParaRPr lang="en-US" altLang="en-US" b="1" dirty="0" smtClean="0">
              <a:solidFill>
                <a:srgbClr val="990033"/>
              </a:solidFill>
              <a:latin typeface="+mn-lt"/>
            </a:endParaRP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Endoscopic - USM, CT / MRT and PET-CT according to instructions</a:t>
            </a: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most sensitive method for determining the invasion of the wall is the endoscopic USM.</a:t>
            </a: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MRT in straight bowel cancers to determine spread to lymphatic nodes and MRT or CT in colon cancers</a:t>
            </a: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abdominal cavity and chest CT are the standard for the diagnosis of distant metastases.</a:t>
            </a: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In some cases, positron emission tomography (PET)</a:t>
            </a:r>
          </a:p>
          <a:p>
            <a:pPr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The diagnosis of the surgical phase (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intraoperative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 and pathologic) is performed by examination of the intestine and lymph nodes produced after surgery.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</p:spTree>
    <p:extLst>
      <p:ext uri="{BB962C8B-B14F-4D97-AF65-F5344CB8AC3E}">
        <p14:creationId xmlns:p14="http://schemas.microsoft.com/office/powerpoint/2010/main" xmlns="" val="426900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7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76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6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7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6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65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65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9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</p:spPr>
        <p:txBody>
          <a:bodyPr/>
          <a:lstStyle/>
          <a:p>
            <a:r>
              <a:rPr lang="az-Latn-AZ" altLang="en-US" dirty="0" smtClean="0">
                <a:solidFill>
                  <a:schemeClr val="accent2">
                    <a:lumMod val="50000"/>
                  </a:schemeClr>
                </a:solidFill>
              </a:rPr>
              <a:t>PRINCIPLE OF THE TREATMENT</a:t>
            </a:r>
            <a:endParaRPr lang="en-US" i="1" u="sng" dirty="0">
              <a:solidFill>
                <a:srgbClr val="FF000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3168"/>
            <a:ext cx="11281832" cy="4883062"/>
          </a:xfrm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r>
              <a:rPr lang="en-US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both colon and rectum cancers, radical removal of the tumor is the main principle (complete </a:t>
            </a:r>
            <a:r>
              <a:rPr lang="en-US" sz="32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mesochonic</a:t>
            </a:r>
            <a:r>
              <a:rPr lang="en-US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en-US" sz="32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mesorectal</a:t>
            </a:r>
            <a:r>
              <a:rPr lang="en-US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excision).</a:t>
            </a:r>
          </a:p>
          <a:p>
            <a:pPr algn="just">
              <a:lnSpc>
                <a:spcPct val="80000"/>
              </a:lnSpc>
              <a:buNone/>
            </a:pPr>
            <a:endParaRPr lang="az-Latn-AZ" sz="32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r>
              <a:rPr lang="en-U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Chemotherapy and radiotherapy are being performed to reduce the incidence and reduce tumor.</a:t>
            </a:r>
          </a:p>
          <a:p>
            <a:pPr algn="just">
              <a:lnSpc>
                <a:spcPct val="80000"/>
              </a:lnSpc>
              <a:buNone/>
            </a:pPr>
            <a:endParaRPr lang="az-Latn-AZ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q"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chemotherapy or radiotherapy correction of malignant surgical treatment, and the best treatment for malignant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neoplasms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of the colon and rectum is the radical removal of the tumor. 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Footer Placeholder 4">
            <a:extLst>
              <a:ext uri="{FF2B5EF4-FFF2-40B4-BE49-F238E27FC236}">
                <a16:creationId xmlns=""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39616" y="6597352"/>
            <a:ext cx="7128791" cy="260648"/>
          </a:xfrm>
        </p:spPr>
        <p:txBody>
          <a:bodyPr/>
          <a:lstStyle/>
          <a:p>
            <a:endParaRPr lang="az-Latn-AZ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  <a:p>
            <a:endParaRPr lang="az-Latn-AZ" alt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372574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567608" y="193452"/>
            <a:ext cx="676875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altLang="en-US" sz="4600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 OF TREATMENT </a:t>
            </a:r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24797497"/>
              </p:ext>
            </p:extLst>
          </p:nvPr>
        </p:nvGraphicFramePr>
        <p:xfrm>
          <a:off x="205613" y="980728"/>
          <a:ext cx="11784632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14494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B8CF07C-3D5A-4FB3-BD94-A091FD1016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>
                                            <p:graphicEl>
                                              <a:dgm id="{2B8CF07C-3D5A-4FB3-BD94-A091FD1016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8944426-85D1-4A93-B9D9-916F2E2AC6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graphicEl>
                                              <a:dgm id="{B8944426-85D1-4A93-B9D9-916F2E2AC6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BD3B73E-F330-4BB6-8C58-1619E98C0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graphicEl>
                                              <a:dgm id="{DBD3B73E-F330-4BB6-8C58-1619E98C02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BF44C8F-0B97-40D7-94A4-487E14968C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graphicEl>
                                              <a:dgm id="{CBF44C8F-0B97-40D7-94A4-487E14968C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95873AC-699D-493E-A14A-67898D3AFD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graphicEl>
                                              <a:dgm id="{695873AC-699D-493E-A14A-67898D3AFD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9FBFDD3-D026-482C-8D74-95EF6143D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graphicEl>
                                              <a:dgm id="{C9FBFDD3-D026-482C-8D74-95EF6143D3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1C45956-DBFC-46E4-B751-5C5B20336D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">
                                            <p:graphicEl>
                                              <a:dgm id="{E1C45956-DBFC-46E4-B751-5C5B20336D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95CDCED-7925-4482-BBA0-AAAD08A6B2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6">
                                            <p:graphicEl>
                                              <a:dgm id="{C95CDCED-7925-4482-BBA0-AAAD08A6B2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6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999656" y="193452"/>
            <a:ext cx="6480720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600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choice of treatment</a:t>
            </a:r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980728"/>
            <a:ext cx="12192000" cy="5616624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choice of treatment method and sequence is based on the localization of the tumor (rectum and colon), stage and risk factors.</a:t>
            </a:r>
          </a:p>
          <a:p>
            <a:pPr algn="just">
              <a:buNone/>
            </a:pPr>
            <a:endParaRPr lang="az-Latn-AZ" sz="28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3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colon cancer - based on the principle of "resection first and then chemotherapy for indications":</a:t>
            </a:r>
          </a:p>
          <a:p>
            <a:pPr algn="just">
              <a:buFont typeface="Wingdings" pitchFamily="2" charset="2"/>
              <a:buChar char="Ø"/>
            </a:pPr>
            <a:r>
              <a:rPr lang="az-Latn-AZ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the tumor is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then resection should be performed first, and then chemotherapy as indicated;</a:t>
            </a:r>
            <a:endParaRPr lang="en-US" sz="2800" b="1" i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az-Latn-AZ" sz="2800" b="1" i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the tumor is not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doing chemotherapy for making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endParaRPr lang="en-US" sz="2800" b="1" i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az-Latn-AZ" sz="2800" b="1" i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Palliative intervention and chemotherapy may be performed if the tumor is not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aggravates.</a:t>
            </a:r>
            <a:endParaRPr lang="ru-RU" sz="28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9624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3071664" y="193452"/>
            <a:ext cx="604867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600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choice of treatment</a:t>
            </a:r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980728"/>
            <a:ext cx="12192000" cy="5616624"/>
          </a:xfrm>
        </p:spPr>
        <p:txBody>
          <a:bodyPr>
            <a:normAutofit lnSpcReduction="10000"/>
          </a:bodyPr>
          <a:lstStyle/>
          <a:p>
            <a:pPr lvl="0" algn="just">
              <a:buFont typeface="Wingdings" pitchFamily="2" charset="2"/>
              <a:buChar char="q"/>
            </a:pPr>
            <a:r>
              <a:rPr lang="en-US" sz="3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rectum cancer </a:t>
            </a: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“first 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</a:rPr>
              <a:t>Chemo radiotherapy</a:t>
            </a:r>
            <a:r>
              <a:rPr lang="en-US" sz="3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then surgery, then chemotherapy”</a:t>
            </a:r>
          </a:p>
          <a:p>
            <a:pPr algn="just">
              <a:buNone/>
            </a:pPr>
            <a:endParaRPr lang="az-Latn-AZ" sz="3800" b="1" i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Stage I - T1 – T2 → first resection → chemotherapy</a:t>
            </a:r>
          </a:p>
          <a:p>
            <a:pPr algn="just">
              <a:buNone/>
            </a:pPr>
            <a:endParaRPr lang="az-Latn-AZ" sz="2800" b="1" i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az-Latn-AZ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there is an invasion of the intestinal wall and tissues, or spread to lymphatic nodes (Stages II to III), first chemo </a:t>
            </a:r>
            <a:r>
              <a:rPr lang="en-US" sz="28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radiothrepy</a:t>
            </a:r>
            <a:r>
              <a:rPr lang="en-US" sz="28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then resection, and then chemotherapy.</a:t>
            </a:r>
          </a:p>
          <a:p>
            <a:pPr algn="just">
              <a:buNone/>
            </a:pPr>
            <a:endParaRPr lang="az-Latn-AZ" sz="2800" b="1" dirty="0" smtClean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itchFamily="2" charset="2"/>
              <a:buChar char="Ø"/>
            </a:pPr>
            <a:r>
              <a:rPr lang="az-Latn-AZ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the presence of metastasis (stage IV) or non-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first,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neoadjuvant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chemo - radiotherapy, then if it is </a:t>
            </a:r>
            <a:r>
              <a:rPr lang="en-US" sz="2800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800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then resection, if it is not then palliative treatment (stoma, laser dysentery, stent, etc.)</a:t>
            </a:r>
            <a:endParaRPr lang="ru-RU" sz="2800" b="1" i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78465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 txBox="1">
            <a:spLocks noChangeArrowheads="1"/>
          </p:cNvSpPr>
          <p:nvPr/>
        </p:nvSpPr>
        <p:spPr>
          <a:xfrm>
            <a:off x="2999656" y="193452"/>
            <a:ext cx="5976664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4600" i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choice of treatment</a:t>
            </a:r>
            <a:endParaRPr lang="az-Latn-AZ" altLang="en-US" sz="4600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82890228"/>
              </p:ext>
            </p:extLst>
          </p:nvPr>
        </p:nvGraphicFramePr>
        <p:xfrm>
          <a:off x="0" y="980728"/>
          <a:ext cx="1201774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 rot="17904870">
            <a:off x="3920696" y="3596008"/>
            <a:ext cx="1840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Stagee</a:t>
            </a:r>
            <a:r>
              <a:rPr lang="en-US" b="1" i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- T1 – T2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 rot="3727956">
            <a:off x="6334054" y="3569629"/>
            <a:ext cx="1840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Stages II - III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53713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az-Latn-AZ" sz="3800" dirty="0" smtClean="0">
                <a:solidFill>
                  <a:srgbClr val="EC33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Lymphoma</a:t>
            </a:r>
            <a:endParaRPr lang="en-US" sz="3800" dirty="0">
              <a:solidFill>
                <a:srgbClr val="EC33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=""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448" y="1503102"/>
            <a:ext cx="22781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</a:t>
            </a:r>
            <a:r>
              <a:rPr lang="en-US" sz="3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</a:t>
            </a:r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(10%)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=""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0811" y="1503102"/>
            <a:ext cx="199920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Metastati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>
            <a:stCxn id="22530" idx="2"/>
          </p:cNvCxnSpPr>
          <p:nvPr/>
        </p:nvCxnSpPr>
        <p:spPr>
          <a:xfrm flipH="1">
            <a:off x="2907592" y="766191"/>
            <a:ext cx="3206016" cy="736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6C1BE2E9-5FD9-4143-8F1E-A4233D1DA94F}"/>
              </a:ext>
            </a:extLst>
          </p:cNvPr>
          <p:cNvCxnSpPr>
            <a:cxnSpLocks/>
            <a:stCxn id="22530" idx="2"/>
          </p:cNvCxnSpPr>
          <p:nvPr/>
        </p:nvCxnSpPr>
        <p:spPr>
          <a:xfrm>
            <a:off x="6113608" y="766191"/>
            <a:ext cx="3222752" cy="736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cxnSp>
        <p:nvCxnSpPr>
          <p:cNvPr id="15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2013760" y="3789040"/>
            <a:ext cx="0" cy="10013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2063552" y="1922860"/>
            <a:ext cx="0" cy="12634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926186" y="3321676"/>
            <a:ext cx="216758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</a:t>
            </a:r>
            <a:r>
              <a:rPr lang="en-US" sz="2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sz="2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reze</a:t>
            </a:r>
            <a:r>
              <a:rPr lang="en-US" sz="2200" b="1" dirty="0" err="1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ction</a:t>
            </a:r>
            <a:endParaRPr lang="ru-RU" sz="22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46176" y="4834381"/>
            <a:ext cx="191616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Chemotherapy</a:t>
            </a:r>
            <a:endParaRPr lang="ru-RU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6101928" y="660845"/>
            <a:ext cx="0" cy="2199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3152066" y="2817193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Font typeface="Wingdings" pitchFamily="2" charset="2"/>
              <a:buChar char="v"/>
            </a:pPr>
            <a:r>
              <a:rPr lang="en-US" sz="22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symptoms  are similar to </a:t>
            </a:r>
            <a:r>
              <a:rPr lang="en-US" sz="2200" b="1" u="sng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adenocarcinomas</a:t>
            </a:r>
            <a:r>
              <a:rPr lang="en-US" sz="22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342900" indent="-342900" algn="ctr">
              <a:buFont typeface="Wingdings" pitchFamily="2" charset="2"/>
              <a:buChar char="v"/>
            </a:pPr>
            <a:r>
              <a:rPr lang="en-US" sz="22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Endoscopic biopsy is not helpful in the diagnosis</a:t>
            </a:r>
          </a:p>
          <a:p>
            <a:pPr marL="342900" indent="-342900" algn="ctr">
              <a:buFont typeface="Wingdings" pitchFamily="2" charset="2"/>
              <a:buChar char="v"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Lymphomas are usually </a:t>
            </a:r>
            <a:r>
              <a:rPr lang="en-US" sz="22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submucosal</a:t>
            </a: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located.</a:t>
            </a:r>
          </a:p>
          <a:p>
            <a:pPr marL="342900" indent="-342900" algn="ctr">
              <a:buFont typeface="Wingdings" pitchFamily="2" charset="2"/>
              <a:buChar char="v"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diagnosis is usually confirmed by histological examination of the drug at the post-resection stage.</a:t>
            </a:r>
            <a:endParaRPr lang="en-US" sz="2200" b="1" u="sng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-81535" y="5949280"/>
            <a:ext cx="120148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q"/>
            </a:pP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Non-</a:t>
            </a:r>
            <a:r>
              <a:rPr lang="en-US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resectable</a:t>
            </a: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lymphomas require palliative interventions (</a:t>
            </a:r>
            <a:r>
              <a:rPr lang="en-US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conjunctival</a:t>
            </a: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anastomoses</a:t>
            </a:r>
            <a:r>
              <a:rPr lang="en-US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stomas), biopsy, and chemotherapy.</a:t>
            </a:r>
            <a:endParaRPr lang="en-US" sz="2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Выноска 3 (граница и черта) 35"/>
          <p:cNvSpPr/>
          <p:nvPr/>
        </p:nvSpPr>
        <p:spPr>
          <a:xfrm>
            <a:off x="9768408" y="2673712"/>
            <a:ext cx="2130470" cy="647964"/>
          </a:xfrm>
          <a:prstGeom prst="accentBorderCallout3">
            <a:avLst>
              <a:gd name="adj1" fmla="val 64406"/>
              <a:gd name="adj2" fmla="val 8092"/>
              <a:gd name="adj3" fmla="val 38085"/>
              <a:gd name="adj4" fmla="val 95621"/>
              <a:gd name="adj5" fmla="val -312255"/>
              <a:gd name="adj6" fmla="val -200452"/>
              <a:gd name="adj7" fmla="val 52780"/>
              <a:gd name="adj8" fmla="val 23275"/>
            </a:avLst>
          </a:prstGeom>
          <a:solidFill>
            <a:srgbClr val="990033"/>
          </a:solidFill>
          <a:ln>
            <a:solidFill>
              <a:srgbClr val="EC33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800" dirty="0" smtClean="0"/>
              <a:t>Suspicion</a:t>
            </a:r>
            <a:endParaRPr lang="ru-RU" sz="38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9404827" y="3879022"/>
            <a:ext cx="26525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smtClean="0">
                <a:solidFill>
                  <a:srgbClr val="002060"/>
                </a:solidFill>
              </a:rPr>
              <a:t>Bone marrow biopsy</a:t>
            </a:r>
          </a:p>
          <a:p>
            <a:r>
              <a:rPr lang="en-US" sz="2000" b="1" i="1" dirty="0" smtClean="0">
                <a:solidFill>
                  <a:srgbClr val="002060"/>
                </a:solidFill>
              </a:rPr>
              <a:t>Neck, </a:t>
            </a:r>
            <a:r>
              <a:rPr lang="en-US" sz="2000" b="1" i="1" dirty="0" err="1" smtClean="0">
                <a:solidFill>
                  <a:srgbClr val="002060"/>
                </a:solidFill>
              </a:rPr>
              <a:t>mediastinal</a:t>
            </a:r>
            <a:r>
              <a:rPr lang="en-US" sz="2000" b="1" i="1" dirty="0" smtClean="0">
                <a:solidFill>
                  <a:srgbClr val="002060"/>
                </a:solidFill>
              </a:rPr>
              <a:t> and</a:t>
            </a:r>
          </a:p>
          <a:p>
            <a:r>
              <a:rPr lang="en-US" sz="2000" b="1" i="1" dirty="0" smtClean="0">
                <a:solidFill>
                  <a:srgbClr val="002060"/>
                </a:solidFill>
              </a:rPr>
              <a:t>full abdominal CT scan-</a:t>
            </a:r>
          </a:p>
          <a:p>
            <a:r>
              <a:rPr lang="en-US" sz="2000" b="1" i="1" dirty="0" smtClean="0">
                <a:solidFill>
                  <a:srgbClr val="002060"/>
                </a:solidFill>
              </a:rPr>
              <a:t>we can't take them</a:t>
            </a:r>
          </a:p>
          <a:p>
            <a:r>
              <a:rPr lang="en-US" sz="2000" b="1" i="1" dirty="0" err="1" smtClean="0">
                <a:solidFill>
                  <a:srgbClr val="002060"/>
                </a:solidFill>
              </a:rPr>
              <a:t>Hodkin</a:t>
            </a:r>
            <a:r>
              <a:rPr lang="en-US" sz="2000" b="1" i="1" dirty="0" smtClean="0">
                <a:solidFill>
                  <a:srgbClr val="002060"/>
                </a:solidFill>
              </a:rPr>
              <a:t> lymphoma</a:t>
            </a:r>
          </a:p>
          <a:p>
            <a:r>
              <a:rPr lang="en-US" sz="2000" b="1" i="1" dirty="0" smtClean="0">
                <a:solidFill>
                  <a:srgbClr val="002060"/>
                </a:solidFill>
              </a:rPr>
              <a:t>to confirm or deny</a:t>
            </a:r>
            <a:endParaRPr lang="ru-RU" sz="2000" b="1" dirty="0">
              <a:solidFill>
                <a:srgbClr val="002060"/>
              </a:solidFill>
            </a:endParaRPr>
          </a:p>
        </p:txBody>
      </p:sp>
      <p:cxnSp>
        <p:nvCxnSpPr>
          <p:cNvPr id="38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10982994" y="3427292"/>
            <a:ext cx="0" cy="529926"/>
          </a:xfrm>
          <a:prstGeom prst="straightConnector1">
            <a:avLst/>
          </a:prstGeom>
          <a:ln>
            <a:tailEnd type="triangle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2563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0" grpId="0"/>
      <p:bldP spid="22551" grpId="0"/>
      <p:bldP spid="9" grpId="0"/>
      <p:bldP spid="16" grpId="0"/>
      <p:bldP spid="10" grpId="0"/>
      <p:bldP spid="30" grpId="0" build="p"/>
      <p:bldP spid="36" grpId="0" animBg="1"/>
      <p:bldP spid="31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en-US" sz="38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Carcinoid</a:t>
            </a:r>
            <a:r>
              <a:rPr lang="en-US" sz="3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tumors</a:t>
            </a:r>
            <a:endParaRPr lang="en-US" sz="3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0" name="Text Box 22">
            <a:extLst>
              <a:ext uri="{FF2B5EF4-FFF2-40B4-BE49-F238E27FC236}">
                <a16:creationId xmlns=""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0336" y="1994067"/>
            <a:ext cx="25310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colon</a:t>
            </a:r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2%</a:t>
            </a:r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51" name="Text Box 23">
            <a:extLst>
              <a:ext uri="{FF2B5EF4-FFF2-40B4-BE49-F238E27FC236}">
                <a16:creationId xmlns="" xmlns:a16="http://schemas.microsoft.com/office/drawing/2014/main" id="{F1D4ABB6-FF7B-40A6-A206-33887A5BC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2104" y="1988840"/>
            <a:ext cx="28362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rectum</a:t>
            </a:r>
            <a:r>
              <a:rPr lang="az-Latn-AZ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15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 flipH="1">
            <a:off x="4038603" y="668159"/>
            <a:ext cx="1625348" cy="1320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6C1BE2E9-5FD9-4143-8F1E-A4233D1DA94F}"/>
              </a:ext>
            </a:extLst>
          </p:cNvPr>
          <p:cNvCxnSpPr>
            <a:cxnSpLocks/>
          </p:cNvCxnSpPr>
          <p:nvPr/>
        </p:nvCxnSpPr>
        <p:spPr>
          <a:xfrm>
            <a:off x="5663951" y="695960"/>
            <a:ext cx="1773441" cy="11702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  <p:cxnSp>
        <p:nvCxnSpPr>
          <p:cNvPr id="15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 flipH="1">
            <a:off x="2316449" y="2554607"/>
            <a:ext cx="1182284" cy="8066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2">
            <a:extLst>
              <a:ext uri="{FF2B5EF4-FFF2-40B4-BE49-F238E27FC236}">
                <a16:creationId xmlns="" xmlns:a16="http://schemas.microsoft.com/office/drawing/2014/main" id="{EB9468B7-02AB-41E9-AFF1-A7EFDF2CDE73}"/>
              </a:ext>
            </a:extLst>
          </p:cNvPr>
          <p:cNvCxnSpPr/>
          <p:nvPr/>
        </p:nvCxnSpPr>
        <p:spPr>
          <a:xfrm>
            <a:off x="3498733" y="2554607"/>
            <a:ext cx="941083" cy="8023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11263" y="3432738"/>
            <a:ext cx="310181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 smtClean="0">
                <a:solidFill>
                  <a:schemeClr val="accent1">
                    <a:lumMod val="50000"/>
                  </a:schemeClr>
                </a:solidFill>
              </a:rPr>
              <a:t>Serotonin is not secreted</a:t>
            </a:r>
            <a:endParaRPr lang="ru-RU" sz="2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69274" y="3432738"/>
            <a:ext cx="466178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They do not cause </a:t>
            </a:r>
            <a:r>
              <a:rPr lang="en-US" sz="2200" b="1" dirty="0" err="1" smtClean="0">
                <a:solidFill>
                  <a:schemeClr val="accent1">
                    <a:lumMod val="50000"/>
                  </a:schemeClr>
                </a:solidFill>
              </a:rPr>
              <a:t>carcinoid</a:t>
            </a:r>
            <a:r>
              <a:rPr lang="en-US" sz="2200" b="1" dirty="0" smtClean="0">
                <a:solidFill>
                  <a:schemeClr val="accent1">
                    <a:lumMod val="50000"/>
                  </a:schemeClr>
                </a:solidFill>
              </a:rPr>
              <a:t> syndrome</a:t>
            </a:r>
            <a:endParaRPr lang="ru-RU" sz="2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6449" y="4005064"/>
            <a:ext cx="7523967" cy="25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1044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0" grpId="0"/>
      <p:bldP spid="22551" grpId="0"/>
      <p:bldP spid="9" grpId="0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>
            <a:extLst>
              <a:ext uri="{FF2B5EF4-FFF2-40B4-BE49-F238E27FC236}">
                <a16:creationId xmlns="" xmlns:a16="http://schemas.microsoft.com/office/drawing/2014/main" id="{F27BF18D-8614-4A9D-ABCE-21095B2D6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8746" y="1865760"/>
            <a:ext cx="251222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000" b="1" dirty="0" smtClean="0">
                <a:solidFill>
                  <a:schemeClr val="accent6">
                    <a:lumMod val="50000"/>
                  </a:schemeClr>
                </a:solidFill>
              </a:rPr>
              <a:t>Less than 2 cm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43" name="Oval 7">
            <a:extLst>
              <a:ext uri="{FF2B5EF4-FFF2-40B4-BE49-F238E27FC236}">
                <a16:creationId xmlns="" xmlns:a16="http://schemas.microsoft.com/office/drawing/2014/main" id="{0DD341CF-4F74-42AC-A721-EA54D71123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2789" y="4305688"/>
            <a:ext cx="3086616" cy="779026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45791" dir="3378596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3000" b="1" dirty="0" smtClean="0">
                <a:solidFill>
                  <a:schemeClr val="accent6">
                    <a:lumMod val="50000"/>
                  </a:schemeClr>
                </a:solidFill>
              </a:rPr>
              <a:t>Malignant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56" name="AutoShape 20">
            <a:extLst>
              <a:ext uri="{FF2B5EF4-FFF2-40B4-BE49-F238E27FC236}">
                <a16:creationId xmlns="" xmlns:a16="http://schemas.microsoft.com/office/drawing/2014/main" id="{BFE5EF75-39E7-4B46-A50B-92CD6D826F76}"/>
              </a:ext>
            </a:extLst>
          </p:cNvPr>
          <p:cNvCxnSpPr>
            <a:cxnSpLocks noChangeShapeType="1"/>
            <a:endCxn id="39940" idx="0"/>
          </p:cNvCxnSpPr>
          <p:nvPr/>
        </p:nvCxnSpPr>
        <p:spPr bwMode="auto">
          <a:xfrm rot="10800000" flipV="1">
            <a:off x="3654859" y="1124744"/>
            <a:ext cx="3123308" cy="741016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63" name="Text Box 27">
            <a:extLst>
              <a:ext uri="{FF2B5EF4-FFF2-40B4-BE49-F238E27FC236}">
                <a16:creationId xmlns="" xmlns:a16="http://schemas.microsoft.com/office/drawing/2014/main" id="{518C192F-DE5D-4311-9178-68687E6D9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2854" y="1730568"/>
            <a:ext cx="284026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000" b="1" dirty="0" smtClean="0">
                <a:solidFill>
                  <a:schemeClr val="accent6">
                    <a:lumMod val="50000"/>
                  </a:schemeClr>
                </a:solidFill>
              </a:rPr>
              <a:t>Larger than 2 cm</a:t>
            </a:r>
            <a:endParaRPr lang="en-US" altLang="en-US" sz="3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9966" name="Text Box 30">
            <a:extLst>
              <a:ext uri="{FF2B5EF4-FFF2-40B4-BE49-F238E27FC236}">
                <a16:creationId xmlns="" xmlns:a16="http://schemas.microsoft.com/office/drawing/2014/main" id="{AC2C108F-DB92-4BE3-886B-21486039B85E}"/>
              </a:ext>
            </a:extLst>
          </p:cNvPr>
          <p:cNvSpPr txBox="1">
            <a:spLocks noChangeArrowheads="1"/>
          </p:cNvSpPr>
          <p:nvPr/>
        </p:nvSpPr>
        <p:spPr bwMode="auto">
          <a:xfrm rot="14326031">
            <a:off x="3726845" y="3149389"/>
            <a:ext cx="8340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800" b="1" dirty="0" smtClean="0">
                <a:solidFill>
                  <a:schemeClr val="accent6">
                    <a:lumMod val="50000"/>
                  </a:schemeClr>
                </a:solidFill>
              </a:rPr>
              <a:t>NOT</a:t>
            </a:r>
            <a:endParaRPr lang="en-US" altLang="en-US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39991" name="AutoShape 55">
            <a:extLst>
              <a:ext uri="{FF2B5EF4-FFF2-40B4-BE49-F238E27FC236}">
                <a16:creationId xmlns="" xmlns:a16="http://schemas.microsoft.com/office/drawing/2014/main" id="{26AFC80F-B0AA-4CD5-954E-00EB1945C1C9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7902665" y="67843"/>
            <a:ext cx="605824" cy="2854819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3" name="Text Box 57">
            <a:extLst>
              <a:ext uri="{FF2B5EF4-FFF2-40B4-BE49-F238E27FC236}">
                <a16:creationId xmlns="" xmlns:a16="http://schemas.microsoft.com/office/drawing/2014/main" id="{494DFCCF-8CA3-477B-AABE-61A2AF5A39CE}"/>
              </a:ext>
            </a:extLst>
          </p:cNvPr>
          <p:cNvSpPr txBox="1">
            <a:spLocks noChangeArrowheads="1"/>
          </p:cNvSpPr>
          <p:nvPr/>
        </p:nvSpPr>
        <p:spPr bwMode="auto">
          <a:xfrm rot="18705138">
            <a:off x="8161824" y="3149388"/>
            <a:ext cx="2706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800" b="1" dirty="0" smtClean="0">
                <a:solidFill>
                  <a:schemeClr val="accent2">
                    <a:lumMod val="50000"/>
                  </a:schemeClr>
                </a:solidFill>
              </a:rPr>
              <a:t>90% is </a:t>
            </a:r>
            <a:r>
              <a:rPr lang="en-US" altLang="en-US" sz="2800" b="1" dirty="0" smtClean="0">
                <a:solidFill>
                  <a:schemeClr val="accent2">
                    <a:lumMod val="50000"/>
                  </a:schemeClr>
                </a:solidFill>
              </a:rPr>
              <a:t>malignant</a:t>
            </a:r>
            <a:endParaRPr lang="en-US" altLang="en-US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39995" name="AutoShape 59">
            <a:extLst>
              <a:ext uri="{FF2B5EF4-FFF2-40B4-BE49-F238E27FC236}">
                <a16:creationId xmlns="" xmlns:a16="http://schemas.microsoft.com/office/drawing/2014/main" id="{EC1C3B89-2128-48F8-BE9A-703601058C7C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3869470" y="2664200"/>
            <a:ext cx="2021122" cy="1261854"/>
          </a:xfrm>
          <a:prstGeom prst="curvedConnector3">
            <a:avLst>
              <a:gd name="adj1" fmla="val 61479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9996" name="AutoShape 60">
            <a:extLst>
              <a:ext uri="{FF2B5EF4-FFF2-40B4-BE49-F238E27FC236}">
                <a16:creationId xmlns="" xmlns:a16="http://schemas.microsoft.com/office/drawing/2014/main" id="{1285C50E-D321-4EEF-B04D-B4348A846CBA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7695204" y="2521497"/>
            <a:ext cx="2052230" cy="1779004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9999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3342" y="5630750"/>
            <a:ext cx="2631361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400" b="1" dirty="0" smtClean="0">
                <a:solidFill>
                  <a:srgbClr val="990033"/>
                </a:solidFill>
              </a:rPr>
              <a:t>Local excision</a:t>
            </a:r>
            <a:endParaRPr lang="en-US" altLang="en-US" sz="3400" b="1" dirty="0">
              <a:solidFill>
                <a:srgbClr val="990033"/>
              </a:solidFill>
            </a:endParaRPr>
          </a:p>
        </p:txBody>
      </p:sp>
      <p:cxnSp>
        <p:nvCxnSpPr>
          <p:cNvPr id="40003" name="AutoShape 67">
            <a:extLst>
              <a:ext uri="{FF2B5EF4-FFF2-40B4-BE49-F238E27FC236}">
                <a16:creationId xmlns="" xmlns:a16="http://schemas.microsoft.com/office/drawing/2014/main" id="{288DF23E-AF62-4D89-B709-5E5726E3158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0107" y="2284566"/>
            <a:ext cx="0" cy="3182839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0005" name="AutoShape 69">
            <a:extLst>
              <a:ext uri="{FF2B5EF4-FFF2-40B4-BE49-F238E27FC236}">
                <a16:creationId xmlns="" xmlns:a16="http://schemas.microsoft.com/office/drawing/2014/main" id="{E24D2893-2615-4F2D-A93B-E89E83FA75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9503364" y="2277451"/>
            <a:ext cx="1203504" cy="3262656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2" name="Text Box 63">
            <a:extLst>
              <a:ext uri="{FF2B5EF4-FFF2-40B4-BE49-F238E27FC236}">
                <a16:creationId xmlns="" xmlns:a16="http://schemas.microsoft.com/office/drawing/2014/main" id="{D9A0E8A0-3B4B-44BD-8557-1526EFEA5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3816" y="5499168"/>
            <a:ext cx="203023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3400" b="1" dirty="0" smtClean="0">
                <a:solidFill>
                  <a:srgbClr val="990033"/>
                </a:solidFill>
              </a:rPr>
              <a:t>Reze</a:t>
            </a:r>
            <a:r>
              <a:rPr lang="en-US" altLang="en-US" sz="3400" b="1" smtClean="0">
                <a:solidFill>
                  <a:srgbClr val="990033"/>
                </a:solidFill>
              </a:rPr>
              <a:t>ction</a:t>
            </a:r>
            <a:r>
              <a:rPr lang="az-Latn-AZ" altLang="en-US" sz="3400" b="1" smtClean="0">
                <a:solidFill>
                  <a:srgbClr val="990033"/>
                </a:solidFill>
              </a:rPr>
              <a:t> </a:t>
            </a:r>
            <a:endParaRPr lang="en-US" altLang="en-US" sz="3400" b="1" dirty="0">
              <a:solidFill>
                <a:srgbClr val="990033"/>
              </a:solidFill>
            </a:endParaRPr>
          </a:p>
        </p:txBody>
      </p:sp>
      <p:sp>
        <p:nvSpPr>
          <p:cNvPr id="103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48647" y="341700"/>
            <a:ext cx="4259039" cy="685800"/>
          </a:xfrm>
        </p:spPr>
        <p:txBody>
          <a:bodyPr/>
          <a:lstStyle/>
          <a:p>
            <a:r>
              <a:rPr lang="en-US" sz="3800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Carcinoid</a:t>
            </a:r>
            <a:r>
              <a:rPr lang="en-US" sz="38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tumors</a:t>
            </a:r>
            <a:endParaRPr lang="en-US" sz="38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9552384" y="14514"/>
            <a:ext cx="2465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70C0"/>
                </a:solidFill>
              </a:rPr>
              <a:t>M</a:t>
            </a:r>
            <a:r>
              <a:rPr lang="az-Latn-AZ" b="1" dirty="0" smtClean="0">
                <a:solidFill>
                  <a:srgbClr val="0070C0"/>
                </a:solidFill>
              </a:rPr>
              <a:t>alignant and </a:t>
            </a:r>
            <a:r>
              <a:rPr lang="en-US" b="1" dirty="0" smtClean="0">
                <a:solidFill>
                  <a:srgbClr val="0070C0"/>
                </a:solidFill>
              </a:rPr>
              <a:t>benign</a:t>
            </a:r>
            <a:r>
              <a:rPr lang="az-Latn-AZ" b="1" dirty="0" smtClean="0">
                <a:solidFill>
                  <a:srgbClr val="0070C0"/>
                </a:solidFill>
              </a:rPr>
              <a:t> tumor</a:t>
            </a:r>
            <a:r>
              <a:rPr lang="en-US" b="1" dirty="0" smtClean="0">
                <a:solidFill>
                  <a:srgbClr val="0070C0"/>
                </a:solidFill>
              </a:rPr>
              <a:t>s of colon </a:t>
            </a:r>
            <a:endParaRPr lang="ru-RU" b="1" dirty="0"/>
          </a:p>
        </p:txBody>
      </p:sp>
      <p:sp>
        <p:nvSpPr>
          <p:cNvPr id="105" name="Footer Placeholder 4">
            <a:extLst>
              <a:ext uri="{FF2B5EF4-FFF2-40B4-BE49-F238E27FC236}">
                <a16:creationId xmlns:a16="http://schemas.microsoft.com/office/drawing/2014/main" xmlns="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91638" y="6457999"/>
            <a:ext cx="6480720" cy="400001"/>
          </a:xfrm>
        </p:spPr>
        <p:txBody>
          <a:bodyPr/>
          <a:lstStyle/>
          <a:p>
            <a:endParaRPr lang="en-US" altLang="en-US" sz="1400" dirty="0" smtClean="0"/>
          </a:p>
          <a:p>
            <a:r>
              <a:rPr lang="az-Latn-AZ" altLang="en-US" sz="1400" dirty="0" smtClean="0"/>
              <a:t>Prof.Dr</a:t>
            </a:r>
            <a:r>
              <a:rPr lang="az-Latn-AZ" altLang="en-US" sz="1400" dirty="0"/>
              <a:t>. Eldar Allahverdi oğlu Əliyev, Tibb ü.f.d., Pərvanə Rövşən qızı Aydınova</a:t>
            </a:r>
          </a:p>
        </p:txBody>
      </p:sp>
    </p:spTree>
    <p:extLst>
      <p:ext uri="{BB962C8B-B14F-4D97-AF65-F5344CB8AC3E}">
        <p14:creationId xmlns:p14="http://schemas.microsoft.com/office/powerpoint/2010/main" xmlns="" val="3085745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39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9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3" grpId="0" animBg="1"/>
      <p:bldP spid="39963" grpId="0"/>
      <p:bldP spid="39966" grpId="0"/>
      <p:bldP spid="39993" grpId="0"/>
      <p:bldP spid="39999" grpId="0"/>
      <p:bldP spid="102" grpId="0"/>
      <p:bldP spid="103" grpId="0"/>
    </p:bld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26422</TotalTime>
  <Words>2989</Words>
  <Application>Microsoft Office PowerPoint</Application>
  <PresentationFormat>Произвольный</PresentationFormat>
  <Paragraphs>477</Paragraphs>
  <Slides>41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Praktiki dərs şablonu 1</vt:lpstr>
      <vt:lpstr>Malignant and benign tumors of colon </vt:lpstr>
      <vt:lpstr>Benign tumors of colon </vt:lpstr>
      <vt:lpstr>Definition</vt:lpstr>
      <vt:lpstr>   Confirmation</vt:lpstr>
      <vt:lpstr>Слайд 5</vt:lpstr>
      <vt:lpstr>Слайд 6</vt:lpstr>
      <vt:lpstr>Слайд 7</vt:lpstr>
      <vt:lpstr>Слайд 8</vt:lpstr>
      <vt:lpstr>Слайд 9</vt:lpstr>
      <vt:lpstr>Suspicion</vt:lpstr>
      <vt:lpstr>Слайд 11</vt:lpstr>
      <vt:lpstr>Слайд 12</vt:lpstr>
      <vt:lpstr>                   </vt:lpstr>
      <vt:lpstr>Слайд 14</vt:lpstr>
      <vt:lpstr>                   </vt:lpstr>
      <vt:lpstr>                   </vt:lpstr>
      <vt:lpstr>                   </vt:lpstr>
      <vt:lpstr>                   </vt:lpstr>
      <vt:lpstr>Malignant tumors of colon </vt:lpstr>
      <vt:lpstr>Definition</vt:lpstr>
      <vt:lpstr>Confirmation</vt:lpstr>
      <vt:lpstr>Слайд 22</vt:lpstr>
      <vt:lpstr>Слайд 23</vt:lpstr>
      <vt:lpstr>Слайд 24</vt:lpstr>
      <vt:lpstr>Слайд 25</vt:lpstr>
      <vt:lpstr>Pathogenesis</vt:lpstr>
      <vt:lpstr>Слайд 27</vt:lpstr>
      <vt:lpstr>Слайд 28</vt:lpstr>
      <vt:lpstr>Слайд 29</vt:lpstr>
      <vt:lpstr>COMPLICATIONS</vt:lpstr>
      <vt:lpstr>CLINICAL</vt:lpstr>
      <vt:lpstr>SUSPICION</vt:lpstr>
      <vt:lpstr>Слайд 33</vt:lpstr>
      <vt:lpstr>PRINCIPLE OF THE TREATMENT</vt:lpstr>
      <vt:lpstr>Слайд 35</vt:lpstr>
      <vt:lpstr>Слайд 36</vt:lpstr>
      <vt:lpstr>Слайд 37</vt:lpstr>
      <vt:lpstr>Слайд 38</vt:lpstr>
      <vt:lpstr>Lymphoma</vt:lpstr>
      <vt:lpstr>Carcinoid tumors</vt:lpstr>
      <vt:lpstr>Carcinoid tumors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397</cp:revision>
  <dcterms:created xsi:type="dcterms:W3CDTF">2001-04-16T20:54:45Z</dcterms:created>
  <dcterms:modified xsi:type="dcterms:W3CDTF">2020-02-26T03:09:35Z</dcterms:modified>
</cp:coreProperties>
</file>