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7"/>
  </p:notesMasterIdLst>
  <p:handoutMasterIdLst>
    <p:handoutMasterId r:id="rId18"/>
  </p:handoutMasterIdLst>
  <p:sldIdLst>
    <p:sldId id="284" r:id="rId2"/>
    <p:sldId id="290" r:id="rId3"/>
    <p:sldId id="320" r:id="rId4"/>
    <p:sldId id="270" r:id="rId5"/>
    <p:sldId id="312" r:id="rId6"/>
    <p:sldId id="291" r:id="rId7"/>
    <p:sldId id="321" r:id="rId8"/>
    <p:sldId id="315" r:id="rId9"/>
    <p:sldId id="316" r:id="rId10"/>
    <p:sldId id="293" r:id="rId11"/>
    <p:sldId id="303" r:id="rId12"/>
    <p:sldId id="322" r:id="rId13"/>
    <p:sldId id="323" r:id="rId14"/>
    <p:sldId id="317" r:id="rId15"/>
    <p:sldId id="324" r:id="rId1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9" d="100"/>
          <a:sy n="69" d="100"/>
        </p:scale>
        <p:origin x="824" y="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20694C-96E3-4737-8285-0E87EAEDF848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41B6906-FD12-43C2-B1DC-8A4F5703450F}">
      <dgm:prSet/>
      <dgm:spPr/>
      <dgm:t>
        <a:bodyPr/>
        <a:lstStyle/>
        <a:p>
          <a:pPr rtl="0"/>
          <a:r>
            <a:rPr lang="en-US" dirty="0" smtClean="0"/>
            <a:t>Congenital or acquired change in the elasticity of the wall of the bronchi</a:t>
          </a:r>
          <a:endParaRPr lang="en-US" dirty="0"/>
        </a:p>
      </dgm:t>
    </dgm:pt>
    <dgm:pt modelId="{0299AF28-45BA-46DC-A0A5-C98849AD9B8B}" type="parTrans" cxnId="{9CC418CA-772A-419D-AC2B-5431E15AB654}">
      <dgm:prSet/>
      <dgm:spPr/>
      <dgm:t>
        <a:bodyPr/>
        <a:lstStyle/>
        <a:p>
          <a:endParaRPr lang="en-US"/>
        </a:p>
      </dgm:t>
    </dgm:pt>
    <dgm:pt modelId="{C9BA2DFB-041F-4F7A-AD9B-8D64274841DA}" type="sibTrans" cxnId="{9CC418CA-772A-419D-AC2B-5431E15AB654}">
      <dgm:prSet/>
      <dgm:spPr/>
      <dgm:t>
        <a:bodyPr/>
        <a:lstStyle/>
        <a:p>
          <a:endParaRPr lang="en-US"/>
        </a:p>
      </dgm:t>
    </dgm:pt>
    <dgm:pt modelId="{5D51C79C-CB06-4028-8E79-A4EBCCF5CD31}">
      <dgm:prSet/>
      <dgm:spPr/>
      <dgm:t>
        <a:bodyPr/>
        <a:lstStyle/>
        <a:p>
          <a:pPr rtl="0"/>
          <a:r>
            <a:rPr lang="en-US" dirty="0" smtClean="0"/>
            <a:t>Obstruction of the bronchus with a tumor, purulent plug, foreign body, or as a result of swelling of the mucous membrane</a:t>
          </a:r>
          <a:endParaRPr lang="en-US" dirty="0"/>
        </a:p>
      </dgm:t>
    </dgm:pt>
    <dgm:pt modelId="{BDDB620D-6847-4B9C-B78C-95A6C7CE0EE5}" type="parTrans" cxnId="{B30A3D7B-F450-4CC9-A68D-A2380D4305F0}">
      <dgm:prSet/>
      <dgm:spPr/>
      <dgm:t>
        <a:bodyPr/>
        <a:lstStyle/>
        <a:p>
          <a:endParaRPr lang="en-US"/>
        </a:p>
      </dgm:t>
    </dgm:pt>
    <dgm:pt modelId="{D0629985-5CA3-47FD-A162-8728534424A2}" type="sibTrans" cxnId="{B30A3D7B-F450-4CC9-A68D-A2380D4305F0}">
      <dgm:prSet/>
      <dgm:spPr/>
      <dgm:t>
        <a:bodyPr/>
        <a:lstStyle/>
        <a:p>
          <a:endParaRPr lang="en-US"/>
        </a:p>
      </dgm:t>
    </dgm:pt>
    <dgm:pt modelId="{848B7D2B-8322-4EAC-A195-49336EDDE407}">
      <dgm:prSet/>
      <dgm:spPr/>
      <dgm:t>
        <a:bodyPr/>
        <a:lstStyle/>
        <a:p>
          <a:pPr rtl="0"/>
          <a:r>
            <a:rPr lang="en-US" dirty="0" smtClean="0"/>
            <a:t>Increased </a:t>
          </a:r>
          <a:r>
            <a:rPr lang="en-US" dirty="0" err="1" smtClean="0"/>
            <a:t>intrabronchial</a:t>
          </a:r>
          <a:r>
            <a:rPr lang="en-US" dirty="0" smtClean="0"/>
            <a:t> pressure (due to prolonged cough)</a:t>
          </a:r>
          <a:endParaRPr lang="en-US" dirty="0"/>
        </a:p>
      </dgm:t>
    </dgm:pt>
    <dgm:pt modelId="{6CB55DDD-8470-4D04-890E-D2367C520B40}" type="parTrans" cxnId="{D2B22F76-8546-4A58-A570-99BB91126DD4}">
      <dgm:prSet/>
      <dgm:spPr/>
      <dgm:t>
        <a:bodyPr/>
        <a:lstStyle/>
        <a:p>
          <a:endParaRPr lang="en-US"/>
        </a:p>
      </dgm:t>
    </dgm:pt>
    <dgm:pt modelId="{77D6B431-B4F5-4977-BAAF-F47073604116}" type="sibTrans" cxnId="{D2B22F76-8546-4A58-A570-99BB91126DD4}">
      <dgm:prSet/>
      <dgm:spPr/>
      <dgm:t>
        <a:bodyPr/>
        <a:lstStyle/>
        <a:p>
          <a:endParaRPr lang="en-US"/>
        </a:p>
      </dgm:t>
    </dgm:pt>
    <dgm:pt modelId="{991D0AAF-D5F3-42F6-9C5A-27C0435BFD21}" type="pres">
      <dgm:prSet presAssocID="{AC20694C-96E3-4737-8285-0E87EAEDF84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FABED95-E44C-4F54-BD7A-3191E11C6436}" type="pres">
      <dgm:prSet presAssocID="{F41B6906-FD12-43C2-B1DC-8A4F5703450F}" presName="linNode" presStyleCnt="0"/>
      <dgm:spPr/>
    </dgm:pt>
    <dgm:pt modelId="{BA655D74-23FB-4E0E-890E-243C41FFA5E4}" type="pres">
      <dgm:prSet presAssocID="{F41B6906-FD12-43C2-B1DC-8A4F5703450F}" presName="parentText" presStyleLbl="node1" presStyleIdx="0" presStyleCnt="3" custScaleX="17062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060511-F23D-48D6-9FF2-FE228354B198}" type="pres">
      <dgm:prSet presAssocID="{C9BA2DFB-041F-4F7A-AD9B-8D64274841DA}" presName="sp" presStyleCnt="0"/>
      <dgm:spPr/>
    </dgm:pt>
    <dgm:pt modelId="{C20098CC-4C0D-48F5-A656-D5A3124F1C16}" type="pres">
      <dgm:prSet presAssocID="{5D51C79C-CB06-4028-8E79-A4EBCCF5CD31}" presName="linNode" presStyleCnt="0"/>
      <dgm:spPr/>
    </dgm:pt>
    <dgm:pt modelId="{B2400111-D40B-405A-8012-6E1792F59B18}" type="pres">
      <dgm:prSet presAssocID="{5D51C79C-CB06-4028-8E79-A4EBCCF5CD31}" presName="parentText" presStyleLbl="node1" presStyleIdx="1" presStyleCnt="3" custScaleX="210394" custLinFactNeighborX="542" custLinFactNeighborY="37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68D119-8EE7-41BC-A4BA-BC41FCD4D6FE}" type="pres">
      <dgm:prSet presAssocID="{D0629985-5CA3-47FD-A162-8728534424A2}" presName="sp" presStyleCnt="0"/>
      <dgm:spPr/>
    </dgm:pt>
    <dgm:pt modelId="{A488DC40-D4E3-402C-809C-3783719A9FE5}" type="pres">
      <dgm:prSet presAssocID="{848B7D2B-8322-4EAC-A195-49336EDDE407}" presName="linNode" presStyleCnt="0"/>
      <dgm:spPr/>
    </dgm:pt>
    <dgm:pt modelId="{C116E61F-3830-4A18-AA7B-9E3D307B08DF}" type="pres">
      <dgm:prSet presAssocID="{848B7D2B-8322-4EAC-A195-49336EDDE407}" presName="parentText" presStyleLbl="node1" presStyleIdx="2" presStyleCnt="3" custScaleX="25701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222DFE-D11B-4DB5-81C2-A3C1CDB95286}" type="presOf" srcId="{5D51C79C-CB06-4028-8E79-A4EBCCF5CD31}" destId="{B2400111-D40B-405A-8012-6E1792F59B18}" srcOrd="0" destOrd="0" presId="urn:microsoft.com/office/officeart/2005/8/layout/vList5"/>
    <dgm:cxn modelId="{D2B22F76-8546-4A58-A570-99BB91126DD4}" srcId="{AC20694C-96E3-4737-8285-0E87EAEDF848}" destId="{848B7D2B-8322-4EAC-A195-49336EDDE407}" srcOrd="2" destOrd="0" parTransId="{6CB55DDD-8470-4D04-890E-D2367C520B40}" sibTransId="{77D6B431-B4F5-4977-BAAF-F47073604116}"/>
    <dgm:cxn modelId="{9CC418CA-772A-419D-AC2B-5431E15AB654}" srcId="{AC20694C-96E3-4737-8285-0E87EAEDF848}" destId="{F41B6906-FD12-43C2-B1DC-8A4F5703450F}" srcOrd="0" destOrd="0" parTransId="{0299AF28-45BA-46DC-A0A5-C98849AD9B8B}" sibTransId="{C9BA2DFB-041F-4F7A-AD9B-8D64274841DA}"/>
    <dgm:cxn modelId="{01F43510-4903-442E-9151-CC121DC17020}" type="presOf" srcId="{F41B6906-FD12-43C2-B1DC-8A4F5703450F}" destId="{BA655D74-23FB-4E0E-890E-243C41FFA5E4}" srcOrd="0" destOrd="0" presId="urn:microsoft.com/office/officeart/2005/8/layout/vList5"/>
    <dgm:cxn modelId="{6694E5E8-1BA5-4619-81CF-495F03E83A78}" type="presOf" srcId="{AC20694C-96E3-4737-8285-0E87EAEDF848}" destId="{991D0AAF-D5F3-42F6-9C5A-27C0435BFD21}" srcOrd="0" destOrd="0" presId="urn:microsoft.com/office/officeart/2005/8/layout/vList5"/>
    <dgm:cxn modelId="{AA5C2113-324C-4E7A-8B68-EDCEED18C3B6}" type="presOf" srcId="{848B7D2B-8322-4EAC-A195-49336EDDE407}" destId="{C116E61F-3830-4A18-AA7B-9E3D307B08DF}" srcOrd="0" destOrd="0" presId="urn:microsoft.com/office/officeart/2005/8/layout/vList5"/>
    <dgm:cxn modelId="{B30A3D7B-F450-4CC9-A68D-A2380D4305F0}" srcId="{AC20694C-96E3-4737-8285-0E87EAEDF848}" destId="{5D51C79C-CB06-4028-8E79-A4EBCCF5CD31}" srcOrd="1" destOrd="0" parTransId="{BDDB620D-6847-4B9C-B78C-95A6C7CE0EE5}" sibTransId="{D0629985-5CA3-47FD-A162-8728534424A2}"/>
    <dgm:cxn modelId="{BD2BFB45-5F6D-4645-B906-92CA04B82ECE}" type="presParOf" srcId="{991D0AAF-D5F3-42F6-9C5A-27C0435BFD21}" destId="{BFABED95-E44C-4F54-BD7A-3191E11C6436}" srcOrd="0" destOrd="0" presId="urn:microsoft.com/office/officeart/2005/8/layout/vList5"/>
    <dgm:cxn modelId="{0AC8B66B-A7D7-47CB-A936-4619247D7BF3}" type="presParOf" srcId="{BFABED95-E44C-4F54-BD7A-3191E11C6436}" destId="{BA655D74-23FB-4E0E-890E-243C41FFA5E4}" srcOrd="0" destOrd="0" presId="urn:microsoft.com/office/officeart/2005/8/layout/vList5"/>
    <dgm:cxn modelId="{8E62B2D7-53D3-43AE-BC17-93ECEC3EA83A}" type="presParOf" srcId="{991D0AAF-D5F3-42F6-9C5A-27C0435BFD21}" destId="{D9060511-F23D-48D6-9FF2-FE228354B198}" srcOrd="1" destOrd="0" presId="urn:microsoft.com/office/officeart/2005/8/layout/vList5"/>
    <dgm:cxn modelId="{3720FBBD-4BCD-419D-96DB-D047650F9FDD}" type="presParOf" srcId="{991D0AAF-D5F3-42F6-9C5A-27C0435BFD21}" destId="{C20098CC-4C0D-48F5-A656-D5A3124F1C16}" srcOrd="2" destOrd="0" presId="urn:microsoft.com/office/officeart/2005/8/layout/vList5"/>
    <dgm:cxn modelId="{1370CAEB-5D0A-44FA-BA88-D895029CB8E4}" type="presParOf" srcId="{C20098CC-4C0D-48F5-A656-D5A3124F1C16}" destId="{B2400111-D40B-405A-8012-6E1792F59B18}" srcOrd="0" destOrd="0" presId="urn:microsoft.com/office/officeart/2005/8/layout/vList5"/>
    <dgm:cxn modelId="{4B35A890-1333-4EFB-B4D3-DFF92A9093A6}" type="presParOf" srcId="{991D0AAF-D5F3-42F6-9C5A-27C0435BFD21}" destId="{3D68D119-8EE7-41BC-A4BA-BC41FCD4D6FE}" srcOrd="3" destOrd="0" presId="urn:microsoft.com/office/officeart/2005/8/layout/vList5"/>
    <dgm:cxn modelId="{40991A4D-2694-4DF0-8DB5-30DF1C49D71F}" type="presParOf" srcId="{991D0AAF-D5F3-42F6-9C5A-27C0435BFD21}" destId="{A488DC40-D4E3-402C-809C-3783719A9FE5}" srcOrd="4" destOrd="0" presId="urn:microsoft.com/office/officeart/2005/8/layout/vList5"/>
    <dgm:cxn modelId="{25ED8376-CBE9-4CCD-BC8A-AE1508A2D753}" type="presParOf" srcId="{A488DC40-D4E3-402C-809C-3783719A9FE5}" destId="{C116E61F-3830-4A18-AA7B-9E3D307B08D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857B4B-022E-4D00-BDF3-850F315B7D44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</dgm:pt>
    <dgm:pt modelId="{BF47161A-BBF1-4155-8EF9-76637C834917}">
      <dgm:prSet/>
      <dgm:spPr/>
      <dgm:t>
        <a:bodyPr/>
        <a:lstStyle/>
        <a:p>
          <a:pPr rtl="0"/>
          <a:r>
            <a:rPr kumimoji="0" lang="az-Latn-AZ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Inflammatory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reaction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F0896A-E578-499E-B4DF-DE08F304FA9A}" type="parTrans" cxnId="{0939A84D-8CC7-4D54-B536-D01F42C20110}">
      <dgm:prSet/>
      <dgm:spPr/>
      <dgm:t>
        <a:bodyPr/>
        <a:lstStyle/>
        <a:p>
          <a:endParaRPr lang="en-US"/>
        </a:p>
      </dgm:t>
    </dgm:pt>
    <dgm:pt modelId="{04AD8251-9AED-40E3-BA96-DBB76CBD3189}" type="sibTrans" cxnId="{0939A84D-8CC7-4D54-B536-D01F42C20110}">
      <dgm:prSet/>
      <dgm:spPr/>
      <dgm:t>
        <a:bodyPr/>
        <a:lstStyle/>
        <a:p>
          <a:endParaRPr lang="en-US"/>
        </a:p>
      </dgm:t>
    </dgm:pt>
    <dgm:pt modelId="{50070D4F-07DB-41D1-9D43-9A4AC21AA666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Scarring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1C153C-5B12-4C00-9B28-8A16AB82CFC8}" type="parTrans" cxnId="{891BB76A-91B8-4235-A9D7-F967FA572314}">
      <dgm:prSet/>
      <dgm:spPr/>
      <dgm:t>
        <a:bodyPr/>
        <a:lstStyle/>
        <a:p>
          <a:endParaRPr lang="en-US"/>
        </a:p>
      </dgm:t>
    </dgm:pt>
    <dgm:pt modelId="{8A16403E-3AD7-4E00-94D4-7E111C0124C9}" type="sibTrans" cxnId="{891BB76A-91B8-4235-A9D7-F967FA572314}">
      <dgm:prSet/>
      <dgm:spPr/>
      <dgm:t>
        <a:bodyPr/>
        <a:lstStyle/>
        <a:p>
          <a:endParaRPr lang="en-US"/>
        </a:p>
      </dgm:t>
    </dgm:pt>
    <dgm:pt modelId="{02BFC6F3-C52B-4DC7-AD4F-F6C41E73AEB8}">
      <dgm:prSet/>
      <dgm:spPr/>
      <dgm:t>
        <a:bodyPr/>
        <a:lstStyle/>
        <a:p>
          <a:pPr rtl="0"/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Dilation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bronchi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214554-F61B-4543-9E60-2E0356021E17}" type="parTrans" cxnId="{FA8F160C-D2DA-4EBE-8969-7B6C887924DA}">
      <dgm:prSet/>
      <dgm:spPr/>
      <dgm:t>
        <a:bodyPr/>
        <a:lstStyle/>
        <a:p>
          <a:endParaRPr lang="en-US"/>
        </a:p>
      </dgm:t>
    </dgm:pt>
    <dgm:pt modelId="{D213CC29-BECF-4610-803D-7DF606C4ACDC}" type="sibTrans" cxnId="{FA8F160C-D2DA-4EBE-8969-7B6C887924DA}">
      <dgm:prSet/>
      <dgm:spPr/>
      <dgm:t>
        <a:bodyPr/>
        <a:lstStyle/>
        <a:p>
          <a:endParaRPr lang="en-US"/>
        </a:p>
      </dgm:t>
    </dgm:pt>
    <dgm:pt modelId="{FC8CF3C4-5674-423E-B22D-2E37BFCFD3FF}">
      <dgm:prSet/>
      <dgm:spPr/>
      <dgm:t>
        <a:bodyPr/>
        <a:lstStyle/>
        <a:p>
          <a:pPr rtl="0"/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Accumulation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sputum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2A123B-14BA-4250-BCB1-696735959EAB}" type="parTrans" cxnId="{BC1C17B7-3BD4-4B8D-BD0F-85C70DA93234}">
      <dgm:prSet/>
      <dgm:spPr/>
      <dgm:t>
        <a:bodyPr/>
        <a:lstStyle/>
        <a:p>
          <a:endParaRPr lang="en-US"/>
        </a:p>
      </dgm:t>
    </dgm:pt>
    <dgm:pt modelId="{3BC3E069-660A-4B03-958A-DDEE72A960A2}" type="sibTrans" cxnId="{BC1C17B7-3BD4-4B8D-BD0F-85C70DA93234}">
      <dgm:prSet/>
      <dgm:spPr/>
      <dgm:t>
        <a:bodyPr/>
        <a:lstStyle/>
        <a:p>
          <a:endParaRPr lang="en-US"/>
        </a:p>
      </dgm:t>
    </dgm:pt>
    <dgm:pt modelId="{392F97EC-CB47-4027-BF2A-2CF870FBFB64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Infection</a:t>
          </a:r>
          <a:r>
            <a:rPr kumimoji="0" lang="az-Latn-AZ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kumimoji="0" lang="ru-RU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5147E9-F25E-4AE0-8E1C-EFF3042D7664}" type="parTrans" cxnId="{FFD9EAFD-7D20-4D10-BCC9-ADA11A29DBA4}">
      <dgm:prSet/>
      <dgm:spPr/>
      <dgm:t>
        <a:bodyPr/>
        <a:lstStyle/>
        <a:p>
          <a:endParaRPr lang="en-US"/>
        </a:p>
      </dgm:t>
    </dgm:pt>
    <dgm:pt modelId="{20B925C9-B3C6-4EC5-9ABC-DD17A0ACE4D0}" type="sibTrans" cxnId="{FFD9EAFD-7D20-4D10-BCC9-ADA11A29DBA4}">
      <dgm:prSet/>
      <dgm:spPr/>
      <dgm:t>
        <a:bodyPr/>
        <a:lstStyle/>
        <a:p>
          <a:endParaRPr lang="en-US"/>
        </a:p>
      </dgm:t>
    </dgm:pt>
    <dgm:pt modelId="{3229A945-EF58-4D4D-BA61-8E26DA4A2547}" type="pres">
      <dgm:prSet presAssocID="{B8857B4B-022E-4D00-BDF3-850F315B7D44}" presName="cycle" presStyleCnt="0">
        <dgm:presLayoutVars>
          <dgm:dir/>
          <dgm:resizeHandles val="exact"/>
        </dgm:presLayoutVars>
      </dgm:prSet>
      <dgm:spPr/>
    </dgm:pt>
    <dgm:pt modelId="{A105A3FD-6E60-4BB3-B89E-8B21D45E1E4E}" type="pres">
      <dgm:prSet presAssocID="{BF47161A-BBF1-4155-8EF9-76637C834917}" presName="dummy" presStyleCnt="0"/>
      <dgm:spPr/>
    </dgm:pt>
    <dgm:pt modelId="{1169D2F3-01B7-46D4-9784-0DBD3BC644D0}" type="pres">
      <dgm:prSet presAssocID="{BF47161A-BBF1-4155-8EF9-76637C834917}" presName="node" presStyleLbl="revTx" presStyleIdx="0" presStyleCnt="5" custScaleX="191310" custRadScaleRad="95894" custRadScaleInc="186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692091-A6EB-4F09-8CD4-B88174684B19}" type="pres">
      <dgm:prSet presAssocID="{04AD8251-9AED-40E3-BA96-DBB76CBD3189}" presName="sibTrans" presStyleLbl="node1" presStyleIdx="0" presStyleCnt="5"/>
      <dgm:spPr/>
      <dgm:t>
        <a:bodyPr/>
        <a:lstStyle/>
        <a:p>
          <a:endParaRPr lang="en-US"/>
        </a:p>
      </dgm:t>
    </dgm:pt>
    <dgm:pt modelId="{3EF09382-4D20-4E06-98B4-D11D962FDD30}" type="pres">
      <dgm:prSet presAssocID="{50070D4F-07DB-41D1-9D43-9A4AC21AA666}" presName="dummy" presStyleCnt="0"/>
      <dgm:spPr/>
    </dgm:pt>
    <dgm:pt modelId="{FF8CEE01-38DE-48CC-AEC0-98CF67C550DF}" type="pres">
      <dgm:prSet presAssocID="{50070D4F-07DB-41D1-9D43-9A4AC21AA666}" presName="node" presStyleLbl="revTx" presStyleIdx="1" presStyleCnt="5" custScaleX="1570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694E50-4255-4EF2-9B67-39E4F2D9A8C9}" type="pres">
      <dgm:prSet presAssocID="{8A16403E-3AD7-4E00-94D4-7E111C0124C9}" presName="sibTrans" presStyleLbl="node1" presStyleIdx="1" presStyleCnt="5"/>
      <dgm:spPr/>
      <dgm:t>
        <a:bodyPr/>
        <a:lstStyle/>
        <a:p>
          <a:endParaRPr lang="en-US"/>
        </a:p>
      </dgm:t>
    </dgm:pt>
    <dgm:pt modelId="{5B791C37-34CE-4D38-928D-AF964CD74E46}" type="pres">
      <dgm:prSet presAssocID="{02BFC6F3-C52B-4DC7-AD4F-F6C41E73AEB8}" presName="dummy" presStyleCnt="0"/>
      <dgm:spPr/>
    </dgm:pt>
    <dgm:pt modelId="{FECF60C0-F7F4-4258-9F5E-DAA5AA57BAAA}" type="pres">
      <dgm:prSet presAssocID="{02BFC6F3-C52B-4DC7-AD4F-F6C41E73AEB8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33720-CD40-40AD-B13F-B6DCB254D490}" type="pres">
      <dgm:prSet presAssocID="{D213CC29-BECF-4610-803D-7DF606C4ACDC}" presName="sibTrans" presStyleLbl="node1" presStyleIdx="2" presStyleCnt="5"/>
      <dgm:spPr/>
      <dgm:t>
        <a:bodyPr/>
        <a:lstStyle/>
        <a:p>
          <a:endParaRPr lang="en-US"/>
        </a:p>
      </dgm:t>
    </dgm:pt>
    <dgm:pt modelId="{BB31D22E-2745-4E23-9E26-710D94CF84D5}" type="pres">
      <dgm:prSet presAssocID="{FC8CF3C4-5674-423E-B22D-2E37BFCFD3FF}" presName="dummy" presStyleCnt="0"/>
      <dgm:spPr/>
    </dgm:pt>
    <dgm:pt modelId="{DEC3301E-45D8-4672-8D71-C624F3DC4E88}" type="pres">
      <dgm:prSet presAssocID="{FC8CF3C4-5674-423E-B22D-2E37BFCFD3FF}" presName="node" presStyleLbl="revTx" presStyleIdx="3" presStyleCnt="5" custScaleX="1555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9CF0B1-EC7F-4257-917C-B10CDA44D679}" type="pres">
      <dgm:prSet presAssocID="{3BC3E069-660A-4B03-958A-DDEE72A960A2}" presName="sibTrans" presStyleLbl="node1" presStyleIdx="3" presStyleCnt="5"/>
      <dgm:spPr/>
      <dgm:t>
        <a:bodyPr/>
        <a:lstStyle/>
        <a:p>
          <a:endParaRPr lang="en-US"/>
        </a:p>
      </dgm:t>
    </dgm:pt>
    <dgm:pt modelId="{B3EDCF73-BC3F-402F-A030-E2341D9393EB}" type="pres">
      <dgm:prSet presAssocID="{392F97EC-CB47-4027-BF2A-2CF870FBFB64}" presName="dummy" presStyleCnt="0"/>
      <dgm:spPr/>
    </dgm:pt>
    <dgm:pt modelId="{5D220BC7-9BCD-4099-89EA-F3FADD21A965}" type="pres">
      <dgm:prSet presAssocID="{392F97EC-CB47-4027-BF2A-2CF870FBFB64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0404D2-6439-4D26-BAE4-3F3BF049C021}" type="pres">
      <dgm:prSet presAssocID="{20B925C9-B3C6-4EC5-9ABC-DD17A0ACE4D0}" presName="sibTrans" presStyleLbl="node1" presStyleIdx="4" presStyleCnt="5"/>
      <dgm:spPr/>
      <dgm:t>
        <a:bodyPr/>
        <a:lstStyle/>
        <a:p>
          <a:endParaRPr lang="en-US"/>
        </a:p>
      </dgm:t>
    </dgm:pt>
  </dgm:ptLst>
  <dgm:cxnLst>
    <dgm:cxn modelId="{FA8F160C-D2DA-4EBE-8969-7B6C887924DA}" srcId="{B8857B4B-022E-4D00-BDF3-850F315B7D44}" destId="{02BFC6F3-C52B-4DC7-AD4F-F6C41E73AEB8}" srcOrd="2" destOrd="0" parTransId="{79214554-F61B-4543-9E60-2E0356021E17}" sibTransId="{D213CC29-BECF-4610-803D-7DF606C4ACDC}"/>
    <dgm:cxn modelId="{126638C8-CE83-4AA7-AB4D-95FF35AFB12C}" type="presOf" srcId="{8A16403E-3AD7-4E00-94D4-7E111C0124C9}" destId="{98694E50-4255-4EF2-9B67-39E4F2D9A8C9}" srcOrd="0" destOrd="0" presId="urn:microsoft.com/office/officeart/2005/8/layout/cycle1"/>
    <dgm:cxn modelId="{12B6B3AC-C625-42C9-8782-BA376CD9C342}" type="presOf" srcId="{04AD8251-9AED-40E3-BA96-DBB76CBD3189}" destId="{77692091-A6EB-4F09-8CD4-B88174684B19}" srcOrd="0" destOrd="0" presId="urn:microsoft.com/office/officeart/2005/8/layout/cycle1"/>
    <dgm:cxn modelId="{2580CFFD-0F71-40E9-B852-10BBB9E6F544}" type="presOf" srcId="{3BC3E069-660A-4B03-958A-DDEE72A960A2}" destId="{539CF0B1-EC7F-4257-917C-B10CDA44D679}" srcOrd="0" destOrd="0" presId="urn:microsoft.com/office/officeart/2005/8/layout/cycle1"/>
    <dgm:cxn modelId="{D239F46B-220F-4775-9ECF-4BB4D17CEE51}" type="presOf" srcId="{D213CC29-BECF-4610-803D-7DF606C4ACDC}" destId="{F3D33720-CD40-40AD-B13F-B6DCB254D490}" srcOrd="0" destOrd="0" presId="urn:microsoft.com/office/officeart/2005/8/layout/cycle1"/>
    <dgm:cxn modelId="{83D9317C-DBDB-470E-A2DD-CCB9225F2756}" type="presOf" srcId="{B8857B4B-022E-4D00-BDF3-850F315B7D44}" destId="{3229A945-EF58-4D4D-BA61-8E26DA4A2547}" srcOrd="0" destOrd="0" presId="urn:microsoft.com/office/officeart/2005/8/layout/cycle1"/>
    <dgm:cxn modelId="{00E29D1E-A051-4BBF-9F4C-9FEF355CB561}" type="presOf" srcId="{392F97EC-CB47-4027-BF2A-2CF870FBFB64}" destId="{5D220BC7-9BCD-4099-89EA-F3FADD21A965}" srcOrd="0" destOrd="0" presId="urn:microsoft.com/office/officeart/2005/8/layout/cycle1"/>
    <dgm:cxn modelId="{A43906D4-7F57-4D9A-8994-6F034BC194F8}" type="presOf" srcId="{FC8CF3C4-5674-423E-B22D-2E37BFCFD3FF}" destId="{DEC3301E-45D8-4672-8D71-C624F3DC4E88}" srcOrd="0" destOrd="0" presId="urn:microsoft.com/office/officeart/2005/8/layout/cycle1"/>
    <dgm:cxn modelId="{0939A84D-8CC7-4D54-B536-D01F42C20110}" srcId="{B8857B4B-022E-4D00-BDF3-850F315B7D44}" destId="{BF47161A-BBF1-4155-8EF9-76637C834917}" srcOrd="0" destOrd="0" parTransId="{3CF0896A-E578-499E-B4DF-DE08F304FA9A}" sibTransId="{04AD8251-9AED-40E3-BA96-DBB76CBD3189}"/>
    <dgm:cxn modelId="{FFD9EAFD-7D20-4D10-BCC9-ADA11A29DBA4}" srcId="{B8857B4B-022E-4D00-BDF3-850F315B7D44}" destId="{392F97EC-CB47-4027-BF2A-2CF870FBFB64}" srcOrd="4" destOrd="0" parTransId="{765147E9-F25E-4AE0-8E1C-EFF3042D7664}" sibTransId="{20B925C9-B3C6-4EC5-9ABC-DD17A0ACE4D0}"/>
    <dgm:cxn modelId="{BC1C17B7-3BD4-4B8D-BD0F-85C70DA93234}" srcId="{B8857B4B-022E-4D00-BDF3-850F315B7D44}" destId="{FC8CF3C4-5674-423E-B22D-2E37BFCFD3FF}" srcOrd="3" destOrd="0" parTransId="{162A123B-14BA-4250-BCB1-696735959EAB}" sibTransId="{3BC3E069-660A-4B03-958A-DDEE72A960A2}"/>
    <dgm:cxn modelId="{35F8263B-7ED8-474C-87C4-73004373F933}" type="presOf" srcId="{02BFC6F3-C52B-4DC7-AD4F-F6C41E73AEB8}" destId="{FECF60C0-F7F4-4258-9F5E-DAA5AA57BAAA}" srcOrd="0" destOrd="0" presId="urn:microsoft.com/office/officeart/2005/8/layout/cycle1"/>
    <dgm:cxn modelId="{F1D64C64-703F-494A-B4AC-AD4040344BDD}" type="presOf" srcId="{BF47161A-BBF1-4155-8EF9-76637C834917}" destId="{1169D2F3-01B7-46D4-9784-0DBD3BC644D0}" srcOrd="0" destOrd="0" presId="urn:microsoft.com/office/officeart/2005/8/layout/cycle1"/>
    <dgm:cxn modelId="{EF679C58-85D1-4EFC-A8C0-4E67088B04BF}" type="presOf" srcId="{20B925C9-B3C6-4EC5-9ABC-DD17A0ACE4D0}" destId="{610404D2-6439-4D26-BAE4-3F3BF049C021}" srcOrd="0" destOrd="0" presId="urn:microsoft.com/office/officeart/2005/8/layout/cycle1"/>
    <dgm:cxn modelId="{14EAA84B-A852-4B77-8294-19E7C4FB68F6}" type="presOf" srcId="{50070D4F-07DB-41D1-9D43-9A4AC21AA666}" destId="{FF8CEE01-38DE-48CC-AEC0-98CF67C550DF}" srcOrd="0" destOrd="0" presId="urn:microsoft.com/office/officeart/2005/8/layout/cycle1"/>
    <dgm:cxn modelId="{891BB76A-91B8-4235-A9D7-F967FA572314}" srcId="{B8857B4B-022E-4D00-BDF3-850F315B7D44}" destId="{50070D4F-07DB-41D1-9D43-9A4AC21AA666}" srcOrd="1" destOrd="0" parTransId="{811C153C-5B12-4C00-9B28-8A16AB82CFC8}" sibTransId="{8A16403E-3AD7-4E00-94D4-7E111C0124C9}"/>
    <dgm:cxn modelId="{49667AC1-D1F2-4B6C-A3FD-D96C74E7BDF6}" type="presParOf" srcId="{3229A945-EF58-4D4D-BA61-8E26DA4A2547}" destId="{A105A3FD-6E60-4BB3-B89E-8B21D45E1E4E}" srcOrd="0" destOrd="0" presId="urn:microsoft.com/office/officeart/2005/8/layout/cycle1"/>
    <dgm:cxn modelId="{74428CC0-BAB1-48C6-9DAD-FCC66678299E}" type="presParOf" srcId="{3229A945-EF58-4D4D-BA61-8E26DA4A2547}" destId="{1169D2F3-01B7-46D4-9784-0DBD3BC644D0}" srcOrd="1" destOrd="0" presId="urn:microsoft.com/office/officeart/2005/8/layout/cycle1"/>
    <dgm:cxn modelId="{641B2923-11C8-4505-AA30-49105F654C92}" type="presParOf" srcId="{3229A945-EF58-4D4D-BA61-8E26DA4A2547}" destId="{77692091-A6EB-4F09-8CD4-B88174684B19}" srcOrd="2" destOrd="0" presId="urn:microsoft.com/office/officeart/2005/8/layout/cycle1"/>
    <dgm:cxn modelId="{364D3451-6C7F-4DF0-A6B2-56A4C00F724A}" type="presParOf" srcId="{3229A945-EF58-4D4D-BA61-8E26DA4A2547}" destId="{3EF09382-4D20-4E06-98B4-D11D962FDD30}" srcOrd="3" destOrd="0" presId="urn:microsoft.com/office/officeart/2005/8/layout/cycle1"/>
    <dgm:cxn modelId="{8CEA6EC6-ACD5-4FF5-88A5-6E7E63A8ACBE}" type="presParOf" srcId="{3229A945-EF58-4D4D-BA61-8E26DA4A2547}" destId="{FF8CEE01-38DE-48CC-AEC0-98CF67C550DF}" srcOrd="4" destOrd="0" presId="urn:microsoft.com/office/officeart/2005/8/layout/cycle1"/>
    <dgm:cxn modelId="{382AE2CA-031A-416C-9EE2-BBEB38B370EC}" type="presParOf" srcId="{3229A945-EF58-4D4D-BA61-8E26DA4A2547}" destId="{98694E50-4255-4EF2-9B67-39E4F2D9A8C9}" srcOrd="5" destOrd="0" presId="urn:microsoft.com/office/officeart/2005/8/layout/cycle1"/>
    <dgm:cxn modelId="{2D9F1420-2F89-40A3-8D5D-4AE89963D83E}" type="presParOf" srcId="{3229A945-EF58-4D4D-BA61-8E26DA4A2547}" destId="{5B791C37-34CE-4D38-928D-AF964CD74E46}" srcOrd="6" destOrd="0" presId="urn:microsoft.com/office/officeart/2005/8/layout/cycle1"/>
    <dgm:cxn modelId="{2A50EC22-5F5D-44D2-BFF2-8327D0D64462}" type="presParOf" srcId="{3229A945-EF58-4D4D-BA61-8E26DA4A2547}" destId="{FECF60C0-F7F4-4258-9F5E-DAA5AA57BAAA}" srcOrd="7" destOrd="0" presId="urn:microsoft.com/office/officeart/2005/8/layout/cycle1"/>
    <dgm:cxn modelId="{94BCD944-3559-4997-9C1D-40271CAEBCF5}" type="presParOf" srcId="{3229A945-EF58-4D4D-BA61-8E26DA4A2547}" destId="{F3D33720-CD40-40AD-B13F-B6DCB254D490}" srcOrd="8" destOrd="0" presId="urn:microsoft.com/office/officeart/2005/8/layout/cycle1"/>
    <dgm:cxn modelId="{15727EE7-4A34-4E9E-A6A4-3C9136D1008A}" type="presParOf" srcId="{3229A945-EF58-4D4D-BA61-8E26DA4A2547}" destId="{BB31D22E-2745-4E23-9E26-710D94CF84D5}" srcOrd="9" destOrd="0" presId="urn:microsoft.com/office/officeart/2005/8/layout/cycle1"/>
    <dgm:cxn modelId="{48EF96FD-A114-4049-881E-ADE429A45954}" type="presParOf" srcId="{3229A945-EF58-4D4D-BA61-8E26DA4A2547}" destId="{DEC3301E-45D8-4672-8D71-C624F3DC4E88}" srcOrd="10" destOrd="0" presId="urn:microsoft.com/office/officeart/2005/8/layout/cycle1"/>
    <dgm:cxn modelId="{7ADC7596-3567-4776-B402-1A26A7FCCD20}" type="presParOf" srcId="{3229A945-EF58-4D4D-BA61-8E26DA4A2547}" destId="{539CF0B1-EC7F-4257-917C-B10CDA44D679}" srcOrd="11" destOrd="0" presId="urn:microsoft.com/office/officeart/2005/8/layout/cycle1"/>
    <dgm:cxn modelId="{FD53DC05-29C4-499A-8975-BCBE329AE67C}" type="presParOf" srcId="{3229A945-EF58-4D4D-BA61-8E26DA4A2547}" destId="{B3EDCF73-BC3F-402F-A030-E2341D9393EB}" srcOrd="12" destOrd="0" presId="urn:microsoft.com/office/officeart/2005/8/layout/cycle1"/>
    <dgm:cxn modelId="{EC396B34-0FA0-42A1-BA18-966600D1E3EA}" type="presParOf" srcId="{3229A945-EF58-4D4D-BA61-8E26DA4A2547}" destId="{5D220BC7-9BCD-4099-89EA-F3FADD21A965}" srcOrd="13" destOrd="0" presId="urn:microsoft.com/office/officeart/2005/8/layout/cycle1"/>
    <dgm:cxn modelId="{DFD34930-37A1-47C8-972E-5112F4B80FFD}" type="presParOf" srcId="{3229A945-EF58-4D4D-BA61-8E26DA4A2547}" destId="{610404D2-6439-4D26-BAE4-3F3BF049C021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B61D5C-3D0A-4136-A754-BE0015B9BD5F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A92B7CB-E632-4564-AE87-E0FE9277015B}">
      <dgm:prSet custT="1"/>
      <dgm:spPr/>
      <dgm:t>
        <a:bodyPr/>
        <a:lstStyle/>
        <a:p>
          <a:pPr rtl="0"/>
          <a:r>
            <a:rPr lang="en-US" sz="3200" b="1" dirty="0" smtClean="0">
              <a:solidFill>
                <a:schemeClr val="accent1">
                  <a:lumMod val="75000"/>
                </a:schemeClr>
              </a:solidFill>
            </a:rPr>
            <a:t>Anamnesis - </a:t>
          </a:r>
          <a:r>
            <a:rPr lang="en-US" sz="3200" b="0" dirty="0" smtClean="0">
              <a:solidFill>
                <a:schemeClr val="accent1">
                  <a:lumMod val="75000"/>
                </a:schemeClr>
              </a:solidFill>
            </a:rPr>
            <a:t>Often recurring chronic cough, sputum production, </a:t>
          </a:r>
          <a:r>
            <a:rPr lang="en-US" sz="3200" b="0" dirty="0" err="1" smtClean="0">
              <a:solidFill>
                <a:schemeClr val="accent1">
                  <a:lumMod val="75000"/>
                </a:schemeClr>
              </a:solidFill>
            </a:rPr>
            <a:t>hemophysis</a:t>
          </a:r>
          <a:endParaRPr lang="en-US" sz="3200" b="0" dirty="0">
            <a:solidFill>
              <a:schemeClr val="accent1">
                <a:lumMod val="75000"/>
              </a:schemeClr>
            </a:solidFill>
          </a:endParaRPr>
        </a:p>
      </dgm:t>
    </dgm:pt>
    <dgm:pt modelId="{8DE2BB10-7446-4598-84A6-DB42BEA4297D}" type="parTrans" cxnId="{016A77B9-73E0-448C-9B35-F65E0B48CDFE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52281813-177D-4B55-96D2-A3EC25A0A9D3}" type="sibTrans" cxnId="{016A77B9-73E0-448C-9B35-F65E0B48CDFE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09653461-94FA-47FC-9926-A38ACBEC4CF7}">
      <dgm:prSet custT="1"/>
      <dgm:spPr/>
      <dgm:t>
        <a:bodyPr/>
        <a:lstStyle/>
        <a:p>
          <a:pPr rtl="0"/>
          <a:r>
            <a:rPr lang="en-US" sz="3200" b="1" dirty="0" smtClean="0">
              <a:solidFill>
                <a:schemeClr val="accent1">
                  <a:lumMod val="75000"/>
                </a:schemeClr>
              </a:solidFill>
            </a:rPr>
            <a:t>Objective examination- </a:t>
          </a:r>
          <a:r>
            <a:rPr lang="en-US" sz="3200" b="0" dirty="0" smtClean="0">
              <a:solidFill>
                <a:schemeClr val="accent1">
                  <a:lumMod val="75000"/>
                </a:schemeClr>
              </a:solidFill>
            </a:rPr>
            <a:t>Extension of expiration, cyanosis, drum fingers</a:t>
          </a:r>
          <a:endParaRPr lang="en-US" sz="3200" b="0" dirty="0">
            <a:solidFill>
              <a:schemeClr val="accent1">
                <a:lumMod val="75000"/>
              </a:schemeClr>
            </a:solidFill>
          </a:endParaRPr>
        </a:p>
      </dgm:t>
    </dgm:pt>
    <dgm:pt modelId="{15FB5284-B43C-49C9-B6D8-3F8411640A32}" type="parTrans" cxnId="{82E03932-6E6C-468A-A55E-26608383ADAA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67656044-8189-4977-8541-943F60B2CE0F}" type="sibTrans" cxnId="{82E03932-6E6C-468A-A55E-26608383ADAA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4E838E8E-7F97-46A9-90F2-25CB2E952187}">
      <dgm:prSet custT="1"/>
      <dgm:spPr/>
      <dgm:t>
        <a:bodyPr/>
        <a:lstStyle/>
        <a:p>
          <a:pPr rtl="0"/>
          <a:r>
            <a:rPr lang="en-US" sz="3200" b="1" dirty="0" err="1" smtClean="0">
              <a:solidFill>
                <a:schemeClr val="accent1">
                  <a:lumMod val="75000"/>
                </a:schemeClr>
              </a:solidFill>
            </a:rPr>
            <a:t>adiology</a:t>
          </a:r>
          <a:r>
            <a:rPr lang="en-US" sz="3200" b="1" dirty="0" smtClean="0">
              <a:solidFill>
                <a:schemeClr val="accent1">
                  <a:lumMod val="75000"/>
                </a:schemeClr>
              </a:solidFill>
            </a:rPr>
            <a:t> - </a:t>
          </a:r>
          <a:r>
            <a:rPr lang="en-US" sz="3200" b="0" dirty="0" smtClean="0">
              <a:solidFill>
                <a:schemeClr val="accent1">
                  <a:lumMod val="75000"/>
                </a:schemeClr>
              </a:solidFill>
            </a:rPr>
            <a:t>X-ray of the chest, CT of the chest</a:t>
          </a:r>
          <a:endParaRPr lang="en-US" sz="3200" b="0" dirty="0">
            <a:solidFill>
              <a:schemeClr val="accent1">
                <a:lumMod val="75000"/>
              </a:schemeClr>
            </a:solidFill>
          </a:endParaRPr>
        </a:p>
      </dgm:t>
    </dgm:pt>
    <dgm:pt modelId="{811B8032-E0BF-4BDC-93FE-AD4CAF77A6E9}" type="parTrans" cxnId="{FDE93759-8710-42C5-8629-2FDDD1E22DC9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D227C419-4A7B-41C9-88F4-5E7DAD1937EF}" type="sibTrans" cxnId="{FDE93759-8710-42C5-8629-2FDDD1E22DC9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027430D9-5CEC-4295-93B3-8DE23C160848}">
      <dgm:prSet custT="1"/>
      <dgm:spPr/>
      <dgm:t>
        <a:bodyPr/>
        <a:lstStyle/>
        <a:p>
          <a:pPr rtl="0"/>
          <a:r>
            <a:rPr lang="en-US" sz="3200" b="1" dirty="0" smtClean="0">
              <a:solidFill>
                <a:schemeClr val="accent1">
                  <a:lumMod val="75000"/>
                </a:schemeClr>
              </a:solidFill>
            </a:rPr>
            <a:t>Laboratory - </a:t>
          </a:r>
          <a:r>
            <a:rPr lang="en-US" sz="3200" b="0" dirty="0" smtClean="0">
              <a:solidFill>
                <a:schemeClr val="accent1">
                  <a:lumMod val="75000"/>
                </a:schemeClr>
              </a:solidFill>
            </a:rPr>
            <a:t>Sputum Examination</a:t>
          </a:r>
          <a:endParaRPr lang="en-US" sz="3200" b="0" dirty="0">
            <a:solidFill>
              <a:schemeClr val="accent1">
                <a:lumMod val="75000"/>
              </a:schemeClr>
            </a:solidFill>
          </a:endParaRPr>
        </a:p>
      </dgm:t>
    </dgm:pt>
    <dgm:pt modelId="{ACD3D3A1-F672-4C1B-8E0D-7EEA95D32EA6}" type="parTrans" cxnId="{3F559BBA-6DB9-42E1-A623-D66028DB9897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CD7F7668-C293-419E-A678-F3C3DDEAF4E4}" type="sibTrans" cxnId="{3F559BBA-6DB9-42E1-A623-D66028DB9897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78B8C9C4-F3EF-4F42-BDA2-1695844CD13C}">
      <dgm:prSet custT="1"/>
      <dgm:spPr/>
      <dgm:t>
        <a:bodyPr/>
        <a:lstStyle/>
        <a:p>
          <a:pPr rtl="0"/>
          <a:r>
            <a:rPr lang="en-US" sz="3200" b="1" dirty="0" smtClean="0">
              <a:solidFill>
                <a:schemeClr val="accent1">
                  <a:lumMod val="75000"/>
                </a:schemeClr>
              </a:solidFill>
            </a:rPr>
            <a:t>Tests of other hidden diseases - </a:t>
          </a:r>
          <a:r>
            <a:rPr lang="en-US" sz="3200" b="0" dirty="0" smtClean="0">
              <a:solidFill>
                <a:schemeClr val="accent1">
                  <a:lumMod val="75000"/>
                </a:schemeClr>
              </a:solidFill>
            </a:rPr>
            <a:t>sweating test, alpha-1 antitrypsin, İg, nasal </a:t>
          </a:r>
          <a:r>
            <a:rPr lang="en-US" sz="3200" b="0" dirty="0" err="1" smtClean="0">
              <a:solidFill>
                <a:schemeClr val="accent1">
                  <a:lumMod val="75000"/>
                </a:schemeClr>
              </a:solidFill>
            </a:rPr>
            <a:t>mucose</a:t>
          </a:r>
          <a:r>
            <a:rPr lang="en-US" sz="3200" b="0" dirty="0" smtClean="0">
              <a:solidFill>
                <a:schemeClr val="accent1">
                  <a:lumMod val="75000"/>
                </a:schemeClr>
              </a:solidFill>
            </a:rPr>
            <a:t> biopsy, skin tests</a:t>
          </a:r>
          <a:endParaRPr lang="en-US" sz="3200" b="0" dirty="0">
            <a:solidFill>
              <a:schemeClr val="accent1">
                <a:lumMod val="75000"/>
              </a:schemeClr>
            </a:solidFill>
          </a:endParaRPr>
        </a:p>
      </dgm:t>
    </dgm:pt>
    <dgm:pt modelId="{924F43F5-64BE-42E0-B746-F2BA6C844A77}" type="parTrans" cxnId="{991C4EFD-C47E-49DF-95C5-C98C1B0FF647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A5CD588F-247D-44EF-B06A-281F2B699658}" type="sibTrans" cxnId="{991C4EFD-C47E-49DF-95C5-C98C1B0FF647}">
      <dgm:prSet/>
      <dgm:spPr/>
      <dgm:t>
        <a:bodyPr/>
        <a:lstStyle/>
        <a:p>
          <a:endParaRPr lang="en-US" sz="3200">
            <a:solidFill>
              <a:schemeClr val="accent1">
                <a:lumMod val="75000"/>
              </a:schemeClr>
            </a:solidFill>
          </a:endParaRPr>
        </a:p>
      </dgm:t>
    </dgm:pt>
    <dgm:pt modelId="{805776A2-260B-4011-91A0-060A80850B1A}" type="pres">
      <dgm:prSet presAssocID="{A8B61D5C-3D0A-4136-A754-BE0015B9BD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41E7D8-3950-4701-AFA1-61F37AFD8B2B}" type="pres">
      <dgm:prSet presAssocID="{EA92B7CB-E632-4564-AE87-E0FE9277015B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5B5E02-3CC0-4F1C-961D-567932FB8935}" type="pres">
      <dgm:prSet presAssocID="{52281813-177D-4B55-96D2-A3EC25A0A9D3}" presName="spacer" presStyleCnt="0"/>
      <dgm:spPr/>
    </dgm:pt>
    <dgm:pt modelId="{A58C229A-AC57-4029-9E65-D70C4042C812}" type="pres">
      <dgm:prSet presAssocID="{09653461-94FA-47FC-9926-A38ACBEC4CF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1BD40C-3804-4AB5-9DEA-F8716B222585}" type="pres">
      <dgm:prSet presAssocID="{67656044-8189-4977-8541-943F60B2CE0F}" presName="spacer" presStyleCnt="0"/>
      <dgm:spPr/>
    </dgm:pt>
    <dgm:pt modelId="{AAFF7CDD-D1D3-425C-9BC9-B733738FEAE0}" type="pres">
      <dgm:prSet presAssocID="{4E838E8E-7F97-46A9-90F2-25CB2E95218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D75C66-C143-4C90-BCE5-4BCCAD89426F}" type="pres">
      <dgm:prSet presAssocID="{D227C419-4A7B-41C9-88F4-5E7DAD1937EF}" presName="spacer" presStyleCnt="0"/>
      <dgm:spPr/>
    </dgm:pt>
    <dgm:pt modelId="{C312DFF8-5869-42C8-ABE8-542B9ADF7606}" type="pres">
      <dgm:prSet presAssocID="{027430D9-5CEC-4295-93B3-8DE23C16084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A97014-B068-40E8-9545-6D85BB3F5C22}" type="pres">
      <dgm:prSet presAssocID="{CD7F7668-C293-419E-A678-F3C3DDEAF4E4}" presName="spacer" presStyleCnt="0"/>
      <dgm:spPr/>
    </dgm:pt>
    <dgm:pt modelId="{81F33435-8E39-462A-A3F5-42C727C2FD45}" type="pres">
      <dgm:prSet presAssocID="{78B8C9C4-F3EF-4F42-BDA2-1695844CD13C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926164D-951C-4BF3-AA0C-F4955D68C4FF}" type="presOf" srcId="{EA92B7CB-E632-4564-AE87-E0FE9277015B}" destId="{2441E7D8-3950-4701-AFA1-61F37AFD8B2B}" srcOrd="0" destOrd="0" presId="urn:microsoft.com/office/officeart/2005/8/layout/vList2"/>
    <dgm:cxn modelId="{B7C4618E-FDC0-4E7B-BAEB-B2CB576D4B4A}" type="presOf" srcId="{A8B61D5C-3D0A-4136-A754-BE0015B9BD5F}" destId="{805776A2-260B-4011-91A0-060A80850B1A}" srcOrd="0" destOrd="0" presId="urn:microsoft.com/office/officeart/2005/8/layout/vList2"/>
    <dgm:cxn modelId="{9F1B246B-6C9F-499F-8732-A4E4185EFF7C}" type="presOf" srcId="{027430D9-5CEC-4295-93B3-8DE23C160848}" destId="{C312DFF8-5869-42C8-ABE8-542B9ADF7606}" srcOrd="0" destOrd="0" presId="urn:microsoft.com/office/officeart/2005/8/layout/vList2"/>
    <dgm:cxn modelId="{3F559BBA-6DB9-42E1-A623-D66028DB9897}" srcId="{A8B61D5C-3D0A-4136-A754-BE0015B9BD5F}" destId="{027430D9-5CEC-4295-93B3-8DE23C160848}" srcOrd="3" destOrd="0" parTransId="{ACD3D3A1-F672-4C1B-8E0D-7EEA95D32EA6}" sibTransId="{CD7F7668-C293-419E-A678-F3C3DDEAF4E4}"/>
    <dgm:cxn modelId="{82E03932-6E6C-468A-A55E-26608383ADAA}" srcId="{A8B61D5C-3D0A-4136-A754-BE0015B9BD5F}" destId="{09653461-94FA-47FC-9926-A38ACBEC4CF7}" srcOrd="1" destOrd="0" parTransId="{15FB5284-B43C-49C9-B6D8-3F8411640A32}" sibTransId="{67656044-8189-4977-8541-943F60B2CE0F}"/>
    <dgm:cxn modelId="{01597F95-1227-4DF0-A177-E4743D4B99EE}" type="presOf" srcId="{09653461-94FA-47FC-9926-A38ACBEC4CF7}" destId="{A58C229A-AC57-4029-9E65-D70C4042C812}" srcOrd="0" destOrd="0" presId="urn:microsoft.com/office/officeart/2005/8/layout/vList2"/>
    <dgm:cxn modelId="{15887D0F-AF1E-4A31-967C-1B30A71ABA42}" type="presOf" srcId="{78B8C9C4-F3EF-4F42-BDA2-1695844CD13C}" destId="{81F33435-8E39-462A-A3F5-42C727C2FD45}" srcOrd="0" destOrd="0" presId="urn:microsoft.com/office/officeart/2005/8/layout/vList2"/>
    <dgm:cxn modelId="{991C4EFD-C47E-49DF-95C5-C98C1B0FF647}" srcId="{A8B61D5C-3D0A-4136-A754-BE0015B9BD5F}" destId="{78B8C9C4-F3EF-4F42-BDA2-1695844CD13C}" srcOrd="4" destOrd="0" parTransId="{924F43F5-64BE-42E0-B746-F2BA6C844A77}" sibTransId="{A5CD588F-247D-44EF-B06A-281F2B699658}"/>
    <dgm:cxn modelId="{CE6ECFA6-2A28-4A71-B275-E10C5FF42696}" type="presOf" srcId="{4E838E8E-7F97-46A9-90F2-25CB2E952187}" destId="{AAFF7CDD-D1D3-425C-9BC9-B733738FEAE0}" srcOrd="0" destOrd="0" presId="urn:microsoft.com/office/officeart/2005/8/layout/vList2"/>
    <dgm:cxn modelId="{FDE93759-8710-42C5-8629-2FDDD1E22DC9}" srcId="{A8B61D5C-3D0A-4136-A754-BE0015B9BD5F}" destId="{4E838E8E-7F97-46A9-90F2-25CB2E952187}" srcOrd="2" destOrd="0" parTransId="{811B8032-E0BF-4BDC-93FE-AD4CAF77A6E9}" sibTransId="{D227C419-4A7B-41C9-88F4-5E7DAD1937EF}"/>
    <dgm:cxn modelId="{016A77B9-73E0-448C-9B35-F65E0B48CDFE}" srcId="{A8B61D5C-3D0A-4136-A754-BE0015B9BD5F}" destId="{EA92B7CB-E632-4564-AE87-E0FE9277015B}" srcOrd="0" destOrd="0" parTransId="{8DE2BB10-7446-4598-84A6-DB42BEA4297D}" sibTransId="{52281813-177D-4B55-96D2-A3EC25A0A9D3}"/>
    <dgm:cxn modelId="{143BBE21-C587-491C-9062-0DA4C1ADA29E}" type="presParOf" srcId="{805776A2-260B-4011-91A0-060A80850B1A}" destId="{2441E7D8-3950-4701-AFA1-61F37AFD8B2B}" srcOrd="0" destOrd="0" presId="urn:microsoft.com/office/officeart/2005/8/layout/vList2"/>
    <dgm:cxn modelId="{0979FD6C-6242-4FF8-AE0A-4AA3203BA21D}" type="presParOf" srcId="{805776A2-260B-4011-91A0-060A80850B1A}" destId="{785B5E02-3CC0-4F1C-961D-567932FB8935}" srcOrd="1" destOrd="0" presId="urn:microsoft.com/office/officeart/2005/8/layout/vList2"/>
    <dgm:cxn modelId="{7AD32D25-6D9D-4A1A-9225-197389DA8A10}" type="presParOf" srcId="{805776A2-260B-4011-91A0-060A80850B1A}" destId="{A58C229A-AC57-4029-9E65-D70C4042C812}" srcOrd="2" destOrd="0" presId="urn:microsoft.com/office/officeart/2005/8/layout/vList2"/>
    <dgm:cxn modelId="{7D6EC3AB-C440-42CA-97FF-32BC89EB50C5}" type="presParOf" srcId="{805776A2-260B-4011-91A0-060A80850B1A}" destId="{F31BD40C-3804-4AB5-9DEA-F8716B222585}" srcOrd="3" destOrd="0" presId="urn:microsoft.com/office/officeart/2005/8/layout/vList2"/>
    <dgm:cxn modelId="{318D7DAE-2BBE-4548-B989-F4166F42AABE}" type="presParOf" srcId="{805776A2-260B-4011-91A0-060A80850B1A}" destId="{AAFF7CDD-D1D3-425C-9BC9-B733738FEAE0}" srcOrd="4" destOrd="0" presId="urn:microsoft.com/office/officeart/2005/8/layout/vList2"/>
    <dgm:cxn modelId="{5ECB9B40-995E-40D5-8BF6-A3C8E4495871}" type="presParOf" srcId="{805776A2-260B-4011-91A0-060A80850B1A}" destId="{2ED75C66-C143-4C90-BCE5-4BCCAD89426F}" srcOrd="5" destOrd="0" presId="urn:microsoft.com/office/officeart/2005/8/layout/vList2"/>
    <dgm:cxn modelId="{E4A3DB45-69EF-4BEC-A5ED-CEB935464469}" type="presParOf" srcId="{805776A2-260B-4011-91A0-060A80850B1A}" destId="{C312DFF8-5869-42C8-ABE8-542B9ADF7606}" srcOrd="6" destOrd="0" presId="urn:microsoft.com/office/officeart/2005/8/layout/vList2"/>
    <dgm:cxn modelId="{1C8BC8CD-B378-455B-A596-0E5F27BF7363}" type="presParOf" srcId="{805776A2-260B-4011-91A0-060A80850B1A}" destId="{EAA97014-B068-40E8-9545-6D85BB3F5C22}" srcOrd="7" destOrd="0" presId="urn:microsoft.com/office/officeart/2005/8/layout/vList2"/>
    <dgm:cxn modelId="{50A84096-E99D-40F6-AC38-38D582DC0579}" type="presParOf" srcId="{805776A2-260B-4011-91A0-060A80850B1A}" destId="{81F33435-8E39-462A-A3F5-42C727C2FD4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655D74-23FB-4E0E-890E-243C41FFA5E4}">
      <dsp:nvSpPr>
        <dsp:cNvPr id="0" name=""/>
        <dsp:cNvSpPr/>
      </dsp:nvSpPr>
      <dsp:spPr>
        <a:xfrm>
          <a:off x="455585" y="2396"/>
          <a:ext cx="7489110" cy="158143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Congenital or acquired change in the elasticity of the wall of the bronchi</a:t>
          </a:r>
          <a:endParaRPr lang="en-US" sz="3100" kern="1200" dirty="0"/>
        </a:p>
      </dsp:txBody>
      <dsp:txXfrm>
        <a:off x="532784" y="79595"/>
        <a:ext cx="7334712" cy="1427034"/>
      </dsp:txXfrm>
    </dsp:sp>
    <dsp:sp modelId="{B2400111-D40B-405A-8012-6E1792F59B18}">
      <dsp:nvSpPr>
        <dsp:cNvPr id="0" name=""/>
        <dsp:cNvSpPr/>
      </dsp:nvSpPr>
      <dsp:spPr>
        <a:xfrm>
          <a:off x="479374" y="1668767"/>
          <a:ext cx="9234444" cy="1581432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Obstruction of the bronchus with a tumor, purulent plug, foreign body, or as a result of swelling of the mucous membrane</a:t>
          </a:r>
          <a:endParaRPr lang="en-US" sz="3000" kern="1200" dirty="0"/>
        </a:p>
      </dsp:txBody>
      <dsp:txXfrm>
        <a:off x="556573" y="1745966"/>
        <a:ext cx="9080046" cy="1427034"/>
      </dsp:txXfrm>
    </dsp:sp>
    <dsp:sp modelId="{C116E61F-3830-4A18-AA7B-9E3D307B08DF}">
      <dsp:nvSpPr>
        <dsp:cNvPr id="0" name=""/>
        <dsp:cNvSpPr/>
      </dsp:nvSpPr>
      <dsp:spPr>
        <a:xfrm>
          <a:off x="455585" y="3323403"/>
          <a:ext cx="11280827" cy="1581432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Increased </a:t>
          </a:r>
          <a:r>
            <a:rPr lang="en-US" sz="3000" kern="1200" dirty="0" err="1" smtClean="0"/>
            <a:t>intrabronchial</a:t>
          </a:r>
          <a:r>
            <a:rPr lang="en-US" sz="3000" kern="1200" dirty="0" smtClean="0"/>
            <a:t> pressure (due to prolonged cough)</a:t>
          </a:r>
          <a:endParaRPr lang="en-US" sz="3000" kern="1200" dirty="0"/>
        </a:p>
      </dsp:txBody>
      <dsp:txXfrm>
        <a:off x="532784" y="3400602"/>
        <a:ext cx="11126429" cy="1427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69D2F3-01B7-46D4-9784-0DBD3BC644D0}">
      <dsp:nvSpPr>
        <dsp:cNvPr id="0" name=""/>
        <dsp:cNvSpPr/>
      </dsp:nvSpPr>
      <dsp:spPr>
        <a:xfrm>
          <a:off x="5519057" y="216018"/>
          <a:ext cx="2546026" cy="13308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az-Latn-AZ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Inflammatory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reaction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19057" y="216018"/>
        <a:ext cx="2546026" cy="1330838"/>
      </dsp:txXfrm>
    </dsp:sp>
    <dsp:sp modelId="{77692091-A6EB-4F09-8CD4-B88174684B19}">
      <dsp:nvSpPr>
        <dsp:cNvPr id="0" name=""/>
        <dsp:cNvSpPr/>
      </dsp:nvSpPr>
      <dsp:spPr>
        <a:xfrm>
          <a:off x="2926214" y="202328"/>
          <a:ext cx="4989992" cy="4989992"/>
        </a:xfrm>
        <a:prstGeom prst="circularArrow">
          <a:avLst>
            <a:gd name="adj1" fmla="val 5201"/>
            <a:gd name="adj2" fmla="val 335951"/>
            <a:gd name="adj3" fmla="val 20980321"/>
            <a:gd name="adj4" fmla="val 19721406"/>
            <a:gd name="adj5" fmla="val 606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8CEE01-38DE-48CC-AEC0-98CF67C550DF}">
      <dsp:nvSpPr>
        <dsp:cNvPr id="0" name=""/>
        <dsp:cNvSpPr/>
      </dsp:nvSpPr>
      <dsp:spPr>
        <a:xfrm>
          <a:off x="6474409" y="2514815"/>
          <a:ext cx="2089695" cy="13308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Scarring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74409" y="2514815"/>
        <a:ext cx="2089695" cy="1330838"/>
      </dsp:txXfrm>
    </dsp:sp>
    <dsp:sp modelId="{98694E50-4255-4EF2-9B67-39E4F2D9A8C9}">
      <dsp:nvSpPr>
        <dsp:cNvPr id="0" name=""/>
        <dsp:cNvSpPr/>
      </dsp:nvSpPr>
      <dsp:spPr>
        <a:xfrm>
          <a:off x="2918758" y="1119"/>
          <a:ext cx="4989992" cy="4989992"/>
        </a:xfrm>
        <a:prstGeom prst="circularArrow">
          <a:avLst>
            <a:gd name="adj1" fmla="val 5201"/>
            <a:gd name="adj2" fmla="val 335951"/>
            <a:gd name="adj3" fmla="val 4014538"/>
            <a:gd name="adj4" fmla="val 2253579"/>
            <a:gd name="adj5" fmla="val 606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F60C0-F7F4-4258-9F5E-DAA5AA57BAAA}">
      <dsp:nvSpPr>
        <dsp:cNvPr id="0" name=""/>
        <dsp:cNvSpPr/>
      </dsp:nvSpPr>
      <dsp:spPr>
        <a:xfrm>
          <a:off x="4748335" y="4044552"/>
          <a:ext cx="1330838" cy="13308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Dilation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bronchi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48335" y="4044552"/>
        <a:ext cx="1330838" cy="1330838"/>
      </dsp:txXfrm>
    </dsp:sp>
    <dsp:sp modelId="{F3D33720-CD40-40AD-B13F-B6DCB254D490}">
      <dsp:nvSpPr>
        <dsp:cNvPr id="0" name=""/>
        <dsp:cNvSpPr/>
      </dsp:nvSpPr>
      <dsp:spPr>
        <a:xfrm>
          <a:off x="2918758" y="1119"/>
          <a:ext cx="4989992" cy="4989992"/>
        </a:xfrm>
        <a:prstGeom prst="circularArrow">
          <a:avLst>
            <a:gd name="adj1" fmla="val 5201"/>
            <a:gd name="adj2" fmla="val 335951"/>
            <a:gd name="adj3" fmla="val 8210470"/>
            <a:gd name="adj4" fmla="val 6449511"/>
            <a:gd name="adj5" fmla="val 606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C3301E-45D8-4672-8D71-C624F3DC4E88}">
      <dsp:nvSpPr>
        <dsp:cNvPr id="0" name=""/>
        <dsp:cNvSpPr/>
      </dsp:nvSpPr>
      <dsp:spPr>
        <a:xfrm>
          <a:off x="2273098" y="2514815"/>
          <a:ext cx="2070305" cy="13308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Accumulation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sputum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73098" y="2514815"/>
        <a:ext cx="2070305" cy="1330838"/>
      </dsp:txXfrm>
    </dsp:sp>
    <dsp:sp modelId="{539CF0B1-EC7F-4257-917C-B10CDA44D679}">
      <dsp:nvSpPr>
        <dsp:cNvPr id="0" name=""/>
        <dsp:cNvSpPr/>
      </dsp:nvSpPr>
      <dsp:spPr>
        <a:xfrm>
          <a:off x="2918758" y="1119"/>
          <a:ext cx="4989992" cy="4989992"/>
        </a:xfrm>
        <a:prstGeom prst="circularArrow">
          <a:avLst>
            <a:gd name="adj1" fmla="val 5201"/>
            <a:gd name="adj2" fmla="val 335951"/>
            <a:gd name="adj3" fmla="val 12297675"/>
            <a:gd name="adj4" fmla="val 10770961"/>
            <a:gd name="adj5" fmla="val 606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20BC7-9BCD-4099-89EA-F3FADD21A965}">
      <dsp:nvSpPr>
        <dsp:cNvPr id="0" name=""/>
        <dsp:cNvSpPr/>
      </dsp:nvSpPr>
      <dsp:spPr>
        <a:xfrm>
          <a:off x="3447062" y="39648"/>
          <a:ext cx="1330838" cy="13308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en-US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Infection</a:t>
          </a:r>
          <a:r>
            <a:rPr kumimoji="0" lang="az-Latn-AZ" altLang="en-US" sz="27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kumimoji="0" lang="ru-RU" altLang="en-US" sz="27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47062" y="39648"/>
        <a:ext cx="1330838" cy="1330838"/>
      </dsp:txXfrm>
    </dsp:sp>
    <dsp:sp modelId="{610404D2-6439-4D26-BAE4-3F3BF049C021}">
      <dsp:nvSpPr>
        <dsp:cNvPr id="0" name=""/>
        <dsp:cNvSpPr/>
      </dsp:nvSpPr>
      <dsp:spPr>
        <a:xfrm>
          <a:off x="2652788" y="63279"/>
          <a:ext cx="4989992" cy="4989992"/>
        </a:xfrm>
        <a:prstGeom prst="circularArrow">
          <a:avLst>
            <a:gd name="adj1" fmla="val 5201"/>
            <a:gd name="adj2" fmla="val 335951"/>
            <a:gd name="adj3" fmla="val 16443310"/>
            <a:gd name="adj4" fmla="val 15622926"/>
            <a:gd name="adj5" fmla="val 606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1E7D8-3950-4701-AFA1-61F37AFD8B2B}">
      <dsp:nvSpPr>
        <dsp:cNvPr id="0" name=""/>
        <dsp:cNvSpPr/>
      </dsp:nvSpPr>
      <dsp:spPr>
        <a:xfrm>
          <a:off x="0" y="718"/>
          <a:ext cx="11233248" cy="11337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</a:rPr>
            <a:t>Anamnesis - </a:t>
          </a: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</a:rPr>
            <a:t>Often recurring chronic cough, sputum production, </a:t>
          </a:r>
          <a:r>
            <a:rPr lang="en-US" sz="3200" b="0" kern="1200" dirty="0" err="1" smtClean="0">
              <a:solidFill>
                <a:schemeClr val="accent1">
                  <a:lumMod val="75000"/>
                </a:schemeClr>
              </a:solidFill>
            </a:rPr>
            <a:t>hemophysis</a:t>
          </a:r>
          <a:endParaRPr lang="en-US" sz="32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344" y="56062"/>
        <a:ext cx="11122560" cy="1023035"/>
      </dsp:txXfrm>
    </dsp:sp>
    <dsp:sp modelId="{A58C229A-AC57-4029-9E65-D70C4042C812}">
      <dsp:nvSpPr>
        <dsp:cNvPr id="0" name=""/>
        <dsp:cNvSpPr/>
      </dsp:nvSpPr>
      <dsp:spPr>
        <a:xfrm>
          <a:off x="0" y="1147098"/>
          <a:ext cx="11233248" cy="11337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</a:rPr>
            <a:t>Objective examination- </a:t>
          </a: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</a:rPr>
            <a:t>Extension of expiration, cyanosis, drum fingers</a:t>
          </a:r>
          <a:endParaRPr lang="en-US" sz="32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344" y="1202442"/>
        <a:ext cx="11122560" cy="1023035"/>
      </dsp:txXfrm>
    </dsp:sp>
    <dsp:sp modelId="{AAFF7CDD-D1D3-425C-9BC9-B733738FEAE0}">
      <dsp:nvSpPr>
        <dsp:cNvPr id="0" name=""/>
        <dsp:cNvSpPr/>
      </dsp:nvSpPr>
      <dsp:spPr>
        <a:xfrm>
          <a:off x="0" y="2293477"/>
          <a:ext cx="11233248" cy="11337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solidFill>
                <a:schemeClr val="accent1">
                  <a:lumMod val="75000"/>
                </a:schemeClr>
              </a:solidFill>
            </a:rPr>
            <a:t>adiology</a:t>
          </a: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</a:rPr>
            <a:t> - </a:t>
          </a: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</a:rPr>
            <a:t>X-ray of the chest, CT of the chest</a:t>
          </a:r>
          <a:endParaRPr lang="en-US" sz="32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344" y="2348821"/>
        <a:ext cx="11122560" cy="1023035"/>
      </dsp:txXfrm>
    </dsp:sp>
    <dsp:sp modelId="{C312DFF8-5869-42C8-ABE8-542B9ADF7606}">
      <dsp:nvSpPr>
        <dsp:cNvPr id="0" name=""/>
        <dsp:cNvSpPr/>
      </dsp:nvSpPr>
      <dsp:spPr>
        <a:xfrm>
          <a:off x="0" y="3439856"/>
          <a:ext cx="11233248" cy="11337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</a:rPr>
            <a:t>Laboratory - </a:t>
          </a: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</a:rPr>
            <a:t>Sputum Examination</a:t>
          </a:r>
          <a:endParaRPr lang="en-US" sz="32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344" y="3495200"/>
        <a:ext cx="11122560" cy="1023035"/>
      </dsp:txXfrm>
    </dsp:sp>
    <dsp:sp modelId="{81F33435-8E39-462A-A3F5-42C727C2FD45}">
      <dsp:nvSpPr>
        <dsp:cNvPr id="0" name=""/>
        <dsp:cNvSpPr/>
      </dsp:nvSpPr>
      <dsp:spPr>
        <a:xfrm>
          <a:off x="0" y="4586236"/>
          <a:ext cx="11233248" cy="11337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</a:rPr>
            <a:t>Tests of other hidden diseases - </a:t>
          </a: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</a:rPr>
            <a:t>sweating test, alpha-1 antitrypsin, İg, nasal </a:t>
          </a:r>
          <a:r>
            <a:rPr lang="en-US" sz="3200" b="0" kern="1200" dirty="0" err="1" smtClean="0">
              <a:solidFill>
                <a:schemeClr val="accent1">
                  <a:lumMod val="75000"/>
                </a:schemeClr>
              </a:solidFill>
            </a:rPr>
            <a:t>mucose</a:t>
          </a: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</a:rPr>
            <a:t> biopsy, skin tests</a:t>
          </a:r>
          <a:endParaRPr lang="en-US" sz="32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344" y="4641580"/>
        <a:ext cx="11122560" cy="1023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1/30/2020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40024" y="1628800"/>
            <a:ext cx="7772400" cy="1470025"/>
          </a:xfrm>
        </p:spPr>
        <p:txBody>
          <a:bodyPr/>
          <a:lstStyle/>
          <a:p>
            <a:r>
              <a:rPr lang="en-US" sz="8000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573016"/>
            <a:ext cx="6400800" cy="14641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/>
              <a:t>Professor </a:t>
            </a:r>
            <a:r>
              <a:rPr lang="en-US" altLang="en-US" sz="2400" dirty="0" err="1"/>
              <a:t>Saday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Agalar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oglu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Aliyev</a:t>
            </a:r>
            <a:endParaRPr lang="en-US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AMU, Department of Surgical Diseases I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1000918"/>
          </a:xfrm>
        </p:spPr>
        <p:txBody>
          <a:bodyPr>
            <a:normAutofit/>
          </a:bodyPr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Definition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1544" y="1916832"/>
            <a:ext cx="8352928" cy="384504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Bronchiectasis is called dilatation of the bronchi. Along with the expansion of the bronchi, the presence of a recurring infection is called bronchiectasis disease.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</a:t>
            </a:r>
            <a:r>
              <a:rPr lang="az-Latn-AZ" altLang="en-US" dirty="0" smtClean="0"/>
              <a:t>Saday Ağalar oğlu Əliyev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715731"/>
              </p:ext>
            </p:extLst>
          </p:nvPr>
        </p:nvGraphicFramePr>
        <p:xfrm>
          <a:off x="411792" y="1423425"/>
          <a:ext cx="11366596" cy="462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2">
                  <a:extLst>
                    <a:ext uri="{9D8B030D-6E8A-4147-A177-3AD203B41FA5}">
                      <a16:colId xmlns:a16="http://schemas.microsoft.com/office/drawing/2014/main" val="2432591649"/>
                    </a:ext>
                  </a:extLst>
                </a:gridCol>
                <a:gridCol w="8126234">
                  <a:extLst>
                    <a:ext uri="{9D8B030D-6E8A-4147-A177-3AD203B41FA5}">
                      <a16:colId xmlns:a16="http://schemas.microsoft.com/office/drawing/2014/main" val="710596140"/>
                    </a:ext>
                  </a:extLst>
                </a:gridCol>
              </a:tblGrid>
              <a:tr h="108492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By reason of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Congenital</a:t>
                      </a:r>
                    </a:p>
                    <a:p>
                      <a:pPr algn="ctr"/>
                      <a:r>
                        <a:rPr lang="en-US" sz="2800" dirty="0" smtClean="0"/>
                        <a:t>Acquired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005727"/>
                  </a:ext>
                </a:extLst>
              </a:tr>
              <a:tr h="108492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In form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Saccular</a:t>
                      </a:r>
                    </a:p>
                    <a:p>
                      <a:r>
                        <a:rPr lang="en-US" sz="2800" dirty="0" smtClean="0"/>
                        <a:t>Cylindrical</a:t>
                      </a:r>
                    </a:p>
                    <a:p>
                      <a:r>
                        <a:rPr lang="en-US" sz="2800" dirty="0" smtClean="0"/>
                        <a:t>Mixed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623993"/>
                  </a:ext>
                </a:extLst>
              </a:tr>
              <a:tr h="108492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By localization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Local</a:t>
                      </a:r>
                    </a:p>
                    <a:p>
                      <a:r>
                        <a:rPr lang="en-US" sz="2800" dirty="0" smtClean="0"/>
                        <a:t>Diffuse 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874353"/>
                  </a:ext>
                </a:extLst>
              </a:tr>
              <a:tr h="108492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The course of the disease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True - after eliminating the cause does not pass</a:t>
                      </a:r>
                    </a:p>
                    <a:p>
                      <a:r>
                        <a:rPr lang="en-US" sz="2800" dirty="0" smtClean="0"/>
                        <a:t>False - after elimination of the cause passes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12288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03912" y="6636499"/>
            <a:ext cx="332948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altLang="en-US" sz="900" dirty="0">
                <a:solidFill>
                  <a:schemeClr val="bg1"/>
                </a:solidFill>
              </a:rPr>
              <a:t>Prof.Dr. Saday Ağalar oğlu Əliyev</a:t>
            </a:r>
          </a:p>
        </p:txBody>
      </p:sp>
    </p:spTree>
    <p:extLst>
      <p:ext uri="{BB962C8B-B14F-4D97-AF65-F5344CB8AC3E}">
        <p14:creationId xmlns:p14="http://schemas.microsoft.com/office/powerpoint/2010/main" val="251542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0"/>
            <a:ext cx="4259039" cy="799563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Etiology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12249266"/>
              </p:ext>
            </p:extLst>
          </p:nvPr>
        </p:nvGraphicFramePr>
        <p:xfrm>
          <a:off x="0" y="1400186"/>
          <a:ext cx="12191999" cy="490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21258" y="0"/>
            <a:ext cx="6349484" cy="927721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Pathogenesis</a:t>
            </a:r>
            <a:endParaRPr lang="en-US" sz="4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28732162"/>
              </p:ext>
            </p:extLst>
          </p:nvPr>
        </p:nvGraphicFramePr>
        <p:xfrm>
          <a:off x="551384" y="1124744"/>
          <a:ext cx="10837204" cy="5378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313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91744" y="172926"/>
            <a:ext cx="4361656" cy="620688"/>
          </a:xfrm>
        </p:spPr>
        <p:txBody>
          <a:bodyPr/>
          <a:lstStyle/>
          <a:p>
            <a:r>
              <a:rPr lang="en-US" altLang="en-US" sz="4800" dirty="0" smtClean="0">
                <a:solidFill>
                  <a:schemeClr val="accent1">
                    <a:lumMod val="75000"/>
                  </a:schemeClr>
                </a:solidFill>
              </a:rPr>
              <a:t>Progress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3392" y="1340767"/>
            <a:ext cx="10945216" cy="50372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The cause of the course of chronic </a:t>
            </a:r>
            <a:r>
              <a:rPr lang="en-US" altLang="en-US" sz="3200" dirty="0" err="1">
                <a:solidFill>
                  <a:schemeClr val="accent1">
                    <a:lumMod val="75000"/>
                  </a:schemeClr>
                </a:solidFill>
              </a:rPr>
              <a:t>bronchectasia</a:t>
            </a: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 is a vicious cycle of dilatation-infection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lnSpc>
                <a:spcPct val="11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</a:p>
          <a:p>
            <a:pPr algn="just">
              <a:lnSpc>
                <a:spcPct val="11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Stagnation and infection</a:t>
            </a:r>
          </a:p>
          <a:p>
            <a:pPr algn="just">
              <a:lnSpc>
                <a:spcPct val="11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Destruction and fibrosis</a:t>
            </a:r>
          </a:p>
          <a:p>
            <a:pPr algn="just">
              <a:lnSpc>
                <a:spcPct val="11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Obstruction and Dilation</a:t>
            </a:r>
            <a:endParaRPr lang="en-GB" alt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8D283-D949-4980-9BEF-EBA6BCB0E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91744" y="172926"/>
            <a:ext cx="4361656" cy="620688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876099"/>
              </p:ext>
            </p:extLst>
          </p:nvPr>
        </p:nvGraphicFramePr>
        <p:xfrm>
          <a:off x="335360" y="908721"/>
          <a:ext cx="11233248" cy="5720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8D283-D949-4980-9BEF-EBA6BCB0E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29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Clinic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477" y="1199083"/>
            <a:ext cx="11285461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Clinical 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forms of bronchiectasis: central, peripheral, atypical</a:t>
            </a:r>
            <a:endParaRPr lang="az-Latn-AZ" sz="3000" dirty="0" smtClean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Sputum cough - characterized by the release of a large amount of sputum (500 ml per day, especially in the morning)</a:t>
            </a:r>
          </a:p>
          <a:p>
            <a:pPr algn="just"/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Dry cough - may be with granulomatous diseases</a:t>
            </a:r>
          </a:p>
          <a:p>
            <a:pPr algn="just"/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Temperature</a:t>
            </a:r>
          </a:p>
          <a:p>
            <a:pPr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Hemoptis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(40-60%)</a:t>
            </a:r>
          </a:p>
          <a:p>
            <a:pPr algn="just"/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Shortness of breath, cyanosis</a:t>
            </a:r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Объективно могут быть  хрипы, при хронической инфекции – гипоксия </a:t>
            </a:r>
            <a:endParaRPr lang="en-US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196751"/>
            <a:ext cx="10990814" cy="520642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Principle</a:t>
            </a:r>
          </a:p>
          <a:p>
            <a:pPr marL="0" indent="0" algn="just"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Clarification of diagnosis -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CT</a:t>
            </a:r>
            <a:endParaRPr lang="en-US" sz="28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Establishment of the cause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– Bronchoscopy</a:t>
            </a:r>
          </a:p>
          <a:p>
            <a:pPr marL="0" indent="0" algn="just">
              <a:buNone/>
            </a:pPr>
            <a:endParaRPr lang="en-US" sz="2800" b="1" i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Suspicion</a:t>
            </a:r>
          </a:p>
          <a:p>
            <a:pPr marL="0" indent="0" algn="just"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Signs of recurring pneumonia and bronchitis,</a:t>
            </a:r>
          </a:p>
          <a:p>
            <a:pPr marL="0" indent="0" algn="just"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Isolation of a large amount of sputum</a:t>
            </a:r>
          </a:p>
          <a:p>
            <a:pPr marL="0" indent="0" algn="just">
              <a:buNone/>
            </a:pPr>
            <a:endParaRPr lang="en-US" sz="2800" b="1" i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Clarification</a:t>
            </a:r>
          </a:p>
          <a:p>
            <a:pPr marL="0" indent="0" algn="just"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Thin section (1-1.5 mm)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CT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51384" y="1628800"/>
            <a:ext cx="9937104" cy="489654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en-US" sz="32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Diagnostic criteria for bronchiectasis</a:t>
            </a:r>
            <a:r>
              <a:rPr lang="en-US" altLang="en-US" sz="3200" b="1" i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az-Latn-AZ" altLang="en-US" sz="3200" b="1" i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Recurring infections</a:t>
            </a:r>
          </a:p>
          <a:p>
            <a:pPr algn="just">
              <a:lnSpc>
                <a:spcPct val="10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On 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CT, </a:t>
            </a: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local and diffuse bronchial enlargements</a:t>
            </a:r>
          </a:p>
          <a:p>
            <a:pPr algn="just">
              <a:lnSpc>
                <a:spcPct val="100000"/>
              </a:lnSpc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The presence of dilatation after eliminating the cause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 descr="DSC003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776806"/>
            <a:ext cx="4625047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F:\bronşektazi FOTO\100_17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776806"/>
            <a:ext cx="468052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 rot="20948139">
            <a:off x="291021" y="768213"/>
            <a:ext cx="3019799" cy="7525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X-ray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H:\erkmen abi bronşektazi\100_18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153938"/>
            <a:ext cx="8682856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 rot="20948139">
            <a:off x="181953" y="994699"/>
            <a:ext cx="1365087" cy="7525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CT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91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4" descr="f03330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2" b="14452"/>
          <a:stretch>
            <a:fillRect/>
          </a:stretch>
        </p:blipFill>
        <p:spPr bwMode="auto">
          <a:xfrm>
            <a:off x="1559496" y="1695250"/>
            <a:ext cx="4191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781894"/>
            <a:ext cx="4191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 rot="20826770">
            <a:off x="49595" y="939025"/>
            <a:ext cx="3019799" cy="7120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</a:rPr>
              <a:t>Bronchography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0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434" y="1088851"/>
            <a:ext cx="11809312" cy="53378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i="1" dirty="0" smtClean="0">
                <a:solidFill>
                  <a:schemeClr val="accent1">
                    <a:lumMod val="75000"/>
                  </a:schemeClr>
                </a:solidFill>
              </a:rPr>
              <a:t>Treatment </a:t>
            </a:r>
            <a:r>
              <a:rPr lang="en-US" sz="3000" b="1" i="1" dirty="0">
                <a:solidFill>
                  <a:schemeClr val="accent1">
                    <a:lumMod val="75000"/>
                  </a:schemeClr>
                </a:solidFill>
              </a:rPr>
              <a:t>methods</a:t>
            </a:r>
          </a:p>
          <a:p>
            <a:pPr marL="0" indent="0">
              <a:buNone/>
            </a:pPr>
            <a:endParaRPr lang="en-US" sz="30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</a:rPr>
              <a:t>Conservative</a:t>
            </a:r>
          </a:p>
          <a:p>
            <a:pPr marL="0" indent="0">
              <a:buNone/>
            </a:pPr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</a:rPr>
              <a:t>Bronchoscopic</a:t>
            </a: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</a:rPr>
              <a:t> events</a:t>
            </a:r>
          </a:p>
          <a:p>
            <a:pPr marL="0" indent="0">
              <a:buNone/>
            </a:pPr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</a:rPr>
              <a:t>Surgical</a:t>
            </a:r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80652" y="1719906"/>
            <a:ext cx="4027516" cy="15628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Antibiotic therapy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Mucolytics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Chest Physiotherapy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Bronchodilators</a:t>
            </a:r>
            <a:endParaRPr lang="az-Latn-AZ" sz="20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00056" y="3689864"/>
            <a:ext cx="4248472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33CCFF"/>
              </a:buClr>
            </a:pPr>
            <a:r>
              <a:rPr lang="en-US" altLang="en-US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Bronchoscopic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sanatation</a:t>
            </a:r>
            <a:endParaRPr lang="ru-RU" altLang="en-US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0652" y="4556598"/>
            <a:ext cx="3713584" cy="15628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Lobectomy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Segmentectomy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Pneumectomy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Lung transplantation</a:t>
            </a:r>
            <a:endParaRPr lang="az-Latn-AZ" sz="20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Complications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55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Bronchiectasis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AutoShape 7"/>
          <p:cNvSpPr>
            <a:spLocks noGrp="1" noChangeArrowheads="1"/>
          </p:cNvSpPr>
          <p:nvPr>
            <p:ph idx="1"/>
          </p:nvPr>
        </p:nvSpPr>
        <p:spPr bwMode="auto">
          <a:xfrm>
            <a:off x="766763" y="1196975"/>
            <a:ext cx="5977309" cy="52054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wrap="none" lIns="92075" tIns="46038" rIns="92075" bIns="46038" anchor="ctr"/>
          <a:lstStyle/>
          <a:p>
            <a:pPr>
              <a:spcBef>
                <a:spcPct val="20000"/>
              </a:spcBef>
              <a:defRPr/>
            </a:pPr>
            <a:r>
              <a:rPr lang="en-U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Hemophthysis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Recurring pneumonia</a:t>
            </a:r>
          </a:p>
          <a:p>
            <a:pPr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Empyema</a:t>
            </a:r>
          </a:p>
          <a:p>
            <a:pPr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Sepsis</a:t>
            </a:r>
          </a:p>
          <a:p>
            <a:pPr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Respiratory failure</a:t>
            </a:r>
          </a:p>
          <a:p>
            <a:pPr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Pulmonary heart</a:t>
            </a:r>
          </a:p>
          <a:p>
            <a:pPr>
              <a:spcBef>
                <a:spcPct val="20000"/>
              </a:spcBef>
              <a:defRPr/>
            </a:pPr>
            <a:r>
              <a:rPr lang="en-US" sz="320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Amyloidosis</a:t>
            </a:r>
            <a:endParaRPr lang="az-Latn-AZ" sz="3200" dirty="0">
              <a:solidFill>
                <a:schemeClr val="bg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8134344" y="1063724"/>
            <a:ext cx="1600200" cy="2437284"/>
          </a:xfrm>
          <a:prstGeom prst="curvedLeftArrow">
            <a:avLst>
              <a:gd name="adj1" fmla="val 20000"/>
              <a:gd name="adj2" fmla="val 40000"/>
              <a:gd name="adj3" fmla="val 35000"/>
            </a:avLst>
          </a:prstGeom>
          <a:solidFill>
            <a:srgbClr val="00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4539434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2601</TotalTime>
  <Words>483</Words>
  <Application>Microsoft Office PowerPoint</Application>
  <PresentationFormat>Широкоэкранный</PresentationFormat>
  <Paragraphs>132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 CENA</vt:lpstr>
      <vt:lpstr>Arial</vt:lpstr>
      <vt:lpstr>Calibri</vt:lpstr>
      <vt:lpstr>Times New Roman</vt:lpstr>
      <vt:lpstr>Praktiki dərs şablonu 1</vt:lpstr>
      <vt:lpstr>Bronchiectasis</vt:lpstr>
      <vt:lpstr>Definition</vt:lpstr>
      <vt:lpstr>Classification</vt:lpstr>
      <vt:lpstr>Etiology</vt:lpstr>
      <vt:lpstr>Pathogenesis</vt:lpstr>
      <vt:lpstr>Progress</vt:lpstr>
      <vt:lpstr>Diagnostics</vt:lpstr>
      <vt:lpstr>Clinic</vt:lpstr>
      <vt:lpstr>Diagnostics</vt:lpstr>
      <vt:lpstr>Презентация PowerPoint</vt:lpstr>
      <vt:lpstr>Презентация PowerPoint</vt:lpstr>
      <vt:lpstr>Презентация PowerPoint</vt:lpstr>
      <vt:lpstr>Презентация PowerPoint</vt:lpstr>
      <vt:lpstr>Treatment</vt:lpstr>
      <vt:lpstr>Complications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salahovaseva@yahoo.com</cp:lastModifiedBy>
  <cp:revision>205</cp:revision>
  <dcterms:created xsi:type="dcterms:W3CDTF">2001-04-16T20:54:45Z</dcterms:created>
  <dcterms:modified xsi:type="dcterms:W3CDTF">2020-01-30T08:54:57Z</dcterms:modified>
</cp:coreProperties>
</file>