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39"/>
  </p:notesMasterIdLst>
  <p:handoutMasterIdLst>
    <p:handoutMasterId r:id="rId40"/>
  </p:handoutMasterIdLst>
  <p:sldIdLst>
    <p:sldId id="284" r:id="rId2"/>
    <p:sldId id="290" r:id="rId3"/>
    <p:sldId id="521" r:id="rId4"/>
    <p:sldId id="293" r:id="rId5"/>
    <p:sldId id="294" r:id="rId6"/>
    <p:sldId id="493" r:id="rId7"/>
    <p:sldId id="326" r:id="rId8"/>
    <p:sldId id="295" r:id="rId9"/>
    <p:sldId id="296" r:id="rId10"/>
    <p:sldId id="494" r:id="rId11"/>
    <p:sldId id="495" r:id="rId12"/>
    <p:sldId id="496" r:id="rId13"/>
    <p:sldId id="497" r:id="rId14"/>
    <p:sldId id="498" r:id="rId15"/>
    <p:sldId id="499" r:id="rId16"/>
    <p:sldId id="500" r:id="rId17"/>
    <p:sldId id="501" r:id="rId18"/>
    <p:sldId id="502" r:id="rId19"/>
    <p:sldId id="503" r:id="rId20"/>
    <p:sldId id="504" r:id="rId21"/>
    <p:sldId id="505" r:id="rId22"/>
    <p:sldId id="292" r:id="rId23"/>
    <p:sldId id="401" r:id="rId24"/>
    <p:sldId id="506" r:id="rId25"/>
    <p:sldId id="507" r:id="rId26"/>
    <p:sldId id="522" r:id="rId27"/>
    <p:sldId id="509" r:id="rId28"/>
    <p:sldId id="510" r:id="rId29"/>
    <p:sldId id="511" r:id="rId30"/>
    <p:sldId id="512" r:id="rId31"/>
    <p:sldId id="513" r:id="rId32"/>
    <p:sldId id="514" r:id="rId33"/>
    <p:sldId id="515" r:id="rId34"/>
    <p:sldId id="517" r:id="rId35"/>
    <p:sldId id="516" r:id="rId36"/>
    <p:sldId id="523" r:id="rId37"/>
    <p:sldId id="524" r:id="rId38"/>
  </p:sldIdLst>
  <p:sldSz cx="12192000" cy="6858000"/>
  <p:notesSz cx="6784975" cy="985678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F9B88B"/>
    <a:srgbClr val="E59E0F"/>
    <a:srgbClr val="EC3308"/>
    <a:srgbClr val="FFFF00"/>
    <a:srgbClr val="CC0066"/>
    <a:srgbClr val="CCFF66"/>
    <a:srgbClr val="CC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956" autoAdjust="0"/>
    <p:restoredTop sz="94660"/>
  </p:normalViewPr>
  <p:slideViewPr>
    <p:cSldViewPr>
      <p:cViewPr varScale="1">
        <p:scale>
          <a:sx n="64" d="100"/>
          <a:sy n="64" d="100"/>
        </p:scale>
        <p:origin x="518" y="8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224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handoutMaster" Target="handoutMasters/handout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9AACC2-E41F-FF4C-A5BC-6F6CC96C2ECC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3EAEF2-EACA-DF42-A57E-F488EDF2278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Lokalizasiyasına</a:t>
          </a:r>
          <a:r>
            <a:rPr lang="en-US" sz="22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038457C-E4A6-414A-9AC1-BFC9826A5818}" type="parTrans" cxnId="{8B258695-7673-6B49-9FDD-44E13A567D96}">
      <dgm:prSet/>
      <dgm:spPr/>
      <dgm:t>
        <a:bodyPr/>
        <a:lstStyle/>
        <a:p>
          <a:endParaRPr lang="en-US"/>
        </a:p>
      </dgm:t>
    </dgm:pt>
    <dgm:pt modelId="{94A16226-A4BE-224F-99C2-4B16165BA427}" type="sibTrans" cxnId="{8B258695-7673-6B49-9FDD-44E13A567D96}">
      <dgm:prSet/>
      <dgm:spPr/>
      <dgm:t>
        <a:bodyPr/>
        <a:lstStyle/>
        <a:p>
          <a:endParaRPr lang="en-US"/>
        </a:p>
      </dgm:t>
    </dgm:pt>
    <dgm:pt modelId="{692CDE2A-10D3-8D45-84F5-7761C16D4A03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Mərkəzi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piylənmə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46BEA637-AE2B-1743-ADF4-CC5E5C166210}" type="parTrans" cxnId="{60B510E8-1AE5-064B-A5E5-87EC4358874F}">
      <dgm:prSet/>
      <dgm:spPr/>
      <dgm:t>
        <a:bodyPr/>
        <a:lstStyle/>
        <a:p>
          <a:endParaRPr lang="en-US"/>
        </a:p>
      </dgm:t>
    </dgm:pt>
    <dgm:pt modelId="{B6B41AAD-37EA-C541-A668-E1612ACFC492}" type="sibTrans" cxnId="{60B510E8-1AE5-064B-A5E5-87EC4358874F}">
      <dgm:prSet/>
      <dgm:spPr/>
      <dgm:t>
        <a:bodyPr/>
        <a:lstStyle/>
        <a:p>
          <a:endParaRPr lang="en-US"/>
        </a:p>
      </dgm:t>
    </dgm:pt>
    <dgm:pt modelId="{D6AB7EFC-212A-5C49-AA4C-3DCFB96D828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Periferik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piylənmə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A34A314-E7C6-434D-AA2C-C52A78EFDA61}" type="parTrans" cxnId="{F4F2C2A7-C1F8-E440-97DB-4E11C7CCB124}">
      <dgm:prSet/>
      <dgm:spPr/>
      <dgm:t>
        <a:bodyPr/>
        <a:lstStyle/>
        <a:p>
          <a:endParaRPr lang="en-US"/>
        </a:p>
      </dgm:t>
    </dgm:pt>
    <dgm:pt modelId="{BBC30AA1-8153-F742-B338-3CF55AEFD6C8}" type="sibTrans" cxnId="{F4F2C2A7-C1F8-E440-97DB-4E11C7CCB124}">
      <dgm:prSet/>
      <dgm:spPr/>
      <dgm:t>
        <a:bodyPr/>
        <a:lstStyle/>
        <a:p>
          <a:endParaRPr lang="en-US"/>
        </a:p>
      </dgm:t>
    </dgm:pt>
    <dgm:pt modelId="{6C57E00D-1939-FA42-BB19-00161CE0DA18}" type="pres">
      <dgm:prSet presAssocID="{0A9AACC2-E41F-FF4C-A5BC-6F6CC96C2E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FB5E75C-BEE0-714C-BCE0-E032B92445FB}" type="pres">
      <dgm:prSet presAssocID="{213EAEF2-EACA-DF42-A57E-F488EDF2278A}" presName="hierRoot1" presStyleCnt="0">
        <dgm:presLayoutVars>
          <dgm:hierBranch val="init"/>
        </dgm:presLayoutVars>
      </dgm:prSet>
      <dgm:spPr/>
    </dgm:pt>
    <dgm:pt modelId="{42F8B73E-62B0-F942-8518-504A760ABD39}" type="pres">
      <dgm:prSet presAssocID="{213EAEF2-EACA-DF42-A57E-F488EDF2278A}" presName="rootComposite1" presStyleCnt="0"/>
      <dgm:spPr/>
    </dgm:pt>
    <dgm:pt modelId="{E59A63D6-BD15-7F44-B7F1-334E236BE7AA}" type="pres">
      <dgm:prSet presAssocID="{213EAEF2-EACA-DF42-A57E-F488EDF2278A}" presName="rootText1" presStyleLbl="node0" presStyleIdx="0" presStyleCnt="1" custLinFactNeighborX="15211" custLinFactNeighborY="-456">
        <dgm:presLayoutVars>
          <dgm:chPref val="3"/>
        </dgm:presLayoutVars>
      </dgm:prSet>
      <dgm:spPr/>
    </dgm:pt>
    <dgm:pt modelId="{BE80E3A0-B65B-3A43-85A1-89642F8C298B}" type="pres">
      <dgm:prSet presAssocID="{213EAEF2-EACA-DF42-A57E-F488EDF2278A}" presName="rootConnector1" presStyleLbl="node1" presStyleIdx="0" presStyleCnt="0"/>
      <dgm:spPr/>
    </dgm:pt>
    <dgm:pt modelId="{12B777D8-8940-8B4C-9384-A724602A8288}" type="pres">
      <dgm:prSet presAssocID="{213EAEF2-EACA-DF42-A57E-F488EDF2278A}" presName="hierChild2" presStyleCnt="0"/>
      <dgm:spPr/>
    </dgm:pt>
    <dgm:pt modelId="{65349D7E-4BE9-0A40-82CD-6F6F20528110}" type="pres">
      <dgm:prSet presAssocID="{46BEA637-AE2B-1743-ADF4-CC5E5C166210}" presName="Name37" presStyleLbl="parChTrans1D2" presStyleIdx="0" presStyleCnt="2"/>
      <dgm:spPr/>
    </dgm:pt>
    <dgm:pt modelId="{06267F29-2C68-0A4E-BCAC-2F90F3F7C74E}" type="pres">
      <dgm:prSet presAssocID="{692CDE2A-10D3-8D45-84F5-7761C16D4A03}" presName="hierRoot2" presStyleCnt="0">
        <dgm:presLayoutVars>
          <dgm:hierBranch val="init"/>
        </dgm:presLayoutVars>
      </dgm:prSet>
      <dgm:spPr/>
    </dgm:pt>
    <dgm:pt modelId="{31DC3F1F-202C-B74A-94C9-72EA5127C9AF}" type="pres">
      <dgm:prSet presAssocID="{692CDE2A-10D3-8D45-84F5-7761C16D4A03}" presName="rootComposite" presStyleCnt="0"/>
      <dgm:spPr/>
    </dgm:pt>
    <dgm:pt modelId="{C9C74862-EDAF-AF46-BC59-E9D1A9BC86F4}" type="pres">
      <dgm:prSet presAssocID="{692CDE2A-10D3-8D45-84F5-7761C16D4A03}" presName="rootText" presStyleLbl="node2" presStyleIdx="0" presStyleCnt="2">
        <dgm:presLayoutVars>
          <dgm:chPref val="3"/>
        </dgm:presLayoutVars>
      </dgm:prSet>
      <dgm:spPr/>
    </dgm:pt>
    <dgm:pt modelId="{D869F0A4-57AA-3B43-8F6B-1014D026F147}" type="pres">
      <dgm:prSet presAssocID="{692CDE2A-10D3-8D45-84F5-7761C16D4A03}" presName="rootConnector" presStyleLbl="node2" presStyleIdx="0" presStyleCnt="2"/>
      <dgm:spPr/>
    </dgm:pt>
    <dgm:pt modelId="{E660ACBA-7ABE-7547-9B0F-DD07ED63CD7A}" type="pres">
      <dgm:prSet presAssocID="{692CDE2A-10D3-8D45-84F5-7761C16D4A03}" presName="hierChild4" presStyleCnt="0"/>
      <dgm:spPr/>
    </dgm:pt>
    <dgm:pt modelId="{2D3A9C62-D140-BD4B-AEBE-EDF026167234}" type="pres">
      <dgm:prSet presAssocID="{692CDE2A-10D3-8D45-84F5-7761C16D4A03}" presName="hierChild5" presStyleCnt="0"/>
      <dgm:spPr/>
    </dgm:pt>
    <dgm:pt modelId="{AD6923BB-D3CC-EC45-8276-79D2FA190B6F}" type="pres">
      <dgm:prSet presAssocID="{AA34A314-E7C6-434D-AA2C-C52A78EFDA61}" presName="Name37" presStyleLbl="parChTrans1D2" presStyleIdx="1" presStyleCnt="2"/>
      <dgm:spPr/>
    </dgm:pt>
    <dgm:pt modelId="{917C6930-9750-8A4D-A615-39A07E7969A7}" type="pres">
      <dgm:prSet presAssocID="{D6AB7EFC-212A-5C49-AA4C-3DCFB96D8288}" presName="hierRoot2" presStyleCnt="0">
        <dgm:presLayoutVars>
          <dgm:hierBranch val="init"/>
        </dgm:presLayoutVars>
      </dgm:prSet>
      <dgm:spPr/>
    </dgm:pt>
    <dgm:pt modelId="{A7E20B89-1E2E-AA44-9575-09230EFCD832}" type="pres">
      <dgm:prSet presAssocID="{D6AB7EFC-212A-5C49-AA4C-3DCFB96D8288}" presName="rootComposite" presStyleCnt="0"/>
      <dgm:spPr/>
    </dgm:pt>
    <dgm:pt modelId="{F924E66A-8ACA-9A42-94D7-30E8E7959C1C}" type="pres">
      <dgm:prSet presAssocID="{D6AB7EFC-212A-5C49-AA4C-3DCFB96D8288}" presName="rootText" presStyleLbl="node2" presStyleIdx="1" presStyleCnt="2">
        <dgm:presLayoutVars>
          <dgm:chPref val="3"/>
        </dgm:presLayoutVars>
      </dgm:prSet>
      <dgm:spPr/>
    </dgm:pt>
    <dgm:pt modelId="{4E126407-4D7F-9A49-857F-1F68F80C6EE0}" type="pres">
      <dgm:prSet presAssocID="{D6AB7EFC-212A-5C49-AA4C-3DCFB96D8288}" presName="rootConnector" presStyleLbl="node2" presStyleIdx="1" presStyleCnt="2"/>
      <dgm:spPr/>
    </dgm:pt>
    <dgm:pt modelId="{AD9CFC6F-FA23-994E-87F3-BD9719BFB887}" type="pres">
      <dgm:prSet presAssocID="{D6AB7EFC-212A-5C49-AA4C-3DCFB96D8288}" presName="hierChild4" presStyleCnt="0"/>
      <dgm:spPr/>
    </dgm:pt>
    <dgm:pt modelId="{5685A854-3A2A-3640-AC25-989BD2E75F35}" type="pres">
      <dgm:prSet presAssocID="{D6AB7EFC-212A-5C49-AA4C-3DCFB96D8288}" presName="hierChild5" presStyleCnt="0"/>
      <dgm:spPr/>
    </dgm:pt>
    <dgm:pt modelId="{E9AFDFE7-6644-CE41-8329-E3B9A68EF6CA}" type="pres">
      <dgm:prSet presAssocID="{213EAEF2-EACA-DF42-A57E-F488EDF2278A}" presName="hierChild3" presStyleCnt="0"/>
      <dgm:spPr/>
    </dgm:pt>
  </dgm:ptLst>
  <dgm:cxnLst>
    <dgm:cxn modelId="{A0F7E932-0325-5147-91D5-53F823966A8C}" type="presOf" srcId="{D6AB7EFC-212A-5C49-AA4C-3DCFB96D8288}" destId="{F924E66A-8ACA-9A42-94D7-30E8E7959C1C}" srcOrd="0" destOrd="0" presId="urn:microsoft.com/office/officeart/2005/8/layout/orgChart1"/>
    <dgm:cxn modelId="{E4A5BA37-9177-4741-96E0-B61A654A24BA}" type="presOf" srcId="{AA34A314-E7C6-434D-AA2C-C52A78EFDA61}" destId="{AD6923BB-D3CC-EC45-8276-79D2FA190B6F}" srcOrd="0" destOrd="0" presId="urn:microsoft.com/office/officeart/2005/8/layout/orgChart1"/>
    <dgm:cxn modelId="{4FAA363F-2C3A-D14D-900B-ED81D46899E7}" type="presOf" srcId="{46BEA637-AE2B-1743-ADF4-CC5E5C166210}" destId="{65349D7E-4BE9-0A40-82CD-6F6F20528110}" srcOrd="0" destOrd="0" presId="urn:microsoft.com/office/officeart/2005/8/layout/orgChart1"/>
    <dgm:cxn modelId="{0716F55E-940B-5147-B1DE-67208105B92C}" type="presOf" srcId="{213EAEF2-EACA-DF42-A57E-F488EDF2278A}" destId="{E59A63D6-BD15-7F44-B7F1-334E236BE7AA}" srcOrd="0" destOrd="0" presId="urn:microsoft.com/office/officeart/2005/8/layout/orgChart1"/>
    <dgm:cxn modelId="{A229EE62-826F-834C-89DA-E0950BF40623}" type="presOf" srcId="{213EAEF2-EACA-DF42-A57E-F488EDF2278A}" destId="{BE80E3A0-B65B-3A43-85A1-89642F8C298B}" srcOrd="1" destOrd="0" presId="urn:microsoft.com/office/officeart/2005/8/layout/orgChart1"/>
    <dgm:cxn modelId="{B82EAF59-126B-A24D-8A72-EF40C550B2C7}" type="presOf" srcId="{0A9AACC2-E41F-FF4C-A5BC-6F6CC96C2ECC}" destId="{6C57E00D-1939-FA42-BB19-00161CE0DA18}" srcOrd="0" destOrd="0" presId="urn:microsoft.com/office/officeart/2005/8/layout/orgChart1"/>
    <dgm:cxn modelId="{F822F687-224F-8B41-BCF7-0216B14CAE76}" type="presOf" srcId="{692CDE2A-10D3-8D45-84F5-7761C16D4A03}" destId="{C9C74862-EDAF-AF46-BC59-E9D1A9BC86F4}" srcOrd="0" destOrd="0" presId="urn:microsoft.com/office/officeart/2005/8/layout/orgChart1"/>
    <dgm:cxn modelId="{8B258695-7673-6B49-9FDD-44E13A567D96}" srcId="{0A9AACC2-E41F-FF4C-A5BC-6F6CC96C2ECC}" destId="{213EAEF2-EACA-DF42-A57E-F488EDF2278A}" srcOrd="0" destOrd="0" parTransId="{1038457C-E4A6-414A-9AC1-BFC9826A5818}" sibTransId="{94A16226-A4BE-224F-99C2-4B16165BA427}"/>
    <dgm:cxn modelId="{F4F2C2A7-C1F8-E440-97DB-4E11C7CCB124}" srcId="{213EAEF2-EACA-DF42-A57E-F488EDF2278A}" destId="{D6AB7EFC-212A-5C49-AA4C-3DCFB96D8288}" srcOrd="1" destOrd="0" parTransId="{AA34A314-E7C6-434D-AA2C-C52A78EFDA61}" sibTransId="{BBC30AA1-8153-F742-B338-3CF55AEFD6C8}"/>
    <dgm:cxn modelId="{C7BC22B7-169B-5F40-B65C-90804BB1972A}" type="presOf" srcId="{D6AB7EFC-212A-5C49-AA4C-3DCFB96D8288}" destId="{4E126407-4D7F-9A49-857F-1F68F80C6EE0}" srcOrd="1" destOrd="0" presId="urn:microsoft.com/office/officeart/2005/8/layout/orgChart1"/>
    <dgm:cxn modelId="{07381EC6-3EF3-254A-B1AF-665561186832}" type="presOf" srcId="{692CDE2A-10D3-8D45-84F5-7761C16D4A03}" destId="{D869F0A4-57AA-3B43-8F6B-1014D026F147}" srcOrd="1" destOrd="0" presId="urn:microsoft.com/office/officeart/2005/8/layout/orgChart1"/>
    <dgm:cxn modelId="{60B510E8-1AE5-064B-A5E5-87EC4358874F}" srcId="{213EAEF2-EACA-DF42-A57E-F488EDF2278A}" destId="{692CDE2A-10D3-8D45-84F5-7761C16D4A03}" srcOrd="0" destOrd="0" parTransId="{46BEA637-AE2B-1743-ADF4-CC5E5C166210}" sibTransId="{B6B41AAD-37EA-C541-A668-E1612ACFC492}"/>
    <dgm:cxn modelId="{FA335B7A-4BA9-9642-9BE1-F25EB3CA01EE}" type="presParOf" srcId="{6C57E00D-1939-FA42-BB19-00161CE0DA18}" destId="{6FB5E75C-BEE0-714C-BCE0-E032B92445FB}" srcOrd="0" destOrd="0" presId="urn:microsoft.com/office/officeart/2005/8/layout/orgChart1"/>
    <dgm:cxn modelId="{D1BBF457-789C-B94C-B5A8-0363B5979D9E}" type="presParOf" srcId="{6FB5E75C-BEE0-714C-BCE0-E032B92445FB}" destId="{42F8B73E-62B0-F942-8518-504A760ABD39}" srcOrd="0" destOrd="0" presId="urn:microsoft.com/office/officeart/2005/8/layout/orgChart1"/>
    <dgm:cxn modelId="{F2F54992-D5AE-6F41-8F49-ACE583FDB991}" type="presParOf" srcId="{42F8B73E-62B0-F942-8518-504A760ABD39}" destId="{E59A63D6-BD15-7F44-B7F1-334E236BE7AA}" srcOrd="0" destOrd="0" presId="urn:microsoft.com/office/officeart/2005/8/layout/orgChart1"/>
    <dgm:cxn modelId="{F721338C-C44B-B84D-8B95-C2D419CC3E12}" type="presParOf" srcId="{42F8B73E-62B0-F942-8518-504A760ABD39}" destId="{BE80E3A0-B65B-3A43-85A1-89642F8C298B}" srcOrd="1" destOrd="0" presId="urn:microsoft.com/office/officeart/2005/8/layout/orgChart1"/>
    <dgm:cxn modelId="{169C26EF-C9CA-A044-8F21-2173D0EC0960}" type="presParOf" srcId="{6FB5E75C-BEE0-714C-BCE0-E032B92445FB}" destId="{12B777D8-8940-8B4C-9384-A724602A8288}" srcOrd="1" destOrd="0" presId="urn:microsoft.com/office/officeart/2005/8/layout/orgChart1"/>
    <dgm:cxn modelId="{9F30D25C-74A7-DC4F-95C0-5A4FAEBFCF22}" type="presParOf" srcId="{12B777D8-8940-8B4C-9384-A724602A8288}" destId="{65349D7E-4BE9-0A40-82CD-6F6F20528110}" srcOrd="0" destOrd="0" presId="urn:microsoft.com/office/officeart/2005/8/layout/orgChart1"/>
    <dgm:cxn modelId="{08DAC690-3F5F-8F47-8A7B-4EC8242B53AE}" type="presParOf" srcId="{12B777D8-8940-8B4C-9384-A724602A8288}" destId="{06267F29-2C68-0A4E-BCAC-2F90F3F7C74E}" srcOrd="1" destOrd="0" presId="urn:microsoft.com/office/officeart/2005/8/layout/orgChart1"/>
    <dgm:cxn modelId="{858270F2-F608-5F45-AFD9-3FA4502A2ECD}" type="presParOf" srcId="{06267F29-2C68-0A4E-BCAC-2F90F3F7C74E}" destId="{31DC3F1F-202C-B74A-94C9-72EA5127C9AF}" srcOrd="0" destOrd="0" presId="urn:microsoft.com/office/officeart/2005/8/layout/orgChart1"/>
    <dgm:cxn modelId="{5D64349C-D27D-0E4C-AF4D-AE3D378A6020}" type="presParOf" srcId="{31DC3F1F-202C-B74A-94C9-72EA5127C9AF}" destId="{C9C74862-EDAF-AF46-BC59-E9D1A9BC86F4}" srcOrd="0" destOrd="0" presId="urn:microsoft.com/office/officeart/2005/8/layout/orgChart1"/>
    <dgm:cxn modelId="{D424A871-19DA-D845-8AD5-07AF1F7409F9}" type="presParOf" srcId="{31DC3F1F-202C-B74A-94C9-72EA5127C9AF}" destId="{D869F0A4-57AA-3B43-8F6B-1014D026F147}" srcOrd="1" destOrd="0" presId="urn:microsoft.com/office/officeart/2005/8/layout/orgChart1"/>
    <dgm:cxn modelId="{A1CF3D6E-7E99-6247-84B9-6DEB71B4F18D}" type="presParOf" srcId="{06267F29-2C68-0A4E-BCAC-2F90F3F7C74E}" destId="{E660ACBA-7ABE-7547-9B0F-DD07ED63CD7A}" srcOrd="1" destOrd="0" presId="urn:microsoft.com/office/officeart/2005/8/layout/orgChart1"/>
    <dgm:cxn modelId="{08B2B52F-5DE3-4F47-B439-F54092C30240}" type="presParOf" srcId="{06267F29-2C68-0A4E-BCAC-2F90F3F7C74E}" destId="{2D3A9C62-D140-BD4B-AEBE-EDF026167234}" srcOrd="2" destOrd="0" presId="urn:microsoft.com/office/officeart/2005/8/layout/orgChart1"/>
    <dgm:cxn modelId="{9E7019C4-F54D-2442-9C36-9B87DD2C92FC}" type="presParOf" srcId="{12B777D8-8940-8B4C-9384-A724602A8288}" destId="{AD6923BB-D3CC-EC45-8276-79D2FA190B6F}" srcOrd="2" destOrd="0" presId="urn:microsoft.com/office/officeart/2005/8/layout/orgChart1"/>
    <dgm:cxn modelId="{7EB65A83-88F0-8E43-A452-70A43D171716}" type="presParOf" srcId="{12B777D8-8940-8B4C-9384-A724602A8288}" destId="{917C6930-9750-8A4D-A615-39A07E7969A7}" srcOrd="3" destOrd="0" presId="urn:microsoft.com/office/officeart/2005/8/layout/orgChart1"/>
    <dgm:cxn modelId="{E4B2ED16-DD92-AB4E-BE1A-57067A7A40D2}" type="presParOf" srcId="{917C6930-9750-8A4D-A615-39A07E7969A7}" destId="{A7E20B89-1E2E-AA44-9575-09230EFCD832}" srcOrd="0" destOrd="0" presId="urn:microsoft.com/office/officeart/2005/8/layout/orgChart1"/>
    <dgm:cxn modelId="{3045056B-E2F7-DB42-BB71-4224FD18AA72}" type="presParOf" srcId="{A7E20B89-1E2E-AA44-9575-09230EFCD832}" destId="{F924E66A-8ACA-9A42-94D7-30E8E7959C1C}" srcOrd="0" destOrd="0" presId="urn:microsoft.com/office/officeart/2005/8/layout/orgChart1"/>
    <dgm:cxn modelId="{840A48FF-4AAA-7349-AEF8-F47AD8649BCF}" type="presParOf" srcId="{A7E20B89-1E2E-AA44-9575-09230EFCD832}" destId="{4E126407-4D7F-9A49-857F-1F68F80C6EE0}" srcOrd="1" destOrd="0" presId="urn:microsoft.com/office/officeart/2005/8/layout/orgChart1"/>
    <dgm:cxn modelId="{2988C32D-C825-0347-8ED4-8FD26156B3A3}" type="presParOf" srcId="{917C6930-9750-8A4D-A615-39A07E7969A7}" destId="{AD9CFC6F-FA23-994E-87F3-BD9719BFB887}" srcOrd="1" destOrd="0" presId="urn:microsoft.com/office/officeart/2005/8/layout/orgChart1"/>
    <dgm:cxn modelId="{71669F2D-8237-B446-B702-A7E3EAC4C358}" type="presParOf" srcId="{917C6930-9750-8A4D-A615-39A07E7969A7}" destId="{5685A854-3A2A-3640-AC25-989BD2E75F35}" srcOrd="2" destOrd="0" presId="urn:microsoft.com/office/officeart/2005/8/layout/orgChart1"/>
    <dgm:cxn modelId="{7D02A36F-D167-9341-9D81-385891A3E0E2}" type="presParOf" srcId="{6FB5E75C-BEE0-714C-BCE0-E032B92445FB}" destId="{E9AFDFE7-6644-CE41-8329-E3B9A68EF6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A9AACC2-E41F-FF4C-A5BC-6F6CC96C2ECC}" type="doc">
      <dgm:prSet loTypeId="urn:microsoft.com/office/officeart/2005/8/layout/orgChart1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213EAEF2-EACA-DF42-A57E-F488EDF2278A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Ağırlaşmasına</a:t>
          </a:r>
          <a:r>
            <a:rPr lang="en-US" sz="22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1038457C-E4A6-414A-9AC1-BFC9826A5818}" type="parTrans" cxnId="{8B258695-7673-6B49-9FDD-44E13A567D96}">
      <dgm:prSet/>
      <dgm:spPr/>
      <dgm:t>
        <a:bodyPr/>
        <a:lstStyle/>
        <a:p>
          <a:endParaRPr lang="en-US"/>
        </a:p>
      </dgm:t>
    </dgm:pt>
    <dgm:pt modelId="{94A16226-A4BE-224F-99C2-4B16165BA427}" type="sibTrans" cxnId="{8B258695-7673-6B49-9FDD-44E13A567D96}">
      <dgm:prSet/>
      <dgm:spPr/>
      <dgm:t>
        <a:bodyPr/>
        <a:lstStyle/>
        <a:p>
          <a:endParaRPr lang="en-US"/>
        </a:p>
      </dgm:t>
    </dgm:pt>
    <dgm:pt modelId="{692CDE2A-10D3-8D45-84F5-7761C16D4A03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Ağırlaşmasız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forma</a:t>
          </a:r>
        </a:p>
      </dgm:t>
    </dgm:pt>
    <dgm:pt modelId="{46BEA637-AE2B-1743-ADF4-CC5E5C166210}" type="parTrans" cxnId="{60B510E8-1AE5-064B-A5E5-87EC4358874F}">
      <dgm:prSet/>
      <dgm:spPr/>
      <dgm:t>
        <a:bodyPr/>
        <a:lstStyle/>
        <a:p>
          <a:endParaRPr lang="en-US"/>
        </a:p>
      </dgm:t>
    </dgm:pt>
    <dgm:pt modelId="{B6B41AAD-37EA-C541-A668-E1612ACFC492}" type="sibTrans" cxnId="{60B510E8-1AE5-064B-A5E5-87EC4358874F}">
      <dgm:prSet/>
      <dgm:spPr/>
      <dgm:t>
        <a:bodyPr/>
        <a:lstStyle/>
        <a:p>
          <a:endParaRPr lang="en-US"/>
        </a:p>
      </dgm:t>
    </dgm:pt>
    <dgm:pt modelId="{D6AB7EFC-212A-5C49-AA4C-3DCFB96D8288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forma</a:t>
          </a:r>
        </a:p>
      </dgm:t>
    </dgm:pt>
    <dgm:pt modelId="{AA34A314-E7C6-434D-AA2C-C52A78EFDA61}" type="parTrans" cxnId="{F4F2C2A7-C1F8-E440-97DB-4E11C7CCB124}">
      <dgm:prSet/>
      <dgm:spPr/>
      <dgm:t>
        <a:bodyPr/>
        <a:lstStyle/>
        <a:p>
          <a:endParaRPr lang="en-US"/>
        </a:p>
      </dgm:t>
    </dgm:pt>
    <dgm:pt modelId="{BBC30AA1-8153-F742-B338-3CF55AEFD6C8}" type="sibTrans" cxnId="{F4F2C2A7-C1F8-E440-97DB-4E11C7CCB124}">
      <dgm:prSet/>
      <dgm:spPr/>
      <dgm:t>
        <a:bodyPr/>
        <a:lstStyle/>
        <a:p>
          <a:endParaRPr lang="en-US"/>
        </a:p>
      </dgm:t>
    </dgm:pt>
    <dgm:pt modelId="{6C57E00D-1939-FA42-BB19-00161CE0DA18}" type="pres">
      <dgm:prSet presAssocID="{0A9AACC2-E41F-FF4C-A5BC-6F6CC96C2EC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6FB5E75C-BEE0-714C-BCE0-E032B92445FB}" type="pres">
      <dgm:prSet presAssocID="{213EAEF2-EACA-DF42-A57E-F488EDF2278A}" presName="hierRoot1" presStyleCnt="0">
        <dgm:presLayoutVars>
          <dgm:hierBranch val="init"/>
        </dgm:presLayoutVars>
      </dgm:prSet>
      <dgm:spPr/>
    </dgm:pt>
    <dgm:pt modelId="{42F8B73E-62B0-F942-8518-504A760ABD39}" type="pres">
      <dgm:prSet presAssocID="{213EAEF2-EACA-DF42-A57E-F488EDF2278A}" presName="rootComposite1" presStyleCnt="0"/>
      <dgm:spPr/>
    </dgm:pt>
    <dgm:pt modelId="{E59A63D6-BD15-7F44-B7F1-334E236BE7AA}" type="pres">
      <dgm:prSet presAssocID="{213EAEF2-EACA-DF42-A57E-F488EDF2278A}" presName="rootText1" presStyleLbl="node0" presStyleIdx="0" presStyleCnt="1">
        <dgm:presLayoutVars>
          <dgm:chPref val="3"/>
        </dgm:presLayoutVars>
      </dgm:prSet>
      <dgm:spPr/>
    </dgm:pt>
    <dgm:pt modelId="{BE80E3A0-B65B-3A43-85A1-89642F8C298B}" type="pres">
      <dgm:prSet presAssocID="{213EAEF2-EACA-DF42-A57E-F488EDF2278A}" presName="rootConnector1" presStyleLbl="node1" presStyleIdx="0" presStyleCnt="0"/>
      <dgm:spPr/>
    </dgm:pt>
    <dgm:pt modelId="{12B777D8-8940-8B4C-9384-A724602A8288}" type="pres">
      <dgm:prSet presAssocID="{213EAEF2-EACA-DF42-A57E-F488EDF2278A}" presName="hierChild2" presStyleCnt="0"/>
      <dgm:spPr/>
    </dgm:pt>
    <dgm:pt modelId="{65349D7E-4BE9-0A40-82CD-6F6F20528110}" type="pres">
      <dgm:prSet presAssocID="{46BEA637-AE2B-1743-ADF4-CC5E5C166210}" presName="Name37" presStyleLbl="parChTrans1D2" presStyleIdx="0" presStyleCnt="2"/>
      <dgm:spPr/>
    </dgm:pt>
    <dgm:pt modelId="{06267F29-2C68-0A4E-BCAC-2F90F3F7C74E}" type="pres">
      <dgm:prSet presAssocID="{692CDE2A-10D3-8D45-84F5-7761C16D4A03}" presName="hierRoot2" presStyleCnt="0">
        <dgm:presLayoutVars>
          <dgm:hierBranch val="init"/>
        </dgm:presLayoutVars>
      </dgm:prSet>
      <dgm:spPr/>
    </dgm:pt>
    <dgm:pt modelId="{31DC3F1F-202C-B74A-94C9-72EA5127C9AF}" type="pres">
      <dgm:prSet presAssocID="{692CDE2A-10D3-8D45-84F5-7761C16D4A03}" presName="rootComposite" presStyleCnt="0"/>
      <dgm:spPr/>
    </dgm:pt>
    <dgm:pt modelId="{C9C74862-EDAF-AF46-BC59-E9D1A9BC86F4}" type="pres">
      <dgm:prSet presAssocID="{692CDE2A-10D3-8D45-84F5-7761C16D4A03}" presName="rootText" presStyleLbl="node2" presStyleIdx="0" presStyleCnt="2">
        <dgm:presLayoutVars>
          <dgm:chPref val="3"/>
        </dgm:presLayoutVars>
      </dgm:prSet>
      <dgm:spPr/>
    </dgm:pt>
    <dgm:pt modelId="{D869F0A4-57AA-3B43-8F6B-1014D026F147}" type="pres">
      <dgm:prSet presAssocID="{692CDE2A-10D3-8D45-84F5-7761C16D4A03}" presName="rootConnector" presStyleLbl="node2" presStyleIdx="0" presStyleCnt="2"/>
      <dgm:spPr/>
    </dgm:pt>
    <dgm:pt modelId="{E660ACBA-7ABE-7547-9B0F-DD07ED63CD7A}" type="pres">
      <dgm:prSet presAssocID="{692CDE2A-10D3-8D45-84F5-7761C16D4A03}" presName="hierChild4" presStyleCnt="0"/>
      <dgm:spPr/>
    </dgm:pt>
    <dgm:pt modelId="{2D3A9C62-D140-BD4B-AEBE-EDF026167234}" type="pres">
      <dgm:prSet presAssocID="{692CDE2A-10D3-8D45-84F5-7761C16D4A03}" presName="hierChild5" presStyleCnt="0"/>
      <dgm:spPr/>
    </dgm:pt>
    <dgm:pt modelId="{AD6923BB-D3CC-EC45-8276-79D2FA190B6F}" type="pres">
      <dgm:prSet presAssocID="{AA34A314-E7C6-434D-AA2C-C52A78EFDA61}" presName="Name37" presStyleLbl="parChTrans1D2" presStyleIdx="1" presStyleCnt="2"/>
      <dgm:spPr/>
    </dgm:pt>
    <dgm:pt modelId="{917C6930-9750-8A4D-A615-39A07E7969A7}" type="pres">
      <dgm:prSet presAssocID="{D6AB7EFC-212A-5C49-AA4C-3DCFB96D8288}" presName="hierRoot2" presStyleCnt="0">
        <dgm:presLayoutVars>
          <dgm:hierBranch val="init"/>
        </dgm:presLayoutVars>
      </dgm:prSet>
      <dgm:spPr/>
    </dgm:pt>
    <dgm:pt modelId="{A7E20B89-1E2E-AA44-9575-09230EFCD832}" type="pres">
      <dgm:prSet presAssocID="{D6AB7EFC-212A-5C49-AA4C-3DCFB96D8288}" presName="rootComposite" presStyleCnt="0"/>
      <dgm:spPr/>
    </dgm:pt>
    <dgm:pt modelId="{F924E66A-8ACA-9A42-94D7-30E8E7959C1C}" type="pres">
      <dgm:prSet presAssocID="{D6AB7EFC-212A-5C49-AA4C-3DCFB96D8288}" presName="rootText" presStyleLbl="node2" presStyleIdx="1" presStyleCnt="2">
        <dgm:presLayoutVars>
          <dgm:chPref val="3"/>
        </dgm:presLayoutVars>
      </dgm:prSet>
      <dgm:spPr/>
    </dgm:pt>
    <dgm:pt modelId="{4E126407-4D7F-9A49-857F-1F68F80C6EE0}" type="pres">
      <dgm:prSet presAssocID="{D6AB7EFC-212A-5C49-AA4C-3DCFB96D8288}" presName="rootConnector" presStyleLbl="node2" presStyleIdx="1" presStyleCnt="2"/>
      <dgm:spPr/>
    </dgm:pt>
    <dgm:pt modelId="{AD9CFC6F-FA23-994E-87F3-BD9719BFB887}" type="pres">
      <dgm:prSet presAssocID="{D6AB7EFC-212A-5C49-AA4C-3DCFB96D8288}" presName="hierChild4" presStyleCnt="0"/>
      <dgm:spPr/>
    </dgm:pt>
    <dgm:pt modelId="{5685A854-3A2A-3640-AC25-989BD2E75F35}" type="pres">
      <dgm:prSet presAssocID="{D6AB7EFC-212A-5C49-AA4C-3DCFB96D8288}" presName="hierChild5" presStyleCnt="0"/>
      <dgm:spPr/>
    </dgm:pt>
    <dgm:pt modelId="{E9AFDFE7-6644-CE41-8329-E3B9A68EF6CA}" type="pres">
      <dgm:prSet presAssocID="{213EAEF2-EACA-DF42-A57E-F488EDF2278A}" presName="hierChild3" presStyleCnt="0"/>
      <dgm:spPr/>
    </dgm:pt>
  </dgm:ptLst>
  <dgm:cxnLst>
    <dgm:cxn modelId="{A0F7E932-0325-5147-91D5-53F823966A8C}" type="presOf" srcId="{D6AB7EFC-212A-5C49-AA4C-3DCFB96D8288}" destId="{F924E66A-8ACA-9A42-94D7-30E8E7959C1C}" srcOrd="0" destOrd="0" presId="urn:microsoft.com/office/officeart/2005/8/layout/orgChart1"/>
    <dgm:cxn modelId="{E4A5BA37-9177-4741-96E0-B61A654A24BA}" type="presOf" srcId="{AA34A314-E7C6-434D-AA2C-C52A78EFDA61}" destId="{AD6923BB-D3CC-EC45-8276-79D2FA190B6F}" srcOrd="0" destOrd="0" presId="urn:microsoft.com/office/officeart/2005/8/layout/orgChart1"/>
    <dgm:cxn modelId="{4FAA363F-2C3A-D14D-900B-ED81D46899E7}" type="presOf" srcId="{46BEA637-AE2B-1743-ADF4-CC5E5C166210}" destId="{65349D7E-4BE9-0A40-82CD-6F6F20528110}" srcOrd="0" destOrd="0" presId="urn:microsoft.com/office/officeart/2005/8/layout/orgChart1"/>
    <dgm:cxn modelId="{0716F55E-940B-5147-B1DE-67208105B92C}" type="presOf" srcId="{213EAEF2-EACA-DF42-A57E-F488EDF2278A}" destId="{E59A63D6-BD15-7F44-B7F1-334E236BE7AA}" srcOrd="0" destOrd="0" presId="urn:microsoft.com/office/officeart/2005/8/layout/orgChart1"/>
    <dgm:cxn modelId="{A229EE62-826F-834C-89DA-E0950BF40623}" type="presOf" srcId="{213EAEF2-EACA-DF42-A57E-F488EDF2278A}" destId="{BE80E3A0-B65B-3A43-85A1-89642F8C298B}" srcOrd="1" destOrd="0" presId="urn:microsoft.com/office/officeart/2005/8/layout/orgChart1"/>
    <dgm:cxn modelId="{B82EAF59-126B-A24D-8A72-EF40C550B2C7}" type="presOf" srcId="{0A9AACC2-E41F-FF4C-A5BC-6F6CC96C2ECC}" destId="{6C57E00D-1939-FA42-BB19-00161CE0DA18}" srcOrd="0" destOrd="0" presId="urn:microsoft.com/office/officeart/2005/8/layout/orgChart1"/>
    <dgm:cxn modelId="{F822F687-224F-8B41-BCF7-0216B14CAE76}" type="presOf" srcId="{692CDE2A-10D3-8D45-84F5-7761C16D4A03}" destId="{C9C74862-EDAF-AF46-BC59-E9D1A9BC86F4}" srcOrd="0" destOrd="0" presId="urn:microsoft.com/office/officeart/2005/8/layout/orgChart1"/>
    <dgm:cxn modelId="{8B258695-7673-6B49-9FDD-44E13A567D96}" srcId="{0A9AACC2-E41F-FF4C-A5BC-6F6CC96C2ECC}" destId="{213EAEF2-EACA-DF42-A57E-F488EDF2278A}" srcOrd="0" destOrd="0" parTransId="{1038457C-E4A6-414A-9AC1-BFC9826A5818}" sibTransId="{94A16226-A4BE-224F-99C2-4B16165BA427}"/>
    <dgm:cxn modelId="{F4F2C2A7-C1F8-E440-97DB-4E11C7CCB124}" srcId="{213EAEF2-EACA-DF42-A57E-F488EDF2278A}" destId="{D6AB7EFC-212A-5C49-AA4C-3DCFB96D8288}" srcOrd="1" destOrd="0" parTransId="{AA34A314-E7C6-434D-AA2C-C52A78EFDA61}" sibTransId="{BBC30AA1-8153-F742-B338-3CF55AEFD6C8}"/>
    <dgm:cxn modelId="{C7BC22B7-169B-5F40-B65C-90804BB1972A}" type="presOf" srcId="{D6AB7EFC-212A-5C49-AA4C-3DCFB96D8288}" destId="{4E126407-4D7F-9A49-857F-1F68F80C6EE0}" srcOrd="1" destOrd="0" presId="urn:microsoft.com/office/officeart/2005/8/layout/orgChart1"/>
    <dgm:cxn modelId="{07381EC6-3EF3-254A-B1AF-665561186832}" type="presOf" srcId="{692CDE2A-10D3-8D45-84F5-7761C16D4A03}" destId="{D869F0A4-57AA-3B43-8F6B-1014D026F147}" srcOrd="1" destOrd="0" presId="urn:microsoft.com/office/officeart/2005/8/layout/orgChart1"/>
    <dgm:cxn modelId="{60B510E8-1AE5-064B-A5E5-87EC4358874F}" srcId="{213EAEF2-EACA-DF42-A57E-F488EDF2278A}" destId="{692CDE2A-10D3-8D45-84F5-7761C16D4A03}" srcOrd="0" destOrd="0" parTransId="{46BEA637-AE2B-1743-ADF4-CC5E5C166210}" sibTransId="{B6B41AAD-37EA-C541-A668-E1612ACFC492}"/>
    <dgm:cxn modelId="{FA335B7A-4BA9-9642-9BE1-F25EB3CA01EE}" type="presParOf" srcId="{6C57E00D-1939-FA42-BB19-00161CE0DA18}" destId="{6FB5E75C-BEE0-714C-BCE0-E032B92445FB}" srcOrd="0" destOrd="0" presId="urn:microsoft.com/office/officeart/2005/8/layout/orgChart1"/>
    <dgm:cxn modelId="{D1BBF457-789C-B94C-B5A8-0363B5979D9E}" type="presParOf" srcId="{6FB5E75C-BEE0-714C-BCE0-E032B92445FB}" destId="{42F8B73E-62B0-F942-8518-504A760ABD39}" srcOrd="0" destOrd="0" presId="urn:microsoft.com/office/officeart/2005/8/layout/orgChart1"/>
    <dgm:cxn modelId="{F2F54992-D5AE-6F41-8F49-ACE583FDB991}" type="presParOf" srcId="{42F8B73E-62B0-F942-8518-504A760ABD39}" destId="{E59A63D6-BD15-7F44-B7F1-334E236BE7AA}" srcOrd="0" destOrd="0" presId="urn:microsoft.com/office/officeart/2005/8/layout/orgChart1"/>
    <dgm:cxn modelId="{F721338C-C44B-B84D-8B95-C2D419CC3E12}" type="presParOf" srcId="{42F8B73E-62B0-F942-8518-504A760ABD39}" destId="{BE80E3A0-B65B-3A43-85A1-89642F8C298B}" srcOrd="1" destOrd="0" presId="urn:microsoft.com/office/officeart/2005/8/layout/orgChart1"/>
    <dgm:cxn modelId="{169C26EF-C9CA-A044-8F21-2173D0EC0960}" type="presParOf" srcId="{6FB5E75C-BEE0-714C-BCE0-E032B92445FB}" destId="{12B777D8-8940-8B4C-9384-A724602A8288}" srcOrd="1" destOrd="0" presId="urn:microsoft.com/office/officeart/2005/8/layout/orgChart1"/>
    <dgm:cxn modelId="{9F30D25C-74A7-DC4F-95C0-5A4FAEBFCF22}" type="presParOf" srcId="{12B777D8-8940-8B4C-9384-A724602A8288}" destId="{65349D7E-4BE9-0A40-82CD-6F6F20528110}" srcOrd="0" destOrd="0" presId="urn:microsoft.com/office/officeart/2005/8/layout/orgChart1"/>
    <dgm:cxn modelId="{08DAC690-3F5F-8F47-8A7B-4EC8242B53AE}" type="presParOf" srcId="{12B777D8-8940-8B4C-9384-A724602A8288}" destId="{06267F29-2C68-0A4E-BCAC-2F90F3F7C74E}" srcOrd="1" destOrd="0" presId="urn:microsoft.com/office/officeart/2005/8/layout/orgChart1"/>
    <dgm:cxn modelId="{858270F2-F608-5F45-AFD9-3FA4502A2ECD}" type="presParOf" srcId="{06267F29-2C68-0A4E-BCAC-2F90F3F7C74E}" destId="{31DC3F1F-202C-B74A-94C9-72EA5127C9AF}" srcOrd="0" destOrd="0" presId="urn:microsoft.com/office/officeart/2005/8/layout/orgChart1"/>
    <dgm:cxn modelId="{5D64349C-D27D-0E4C-AF4D-AE3D378A6020}" type="presParOf" srcId="{31DC3F1F-202C-B74A-94C9-72EA5127C9AF}" destId="{C9C74862-EDAF-AF46-BC59-E9D1A9BC86F4}" srcOrd="0" destOrd="0" presId="urn:microsoft.com/office/officeart/2005/8/layout/orgChart1"/>
    <dgm:cxn modelId="{D424A871-19DA-D845-8AD5-07AF1F7409F9}" type="presParOf" srcId="{31DC3F1F-202C-B74A-94C9-72EA5127C9AF}" destId="{D869F0A4-57AA-3B43-8F6B-1014D026F147}" srcOrd="1" destOrd="0" presId="urn:microsoft.com/office/officeart/2005/8/layout/orgChart1"/>
    <dgm:cxn modelId="{A1CF3D6E-7E99-6247-84B9-6DEB71B4F18D}" type="presParOf" srcId="{06267F29-2C68-0A4E-BCAC-2F90F3F7C74E}" destId="{E660ACBA-7ABE-7547-9B0F-DD07ED63CD7A}" srcOrd="1" destOrd="0" presId="urn:microsoft.com/office/officeart/2005/8/layout/orgChart1"/>
    <dgm:cxn modelId="{08B2B52F-5DE3-4F47-B439-F54092C30240}" type="presParOf" srcId="{06267F29-2C68-0A4E-BCAC-2F90F3F7C74E}" destId="{2D3A9C62-D140-BD4B-AEBE-EDF026167234}" srcOrd="2" destOrd="0" presId="urn:microsoft.com/office/officeart/2005/8/layout/orgChart1"/>
    <dgm:cxn modelId="{9E7019C4-F54D-2442-9C36-9B87DD2C92FC}" type="presParOf" srcId="{12B777D8-8940-8B4C-9384-A724602A8288}" destId="{AD6923BB-D3CC-EC45-8276-79D2FA190B6F}" srcOrd="2" destOrd="0" presId="urn:microsoft.com/office/officeart/2005/8/layout/orgChart1"/>
    <dgm:cxn modelId="{7EB65A83-88F0-8E43-A452-70A43D171716}" type="presParOf" srcId="{12B777D8-8940-8B4C-9384-A724602A8288}" destId="{917C6930-9750-8A4D-A615-39A07E7969A7}" srcOrd="3" destOrd="0" presId="urn:microsoft.com/office/officeart/2005/8/layout/orgChart1"/>
    <dgm:cxn modelId="{E4B2ED16-DD92-AB4E-BE1A-57067A7A40D2}" type="presParOf" srcId="{917C6930-9750-8A4D-A615-39A07E7969A7}" destId="{A7E20B89-1E2E-AA44-9575-09230EFCD832}" srcOrd="0" destOrd="0" presId="urn:microsoft.com/office/officeart/2005/8/layout/orgChart1"/>
    <dgm:cxn modelId="{3045056B-E2F7-DB42-BB71-4224FD18AA72}" type="presParOf" srcId="{A7E20B89-1E2E-AA44-9575-09230EFCD832}" destId="{F924E66A-8ACA-9A42-94D7-30E8E7959C1C}" srcOrd="0" destOrd="0" presId="urn:microsoft.com/office/officeart/2005/8/layout/orgChart1"/>
    <dgm:cxn modelId="{840A48FF-4AAA-7349-AEF8-F47AD8649BCF}" type="presParOf" srcId="{A7E20B89-1E2E-AA44-9575-09230EFCD832}" destId="{4E126407-4D7F-9A49-857F-1F68F80C6EE0}" srcOrd="1" destOrd="0" presId="urn:microsoft.com/office/officeart/2005/8/layout/orgChart1"/>
    <dgm:cxn modelId="{2988C32D-C825-0347-8ED4-8FD26156B3A3}" type="presParOf" srcId="{917C6930-9750-8A4D-A615-39A07E7969A7}" destId="{AD9CFC6F-FA23-994E-87F3-BD9719BFB887}" srcOrd="1" destOrd="0" presId="urn:microsoft.com/office/officeart/2005/8/layout/orgChart1"/>
    <dgm:cxn modelId="{71669F2D-8237-B446-B702-A7E3EAC4C358}" type="presParOf" srcId="{917C6930-9750-8A4D-A615-39A07E7969A7}" destId="{5685A854-3A2A-3640-AC25-989BD2E75F35}" srcOrd="2" destOrd="0" presId="urn:microsoft.com/office/officeart/2005/8/layout/orgChart1"/>
    <dgm:cxn modelId="{7D02A36F-D167-9341-9D81-385891A3E0E2}" type="presParOf" srcId="{6FB5E75C-BEE0-714C-BCE0-E032B92445FB}" destId="{E9AFDFE7-6644-CE41-8329-E3B9A68EF6CA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E1B15DA-01C5-7349-AF56-9A433CACCB90}" type="doc">
      <dgm:prSet loTypeId="urn:microsoft.com/office/officeart/2005/8/layout/lProcess3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FF65CEE-9D81-DB42-BB73-651F52E8023F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Restriktiv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FE3BC29-4E20-C845-A410-70D746FF070A}" type="parTrans" cxnId="{382E345E-10B6-BF4C-AB2A-3899E94A8866}">
      <dgm:prSet/>
      <dgm:spPr/>
      <dgm:t>
        <a:bodyPr/>
        <a:lstStyle/>
        <a:p>
          <a:endParaRPr lang="en-US"/>
        </a:p>
      </dgm:t>
    </dgm:pt>
    <dgm:pt modelId="{22A707FA-7916-D741-8797-B75A758AA53F}" type="sibTrans" cxnId="{382E345E-10B6-BF4C-AB2A-3899E94A8866}">
      <dgm:prSet/>
      <dgm:spPr/>
      <dgm:t>
        <a:bodyPr/>
        <a:lstStyle/>
        <a:p>
          <a:endParaRPr lang="en-US"/>
        </a:p>
      </dgm:t>
    </dgm:pt>
    <dgm:pt modelId="{14B9031B-D2EA-A64D-89E6-5CC21CFF66BD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Mədənin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boylama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rezeksiyası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Qastroplikasiya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kəməndi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tənzimlənən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tənzimlənməyən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Vertikal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qastroplastika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kəməndləmə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Endoluminal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gastroplastika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26356904-4217-AA4A-AA0E-024982E6439B}" type="parTrans" cxnId="{7A914BEA-C83F-064B-BBAA-67A93FFF96BB}">
      <dgm:prSet/>
      <dgm:spPr/>
      <dgm:t>
        <a:bodyPr/>
        <a:lstStyle/>
        <a:p>
          <a:endParaRPr lang="en-US"/>
        </a:p>
      </dgm:t>
    </dgm:pt>
    <dgm:pt modelId="{411F60FD-45F2-244F-86D1-80F26874403C}" type="sibTrans" cxnId="{7A914BEA-C83F-064B-BBAA-67A93FFF96BB}">
      <dgm:prSet/>
      <dgm:spPr/>
      <dgm:t>
        <a:bodyPr/>
        <a:lstStyle/>
        <a:p>
          <a:endParaRPr lang="en-US"/>
        </a:p>
      </dgm:t>
    </dgm:pt>
    <dgm:pt modelId="{A8CB771F-722F-5947-B0EB-004D389548C1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Malabsorbtiv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0039E61-0884-1946-A416-DD3F14FE7FA4}" type="parTrans" cxnId="{683FD883-9979-A340-8A74-D2AE4339E570}">
      <dgm:prSet/>
      <dgm:spPr/>
      <dgm:t>
        <a:bodyPr/>
        <a:lstStyle/>
        <a:p>
          <a:endParaRPr lang="en-US"/>
        </a:p>
      </dgm:t>
    </dgm:pt>
    <dgm:pt modelId="{C097B770-22FD-F348-B2E7-C9D776E5845C}" type="sibTrans" cxnId="{683FD883-9979-A340-8A74-D2AE4339E570}">
      <dgm:prSet/>
      <dgm:spPr/>
      <dgm:t>
        <a:bodyPr/>
        <a:lstStyle/>
        <a:p>
          <a:endParaRPr lang="en-US"/>
        </a:p>
      </dgm:t>
    </dgm:pt>
    <dgm:pt modelId="{D311DCF9-08DD-7C41-9FFA-8BF31631521A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Yeyuno-ileal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Bilio-pankreatik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yöndəyişmə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Duodenal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kənarlaşdırma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ilə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bilio-pankreatik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yöndəyişmə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Endoluminal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-intestinal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endParaRPr lang="en-US" sz="14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E84A16E2-D672-C743-B184-29E20FB0D392}" type="parTrans" cxnId="{26FE41A4-CF16-1242-9129-A20710D268A8}">
      <dgm:prSet/>
      <dgm:spPr/>
      <dgm:t>
        <a:bodyPr/>
        <a:lstStyle/>
        <a:p>
          <a:endParaRPr lang="en-US"/>
        </a:p>
      </dgm:t>
    </dgm:pt>
    <dgm:pt modelId="{2C053E17-E5FF-814F-BA7B-F07E485E196C}" type="sibTrans" cxnId="{26FE41A4-CF16-1242-9129-A20710D268A8}">
      <dgm:prSet/>
      <dgm:spPr/>
      <dgm:t>
        <a:bodyPr/>
        <a:lstStyle/>
        <a:p>
          <a:endParaRPr lang="en-US"/>
        </a:p>
      </dgm:t>
    </dgm:pt>
    <dgm:pt modelId="{1904DC2F-6D6D-F844-8382-B7E5C87100E1}">
      <dgm:prSet phldrT="[Tex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Qarışıq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5C644676-579A-9A45-A6C5-85CBF76CAD41}" type="parTrans" cxnId="{BF53CCA9-09D9-C041-934B-7E3A5EA1B828}">
      <dgm:prSet/>
      <dgm:spPr/>
      <dgm:t>
        <a:bodyPr/>
        <a:lstStyle/>
        <a:p>
          <a:endParaRPr lang="en-US"/>
        </a:p>
      </dgm:t>
    </dgm:pt>
    <dgm:pt modelId="{BB7CC25F-5045-2849-BFDF-090D1C2E00C5}" type="sibTrans" cxnId="{BF53CCA9-09D9-C041-934B-7E3A5EA1B828}">
      <dgm:prSet/>
      <dgm:spPr/>
      <dgm:t>
        <a:bodyPr/>
        <a:lstStyle/>
        <a:p>
          <a:endParaRPr lang="en-US"/>
        </a:p>
      </dgm:t>
    </dgm:pt>
    <dgm:pt modelId="{EC7E06CB-943A-4342-8764-7A6924CA5231}">
      <dgm:prSet phldrT="[Text]" custT="1"/>
      <dgm:spPr>
        <a:solidFill>
          <a:schemeClr val="bg1">
            <a:alpha val="90000"/>
          </a:schemeClr>
        </a:solidFill>
      </dgm:spPr>
      <dgm:t>
        <a:bodyPr/>
        <a:lstStyle/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Ru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ilə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yanyolu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Mini-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anastamozlu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</dgm:t>
    </dgm:pt>
    <dgm:pt modelId="{F440AD8F-13B7-CB4C-BF07-09297DBB5341}" type="parTrans" cxnId="{6D7729FF-C20B-464A-B373-5B45AC9E18AA}">
      <dgm:prSet/>
      <dgm:spPr/>
      <dgm:t>
        <a:bodyPr/>
        <a:lstStyle/>
        <a:p>
          <a:endParaRPr lang="en-US"/>
        </a:p>
      </dgm:t>
    </dgm:pt>
    <dgm:pt modelId="{674A50AC-E4E2-9447-A89E-C4382FBD4F6E}" type="sibTrans" cxnId="{6D7729FF-C20B-464A-B373-5B45AC9E18AA}">
      <dgm:prSet/>
      <dgm:spPr/>
      <dgm:t>
        <a:bodyPr/>
        <a:lstStyle/>
        <a:p>
          <a:endParaRPr lang="en-US"/>
        </a:p>
      </dgm:t>
    </dgm:pt>
    <dgm:pt modelId="{049D50DA-16E3-974C-B60E-2BA1E879ADF8}" type="pres">
      <dgm:prSet presAssocID="{5E1B15DA-01C5-7349-AF56-9A433CACCB90}" presName="Name0" presStyleCnt="0">
        <dgm:presLayoutVars>
          <dgm:chPref val="3"/>
          <dgm:dir/>
          <dgm:animLvl val="lvl"/>
          <dgm:resizeHandles/>
        </dgm:presLayoutVars>
      </dgm:prSet>
      <dgm:spPr/>
    </dgm:pt>
    <dgm:pt modelId="{DA5D3ABF-8C45-FF46-AFF7-48B9A50305B2}" type="pres">
      <dgm:prSet presAssocID="{8FF65CEE-9D81-DB42-BB73-651F52E8023F}" presName="horFlow" presStyleCnt="0"/>
      <dgm:spPr/>
    </dgm:pt>
    <dgm:pt modelId="{39FCB309-F10D-8A46-B5AE-8ABB94A65D3E}" type="pres">
      <dgm:prSet presAssocID="{8FF65CEE-9D81-DB42-BB73-651F52E8023F}" presName="bigChev" presStyleLbl="node1" presStyleIdx="0" presStyleCnt="3" custScaleX="73837" custScaleY="45729"/>
      <dgm:spPr/>
    </dgm:pt>
    <dgm:pt modelId="{657FC1BB-1E4E-B14F-99CB-E1AFF5D5F036}" type="pres">
      <dgm:prSet presAssocID="{26356904-4217-AA4A-AA0E-024982E6439B}" presName="parTrans" presStyleCnt="0"/>
      <dgm:spPr/>
    </dgm:pt>
    <dgm:pt modelId="{BC011C1D-329F-E648-BA06-89F336728DD3}" type="pres">
      <dgm:prSet presAssocID="{14B9031B-D2EA-A64D-89E6-5CC21CFF66BD}" presName="node" presStyleLbl="alignAccFollowNode1" presStyleIdx="0" presStyleCnt="3" custScaleX="299633" custScaleY="171723">
        <dgm:presLayoutVars>
          <dgm:bulletEnabled val="1"/>
        </dgm:presLayoutVars>
      </dgm:prSet>
      <dgm:spPr/>
    </dgm:pt>
    <dgm:pt modelId="{741854D3-0B49-954A-AC05-6B3D8D736129}" type="pres">
      <dgm:prSet presAssocID="{8FF65CEE-9D81-DB42-BB73-651F52E8023F}" presName="vSp" presStyleCnt="0"/>
      <dgm:spPr/>
    </dgm:pt>
    <dgm:pt modelId="{48923E71-3E8D-D546-A9F5-45DD0D4B6203}" type="pres">
      <dgm:prSet presAssocID="{A8CB771F-722F-5947-B0EB-004D389548C1}" presName="horFlow" presStyleCnt="0"/>
      <dgm:spPr/>
    </dgm:pt>
    <dgm:pt modelId="{51553537-5ACF-0C4A-AAFB-E10CE8D54B73}" type="pres">
      <dgm:prSet presAssocID="{A8CB771F-722F-5947-B0EB-004D389548C1}" presName="bigChev" presStyleLbl="node1" presStyleIdx="1" presStyleCnt="3" custScaleX="73837" custScaleY="45729"/>
      <dgm:spPr/>
    </dgm:pt>
    <dgm:pt modelId="{74157247-D038-C54B-9644-0395E8C24F56}" type="pres">
      <dgm:prSet presAssocID="{E84A16E2-D672-C743-B184-29E20FB0D392}" presName="parTrans" presStyleCnt="0"/>
      <dgm:spPr/>
    </dgm:pt>
    <dgm:pt modelId="{FB2D172C-1558-8243-B2DC-0EAA41829851}" type="pres">
      <dgm:prSet presAssocID="{D311DCF9-08DD-7C41-9FFA-8BF31631521A}" presName="node" presStyleLbl="alignAccFollowNode1" presStyleIdx="1" presStyleCnt="3" custScaleX="280639">
        <dgm:presLayoutVars>
          <dgm:bulletEnabled val="1"/>
        </dgm:presLayoutVars>
      </dgm:prSet>
      <dgm:spPr/>
    </dgm:pt>
    <dgm:pt modelId="{7BAF002A-476F-0A4C-AE0C-ED37DC6B9BF5}" type="pres">
      <dgm:prSet presAssocID="{A8CB771F-722F-5947-B0EB-004D389548C1}" presName="vSp" presStyleCnt="0"/>
      <dgm:spPr/>
    </dgm:pt>
    <dgm:pt modelId="{0A77754C-22FC-3D4E-A13F-A6ADA5C0158B}" type="pres">
      <dgm:prSet presAssocID="{1904DC2F-6D6D-F844-8382-B7E5C87100E1}" presName="horFlow" presStyleCnt="0"/>
      <dgm:spPr/>
    </dgm:pt>
    <dgm:pt modelId="{25100129-5393-A54F-9D76-5DBC91974063}" type="pres">
      <dgm:prSet presAssocID="{1904DC2F-6D6D-F844-8382-B7E5C87100E1}" presName="bigChev" presStyleLbl="node1" presStyleIdx="2" presStyleCnt="3" custScaleX="73837" custScaleY="45729"/>
      <dgm:spPr/>
    </dgm:pt>
    <dgm:pt modelId="{1C92C5E9-8A0C-7F47-9107-8A2500CB15BE}" type="pres">
      <dgm:prSet presAssocID="{F440AD8F-13B7-CB4C-BF07-09297DBB5341}" presName="parTrans" presStyleCnt="0"/>
      <dgm:spPr/>
    </dgm:pt>
    <dgm:pt modelId="{F054E092-B7C5-4542-8A51-1C0E75E00D6F}" type="pres">
      <dgm:prSet presAssocID="{EC7E06CB-943A-4342-8764-7A6924CA5231}" presName="node" presStyleLbl="alignAccFollowNode1" presStyleIdx="2" presStyleCnt="3" custScaleX="277382">
        <dgm:presLayoutVars>
          <dgm:bulletEnabled val="1"/>
        </dgm:presLayoutVars>
      </dgm:prSet>
      <dgm:spPr/>
    </dgm:pt>
  </dgm:ptLst>
  <dgm:cxnLst>
    <dgm:cxn modelId="{CA32321E-C46B-1849-9112-F3541EB204BB}" type="presOf" srcId="{1904DC2F-6D6D-F844-8382-B7E5C87100E1}" destId="{25100129-5393-A54F-9D76-5DBC91974063}" srcOrd="0" destOrd="0" presId="urn:microsoft.com/office/officeart/2005/8/layout/lProcess3"/>
    <dgm:cxn modelId="{3F70CA35-25D2-714F-BD35-E7FAD23EA323}" type="presOf" srcId="{14B9031B-D2EA-A64D-89E6-5CC21CFF66BD}" destId="{BC011C1D-329F-E648-BA06-89F336728DD3}" srcOrd="0" destOrd="0" presId="urn:microsoft.com/office/officeart/2005/8/layout/lProcess3"/>
    <dgm:cxn modelId="{382E345E-10B6-BF4C-AB2A-3899E94A8866}" srcId="{5E1B15DA-01C5-7349-AF56-9A433CACCB90}" destId="{8FF65CEE-9D81-DB42-BB73-651F52E8023F}" srcOrd="0" destOrd="0" parTransId="{AFE3BC29-4E20-C845-A410-70D746FF070A}" sibTransId="{22A707FA-7916-D741-8797-B75A758AA53F}"/>
    <dgm:cxn modelId="{EB0A8062-2C36-1E4D-8C2B-692F87182E58}" type="presOf" srcId="{5E1B15DA-01C5-7349-AF56-9A433CACCB90}" destId="{049D50DA-16E3-974C-B60E-2BA1E879ADF8}" srcOrd="0" destOrd="0" presId="urn:microsoft.com/office/officeart/2005/8/layout/lProcess3"/>
    <dgm:cxn modelId="{683FD883-9979-A340-8A74-D2AE4339E570}" srcId="{5E1B15DA-01C5-7349-AF56-9A433CACCB90}" destId="{A8CB771F-722F-5947-B0EB-004D389548C1}" srcOrd="1" destOrd="0" parTransId="{50039E61-0884-1946-A416-DD3F14FE7FA4}" sibTransId="{C097B770-22FD-F348-B2E7-C9D776E5845C}"/>
    <dgm:cxn modelId="{26FE41A4-CF16-1242-9129-A20710D268A8}" srcId="{A8CB771F-722F-5947-B0EB-004D389548C1}" destId="{D311DCF9-08DD-7C41-9FFA-8BF31631521A}" srcOrd="0" destOrd="0" parTransId="{E84A16E2-D672-C743-B184-29E20FB0D392}" sibTransId="{2C053E17-E5FF-814F-BA7B-F07E485E196C}"/>
    <dgm:cxn modelId="{BF53CCA9-09D9-C041-934B-7E3A5EA1B828}" srcId="{5E1B15DA-01C5-7349-AF56-9A433CACCB90}" destId="{1904DC2F-6D6D-F844-8382-B7E5C87100E1}" srcOrd="2" destOrd="0" parTransId="{5C644676-579A-9A45-A6C5-85CBF76CAD41}" sibTransId="{BB7CC25F-5045-2849-BFDF-090D1C2E00C5}"/>
    <dgm:cxn modelId="{545D1AAC-AC19-A546-AC32-1E9CACE78841}" type="presOf" srcId="{EC7E06CB-943A-4342-8764-7A6924CA5231}" destId="{F054E092-B7C5-4542-8A51-1C0E75E00D6F}" srcOrd="0" destOrd="0" presId="urn:microsoft.com/office/officeart/2005/8/layout/lProcess3"/>
    <dgm:cxn modelId="{238059C6-1691-6B40-8F09-DF3C2BE3B1B6}" type="presOf" srcId="{8FF65CEE-9D81-DB42-BB73-651F52E8023F}" destId="{39FCB309-F10D-8A46-B5AE-8ABB94A65D3E}" srcOrd="0" destOrd="0" presId="urn:microsoft.com/office/officeart/2005/8/layout/lProcess3"/>
    <dgm:cxn modelId="{6DBB32CC-D5AD-C84F-8352-4D43237D7E41}" type="presOf" srcId="{A8CB771F-722F-5947-B0EB-004D389548C1}" destId="{51553537-5ACF-0C4A-AAFB-E10CE8D54B73}" srcOrd="0" destOrd="0" presId="urn:microsoft.com/office/officeart/2005/8/layout/lProcess3"/>
    <dgm:cxn modelId="{7A914BEA-C83F-064B-BBAA-67A93FFF96BB}" srcId="{8FF65CEE-9D81-DB42-BB73-651F52E8023F}" destId="{14B9031B-D2EA-A64D-89E6-5CC21CFF66BD}" srcOrd="0" destOrd="0" parTransId="{26356904-4217-AA4A-AA0E-024982E6439B}" sibTransId="{411F60FD-45F2-244F-86D1-80F26874403C}"/>
    <dgm:cxn modelId="{6D7729FF-C20B-464A-B373-5B45AC9E18AA}" srcId="{1904DC2F-6D6D-F844-8382-B7E5C87100E1}" destId="{EC7E06CB-943A-4342-8764-7A6924CA5231}" srcOrd="0" destOrd="0" parTransId="{F440AD8F-13B7-CB4C-BF07-09297DBB5341}" sibTransId="{674A50AC-E4E2-9447-A89E-C4382FBD4F6E}"/>
    <dgm:cxn modelId="{02C8F9FF-BA6D-BA45-B480-B1660DCE5B30}" type="presOf" srcId="{D311DCF9-08DD-7C41-9FFA-8BF31631521A}" destId="{FB2D172C-1558-8243-B2DC-0EAA41829851}" srcOrd="0" destOrd="0" presId="urn:microsoft.com/office/officeart/2005/8/layout/lProcess3"/>
    <dgm:cxn modelId="{B8A56A1D-099D-7A4B-B7AB-1AA0DFFDECC0}" type="presParOf" srcId="{049D50DA-16E3-974C-B60E-2BA1E879ADF8}" destId="{DA5D3ABF-8C45-FF46-AFF7-48B9A50305B2}" srcOrd="0" destOrd="0" presId="urn:microsoft.com/office/officeart/2005/8/layout/lProcess3"/>
    <dgm:cxn modelId="{63826BDB-43A1-C243-A771-00BFDE3B0704}" type="presParOf" srcId="{DA5D3ABF-8C45-FF46-AFF7-48B9A50305B2}" destId="{39FCB309-F10D-8A46-B5AE-8ABB94A65D3E}" srcOrd="0" destOrd="0" presId="urn:microsoft.com/office/officeart/2005/8/layout/lProcess3"/>
    <dgm:cxn modelId="{5399374A-9283-1A4C-9E27-37603B1902FE}" type="presParOf" srcId="{DA5D3ABF-8C45-FF46-AFF7-48B9A50305B2}" destId="{657FC1BB-1E4E-B14F-99CB-E1AFF5D5F036}" srcOrd="1" destOrd="0" presId="urn:microsoft.com/office/officeart/2005/8/layout/lProcess3"/>
    <dgm:cxn modelId="{DB8FA297-CE23-6B48-93DA-0DCEC65005FE}" type="presParOf" srcId="{DA5D3ABF-8C45-FF46-AFF7-48B9A50305B2}" destId="{BC011C1D-329F-E648-BA06-89F336728DD3}" srcOrd="2" destOrd="0" presId="urn:microsoft.com/office/officeart/2005/8/layout/lProcess3"/>
    <dgm:cxn modelId="{22693927-D97A-9349-866F-E3EF6430C34D}" type="presParOf" srcId="{049D50DA-16E3-974C-B60E-2BA1E879ADF8}" destId="{741854D3-0B49-954A-AC05-6B3D8D736129}" srcOrd="1" destOrd="0" presId="urn:microsoft.com/office/officeart/2005/8/layout/lProcess3"/>
    <dgm:cxn modelId="{FEE618B3-2991-0049-B0E5-A603BCDF7088}" type="presParOf" srcId="{049D50DA-16E3-974C-B60E-2BA1E879ADF8}" destId="{48923E71-3E8D-D546-A9F5-45DD0D4B6203}" srcOrd="2" destOrd="0" presId="urn:microsoft.com/office/officeart/2005/8/layout/lProcess3"/>
    <dgm:cxn modelId="{AEFA61D6-F137-9441-B46C-5433BA29380C}" type="presParOf" srcId="{48923E71-3E8D-D546-A9F5-45DD0D4B6203}" destId="{51553537-5ACF-0C4A-AAFB-E10CE8D54B73}" srcOrd="0" destOrd="0" presId="urn:microsoft.com/office/officeart/2005/8/layout/lProcess3"/>
    <dgm:cxn modelId="{2AE4DD56-9320-4F42-BAE8-F7CB0CFD70BD}" type="presParOf" srcId="{48923E71-3E8D-D546-A9F5-45DD0D4B6203}" destId="{74157247-D038-C54B-9644-0395E8C24F56}" srcOrd="1" destOrd="0" presId="urn:microsoft.com/office/officeart/2005/8/layout/lProcess3"/>
    <dgm:cxn modelId="{1A913736-72A5-714F-BF35-C01E92CC27B3}" type="presParOf" srcId="{48923E71-3E8D-D546-A9F5-45DD0D4B6203}" destId="{FB2D172C-1558-8243-B2DC-0EAA41829851}" srcOrd="2" destOrd="0" presId="urn:microsoft.com/office/officeart/2005/8/layout/lProcess3"/>
    <dgm:cxn modelId="{998E6663-7EFE-0444-AB74-00E765A36488}" type="presParOf" srcId="{049D50DA-16E3-974C-B60E-2BA1E879ADF8}" destId="{7BAF002A-476F-0A4C-AE0C-ED37DC6B9BF5}" srcOrd="3" destOrd="0" presId="urn:microsoft.com/office/officeart/2005/8/layout/lProcess3"/>
    <dgm:cxn modelId="{E894CEBC-FFD8-CE47-AF7B-45B8451C5175}" type="presParOf" srcId="{049D50DA-16E3-974C-B60E-2BA1E879ADF8}" destId="{0A77754C-22FC-3D4E-A13F-A6ADA5C0158B}" srcOrd="4" destOrd="0" presId="urn:microsoft.com/office/officeart/2005/8/layout/lProcess3"/>
    <dgm:cxn modelId="{5AFBEE22-5AAE-0641-A44E-9C1F095D0AF6}" type="presParOf" srcId="{0A77754C-22FC-3D4E-A13F-A6ADA5C0158B}" destId="{25100129-5393-A54F-9D76-5DBC91974063}" srcOrd="0" destOrd="0" presId="urn:microsoft.com/office/officeart/2005/8/layout/lProcess3"/>
    <dgm:cxn modelId="{8ED00D4D-1338-894D-B576-AB206D3EFE04}" type="presParOf" srcId="{0A77754C-22FC-3D4E-A13F-A6ADA5C0158B}" destId="{1C92C5E9-8A0C-7F47-9107-8A2500CB15BE}" srcOrd="1" destOrd="0" presId="urn:microsoft.com/office/officeart/2005/8/layout/lProcess3"/>
    <dgm:cxn modelId="{4A7F1D7B-5531-9845-BFAE-57C6C66D7E88}" type="presParOf" srcId="{0A77754C-22FC-3D4E-A13F-A6ADA5C0158B}" destId="{F054E092-B7C5-4542-8A51-1C0E75E00D6F}" srcOrd="2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6923BB-D3CC-EC45-8276-79D2FA190B6F}">
      <dsp:nvSpPr>
        <dsp:cNvPr id="0" name=""/>
        <dsp:cNvSpPr/>
      </dsp:nvSpPr>
      <dsp:spPr>
        <a:xfrm>
          <a:off x="2947267" y="1816383"/>
          <a:ext cx="1061340" cy="49747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1409"/>
              </a:lnTo>
              <a:lnTo>
                <a:pt x="1061340" y="251409"/>
              </a:lnTo>
              <a:lnTo>
                <a:pt x="1061340" y="4974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349D7E-4BE9-0A40-82CD-6F6F20528110}">
      <dsp:nvSpPr>
        <dsp:cNvPr id="0" name=""/>
        <dsp:cNvSpPr/>
      </dsp:nvSpPr>
      <dsp:spPr>
        <a:xfrm>
          <a:off x="1172991" y="1816383"/>
          <a:ext cx="1774275" cy="497474"/>
        </a:xfrm>
        <a:custGeom>
          <a:avLst/>
          <a:gdLst/>
          <a:ahLst/>
          <a:cxnLst/>
          <a:rect l="0" t="0" r="0" b="0"/>
          <a:pathLst>
            <a:path>
              <a:moveTo>
                <a:pt x="1774275" y="0"/>
              </a:moveTo>
              <a:lnTo>
                <a:pt x="1774275" y="251409"/>
              </a:lnTo>
              <a:lnTo>
                <a:pt x="0" y="251409"/>
              </a:lnTo>
              <a:lnTo>
                <a:pt x="0" y="49747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9A63D6-BD15-7F44-B7F1-334E236BE7AA}">
      <dsp:nvSpPr>
        <dsp:cNvPr id="0" name=""/>
        <dsp:cNvSpPr/>
      </dsp:nvSpPr>
      <dsp:spPr>
        <a:xfrm>
          <a:off x="1775525" y="644641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Lokalizasiyasına</a:t>
          </a:r>
          <a:r>
            <a:rPr lang="en-US" sz="22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775525" y="644641"/>
        <a:ext cx="2343484" cy="1171742"/>
      </dsp:txXfrm>
    </dsp:sp>
    <dsp:sp modelId="{C9C74862-EDAF-AF46-BC59-E9D1A9BC86F4}">
      <dsp:nvSpPr>
        <dsp:cNvPr id="0" name=""/>
        <dsp:cNvSpPr/>
      </dsp:nvSpPr>
      <dsp:spPr>
        <a:xfrm>
          <a:off x="1249" y="2313858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Mərkəzi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piylənmə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249" y="2313858"/>
        <a:ext cx="2343484" cy="1171742"/>
      </dsp:txXfrm>
    </dsp:sp>
    <dsp:sp modelId="{F924E66A-8ACA-9A42-94D7-30E8E7959C1C}">
      <dsp:nvSpPr>
        <dsp:cNvPr id="0" name=""/>
        <dsp:cNvSpPr/>
      </dsp:nvSpPr>
      <dsp:spPr>
        <a:xfrm>
          <a:off x="2836865" y="2313858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Periferik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piylənmə</a:t>
          </a:r>
          <a:endParaRPr lang="en-US" sz="2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836865" y="2313858"/>
        <a:ext cx="2343484" cy="117174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6923BB-D3CC-EC45-8276-79D2FA190B6F}">
      <dsp:nvSpPr>
        <dsp:cNvPr id="0" name=""/>
        <dsp:cNvSpPr/>
      </dsp:nvSpPr>
      <dsp:spPr>
        <a:xfrm>
          <a:off x="2590800" y="1929603"/>
          <a:ext cx="1417808" cy="49213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46065"/>
              </a:lnTo>
              <a:lnTo>
                <a:pt x="1417808" y="246065"/>
              </a:lnTo>
              <a:lnTo>
                <a:pt x="1417808" y="4921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5349D7E-4BE9-0A40-82CD-6F6F20528110}">
      <dsp:nvSpPr>
        <dsp:cNvPr id="0" name=""/>
        <dsp:cNvSpPr/>
      </dsp:nvSpPr>
      <dsp:spPr>
        <a:xfrm>
          <a:off x="1172991" y="1929603"/>
          <a:ext cx="1417808" cy="492131"/>
        </a:xfrm>
        <a:custGeom>
          <a:avLst/>
          <a:gdLst/>
          <a:ahLst/>
          <a:cxnLst/>
          <a:rect l="0" t="0" r="0" b="0"/>
          <a:pathLst>
            <a:path>
              <a:moveTo>
                <a:pt x="1417808" y="0"/>
              </a:moveTo>
              <a:lnTo>
                <a:pt x="1417808" y="246065"/>
              </a:lnTo>
              <a:lnTo>
                <a:pt x="0" y="246065"/>
              </a:lnTo>
              <a:lnTo>
                <a:pt x="0" y="492131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59A63D6-BD15-7F44-B7F1-334E236BE7AA}">
      <dsp:nvSpPr>
        <dsp:cNvPr id="0" name=""/>
        <dsp:cNvSpPr/>
      </dsp:nvSpPr>
      <dsp:spPr>
        <a:xfrm>
          <a:off x="1419057" y="757860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Ağırlaşmasına</a:t>
          </a:r>
          <a:r>
            <a:rPr lang="en-US" sz="2200" b="1" i="1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görə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1419057" y="757860"/>
        <a:ext cx="2343484" cy="1171742"/>
      </dsp:txXfrm>
    </dsp:sp>
    <dsp:sp modelId="{C9C74862-EDAF-AF46-BC59-E9D1A9BC86F4}">
      <dsp:nvSpPr>
        <dsp:cNvPr id="0" name=""/>
        <dsp:cNvSpPr/>
      </dsp:nvSpPr>
      <dsp:spPr>
        <a:xfrm>
          <a:off x="1249" y="2421734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Ağırlaşmasız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forma</a:t>
          </a:r>
        </a:p>
      </dsp:txBody>
      <dsp:txXfrm>
        <a:off x="1249" y="2421734"/>
        <a:ext cx="2343484" cy="1171742"/>
      </dsp:txXfrm>
    </dsp:sp>
    <dsp:sp modelId="{F924E66A-8ACA-9A42-94D7-30E8E7959C1C}">
      <dsp:nvSpPr>
        <dsp:cNvPr id="0" name=""/>
        <dsp:cNvSpPr/>
      </dsp:nvSpPr>
      <dsp:spPr>
        <a:xfrm>
          <a:off x="2836865" y="2421734"/>
          <a:ext cx="2343484" cy="1171742"/>
        </a:xfrm>
        <a:prstGeom prst="rect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Ağırlaşmalı</a:t>
          </a:r>
          <a:r>
            <a:rPr lang="en-US" sz="22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forma</a:t>
          </a:r>
        </a:p>
      </dsp:txBody>
      <dsp:txXfrm>
        <a:off x="2836865" y="2421734"/>
        <a:ext cx="2343484" cy="117174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9FCB309-F10D-8A46-B5AE-8ABB94A65D3E}">
      <dsp:nvSpPr>
        <dsp:cNvPr id="0" name=""/>
        <dsp:cNvSpPr/>
      </dsp:nvSpPr>
      <dsp:spPr>
        <a:xfrm>
          <a:off x="259401" y="627189"/>
          <a:ext cx="2384672" cy="590753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Restriktiv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4778" y="627189"/>
        <a:ext cx="1793919" cy="590753"/>
      </dsp:txXfrm>
    </dsp:sp>
    <dsp:sp modelId="{BC011C1D-329F-E648-BA06-89F336728DD3}">
      <dsp:nvSpPr>
        <dsp:cNvPr id="0" name=""/>
        <dsp:cNvSpPr/>
      </dsp:nvSpPr>
      <dsp:spPr>
        <a:xfrm>
          <a:off x="2224220" y="1923"/>
          <a:ext cx="8031977" cy="1841286"/>
        </a:xfrm>
        <a:prstGeom prst="chevron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Mədənin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boylama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rezeksiyası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Qastroplikasiya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kəməndi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tənzimlənən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tənzimlənməyən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Vertikal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qastroplastika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və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kəməndləmə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Endoluminal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gastroplastika</a:t>
          </a:r>
          <a:endParaRPr lang="en-US" sz="32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144863" y="1923"/>
        <a:ext cx="6190691" cy="1841286"/>
      </dsp:txXfrm>
    </dsp:sp>
    <dsp:sp modelId="{51553537-5ACF-0C4A-AAFB-E10CE8D54B73}">
      <dsp:nvSpPr>
        <dsp:cNvPr id="0" name=""/>
        <dsp:cNvSpPr/>
      </dsp:nvSpPr>
      <dsp:spPr>
        <a:xfrm>
          <a:off x="259401" y="2264814"/>
          <a:ext cx="2384672" cy="590753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Malabsorbtiv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4778" y="2264814"/>
        <a:ext cx="1793919" cy="590753"/>
      </dsp:txXfrm>
    </dsp:sp>
    <dsp:sp modelId="{FB2D172C-1558-8243-B2DC-0EAA41829851}">
      <dsp:nvSpPr>
        <dsp:cNvPr id="0" name=""/>
        <dsp:cNvSpPr/>
      </dsp:nvSpPr>
      <dsp:spPr>
        <a:xfrm>
          <a:off x="2224220" y="2024070"/>
          <a:ext cx="7522823" cy="1072242"/>
        </a:xfrm>
        <a:prstGeom prst="chevron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Yeyuno-ileal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Bilio-pankreatik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yöndəyişmə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Duodenal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kənarlaşdırma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ilə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bilio-pankreatik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yöndəyişmə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Endoluminal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qastro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-intestinal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endParaRPr lang="en-US" sz="14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2760341" y="2024070"/>
        <a:ext cx="6450581" cy="1072242"/>
      </dsp:txXfrm>
    </dsp:sp>
    <dsp:sp modelId="{25100129-5393-A54F-9D76-5DBC91974063}">
      <dsp:nvSpPr>
        <dsp:cNvPr id="0" name=""/>
        <dsp:cNvSpPr/>
      </dsp:nvSpPr>
      <dsp:spPr>
        <a:xfrm>
          <a:off x="259401" y="3517916"/>
          <a:ext cx="2384672" cy="590753"/>
        </a:xfrm>
        <a:prstGeom prst="chevron">
          <a:avLst/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i="1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Qarışıq</a:t>
          </a:r>
          <a:endParaRPr lang="en-US" sz="2200" b="1" i="1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554778" y="3517916"/>
        <a:ext cx="1793919" cy="590753"/>
      </dsp:txXfrm>
    </dsp:sp>
    <dsp:sp modelId="{F054E092-B7C5-4542-8A51-1C0E75E00D6F}">
      <dsp:nvSpPr>
        <dsp:cNvPr id="0" name=""/>
        <dsp:cNvSpPr/>
      </dsp:nvSpPr>
      <dsp:spPr>
        <a:xfrm>
          <a:off x="2224220" y="3277172"/>
          <a:ext cx="7435516" cy="1072242"/>
        </a:xfrm>
        <a:prstGeom prst="chevron">
          <a:avLst/>
        </a:prstGeom>
        <a:solidFill>
          <a:schemeClr val="bg1">
            <a:alpha val="9000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2860" tIns="11430" rIns="0" bIns="1143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Ru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üsulu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ilə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mədə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yanyolu</a:t>
          </a:r>
          <a:endParaRPr lang="en-US" sz="1800" kern="1200" dirty="0">
            <a:solidFill>
              <a:srgbClr val="4472C4">
                <a:lumMod val="75000"/>
              </a:srgbClr>
            </a:solidFill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Mini-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qastrik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(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tək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anastamozlu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 </a:t>
          </a:r>
          <a:r>
            <a:rPr lang="en-US" sz="1800" kern="1200" dirty="0" err="1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yanyol</a:t>
          </a:r>
          <a:r>
            <a:rPr lang="en-US" sz="1800" kern="1200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rPr>
            <a:t>)</a:t>
          </a:r>
        </a:p>
      </dsp:txBody>
      <dsp:txXfrm>
        <a:off x="2760341" y="3277172"/>
        <a:ext cx="6363274" cy="107224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F96A3F57-8E8E-480B-B3DA-A37EB2B17B16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687827E3-154D-4306-9BA0-DBB29ED3DCB8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4" name="Rectangle 4">
            <a:extLst>
              <a:ext uri="{FF2B5EF4-FFF2-40B4-BE49-F238E27FC236}">
                <a16:creationId xmlns:a16="http://schemas.microsoft.com/office/drawing/2014/main" id="{FD5B2386-6FA0-41B3-A78D-071D1674B584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5125" name="Rectangle 5">
            <a:extLst>
              <a:ext uri="{FF2B5EF4-FFF2-40B4-BE49-F238E27FC236}">
                <a16:creationId xmlns:a16="http://schemas.microsoft.com/office/drawing/2014/main" id="{6C9CB5A7-3FE5-4153-8D1D-6741779BD1A2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CAAABA63-6357-4A96-B6D6-4C2420F228E6}" type="slidenum">
              <a:rPr lang="en-US" altLang="en-US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>
            <a:extLst>
              <a:ext uri="{FF2B5EF4-FFF2-40B4-BE49-F238E27FC236}">
                <a16:creationId xmlns:a16="http://schemas.microsoft.com/office/drawing/2014/main" id="{DE61E665-D0CD-4E04-A794-227350990310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3" name="Rectangle 3">
            <a:extLst>
              <a:ext uri="{FF2B5EF4-FFF2-40B4-BE49-F238E27FC236}">
                <a16:creationId xmlns:a16="http://schemas.microsoft.com/office/drawing/2014/main" id="{6F1A3818-D082-4AAC-821A-2B5DE226F4AB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4925" y="0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4" name="Rectangle 4">
            <a:extLst>
              <a:ext uri="{FF2B5EF4-FFF2-40B4-BE49-F238E27FC236}">
                <a16:creationId xmlns:a16="http://schemas.microsoft.com/office/drawing/2014/main" id="{D50627CB-F651-4DC1-8553-565EE828582B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07950" y="739775"/>
            <a:ext cx="6569075" cy="36957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30725" name="Rectangle 5">
            <a:extLst>
              <a:ext uri="{FF2B5EF4-FFF2-40B4-BE49-F238E27FC236}">
                <a16:creationId xmlns:a16="http://schemas.microsoft.com/office/drawing/2014/main" id="{3F1321E6-2DD7-48DE-8270-1104AA04B6EC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4875" y="4681538"/>
            <a:ext cx="4975225" cy="4435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30726" name="Rectangle 6">
            <a:extLst>
              <a:ext uri="{FF2B5EF4-FFF2-40B4-BE49-F238E27FC236}">
                <a16:creationId xmlns:a16="http://schemas.microsoft.com/office/drawing/2014/main" id="{F4144BC2-972F-4229-8823-677C65C17781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panose="02020603050405020304" pitchFamily="18" charset="0"/>
              </a:defRPr>
            </a:lvl1pPr>
          </a:lstStyle>
          <a:p>
            <a:endParaRPr lang="en-US" altLang="en-US"/>
          </a:p>
        </p:txBody>
      </p:sp>
      <p:sp>
        <p:nvSpPr>
          <p:cNvPr id="30727" name="Rectangle 7">
            <a:extLst>
              <a:ext uri="{FF2B5EF4-FFF2-40B4-BE49-F238E27FC236}">
                <a16:creationId xmlns:a16="http://schemas.microsoft.com/office/drawing/2014/main" id="{39040406-AFF7-4750-98CC-4A630F7D688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4925" y="9364663"/>
            <a:ext cx="2940050" cy="492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panose="02020603050405020304" pitchFamily="18" charset="0"/>
              </a:defRPr>
            </a:lvl1pPr>
          </a:lstStyle>
          <a:p>
            <a:fld id="{4E22D279-6E92-471C-9A9D-07E1FA6DEE97}" type="slidenum">
              <a:rPr lang="en-US" altLang="en-US"/>
              <a:pPr/>
              <a:t>‹#›</a:t>
            </a:fld>
            <a:endParaRPr lang="en-US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7362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28240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015253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9990117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43547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8271094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77494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6005967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657531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59292071"/>
      </p:ext>
    </p:extLst>
  </p:cSld>
  <p:clrMapOvr>
    <a:masterClrMapping/>
  </p:clrMapOvr>
  <p:hf sldNum="0"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756419039"/>
      </p:ext>
    </p:extLst>
  </p:cSld>
  <p:clrMapOvr>
    <a:masterClrMapping/>
  </p:clrMapOvr>
  <p:hf sldNum="0"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t.ü.f.d Taryel İsgəndər oğlu Ömərov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az-Latn-AZ" sz="1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Bariatriya</a:t>
            </a:r>
            <a:endParaRPr lang="en-US" sz="14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9535093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hf sldNum="0" hd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tmp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7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6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tmp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tmp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tmp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mp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gif"/><Relationship Id="rId1" Type="http://schemas.openxmlformats.org/officeDocument/2006/relationships/slideLayout" Target="../slideLayouts/slideLayout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4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mp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>
            <a:extLst>
              <a:ext uri="{FF2B5EF4-FFF2-40B4-BE49-F238E27FC236}">
                <a16:creationId xmlns:a16="http://schemas.microsoft.com/office/drawing/2014/main" id="{14A540AF-2501-478E-AD60-60EFD74835BC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az-Latn-AZ" altLang="en-US" sz="6000" dirty="0"/>
              <a:t>Piylənmə. Bariatrik və metabolik cərrahiyyə</a:t>
            </a:r>
          </a:p>
        </p:txBody>
      </p:sp>
      <p:sp>
        <p:nvSpPr>
          <p:cNvPr id="56323" name="Rectangle 3">
            <a:extLst>
              <a:ext uri="{FF2B5EF4-FFF2-40B4-BE49-F238E27FC236}">
                <a16:creationId xmlns:a16="http://schemas.microsoft.com/office/drawing/2014/main" id="{D535B5EA-685D-4B73-9F9E-A44FDB0ECB1D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>
              <a:lnSpc>
                <a:spcPct val="80000"/>
              </a:lnSpc>
            </a:pPr>
            <a:r>
              <a:rPr lang="az-Latn-AZ" altLang="en-US" sz="2400" b="1" dirty="0"/>
              <a:t>Tibb ü.f.d. Taryel İsgəndər oğlu Ömərov</a:t>
            </a:r>
          </a:p>
          <a:p>
            <a:pPr>
              <a:lnSpc>
                <a:spcPct val="80000"/>
              </a:lnSpc>
            </a:pPr>
            <a:r>
              <a:rPr lang="az-Latn-AZ" altLang="en-US" sz="2400" dirty="0"/>
              <a:t>ATU, I cərrahi xəstəliklər kafedrası</a:t>
            </a:r>
          </a:p>
        </p:txBody>
      </p:sp>
      <p:pic>
        <p:nvPicPr>
          <p:cNvPr id="7" name="Picture 4" descr="C:\Users\Use\Desktop\Son IFSO geden\logo SV.jpg">
            <a:extLst>
              <a:ext uri="{FF2B5EF4-FFF2-40B4-BE49-F238E27FC236}">
                <a16:creationId xmlns:a16="http://schemas.microsoft.com/office/drawing/2014/main" id="{1BD9408B-C39D-0F4D-900D-5B7755CF80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4392" y="4077072"/>
            <a:ext cx="2135879" cy="22768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az-Latn-AZ" sz="2400" b="1" i="1" u="sng" dirty="0">
                <a:solidFill>
                  <a:schemeClr val="accent1">
                    <a:lumMod val="75000"/>
                  </a:schemeClr>
                </a:solidFill>
              </a:rPr>
              <a:t>Piylənmə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 bədəndə piy toxumasının çox toplanması ilə xarakterizə olunan və ağırlaşmalara səbəb ola bilən xəstəlikdir, diaqnozu bədən çəki indeksinin 30 kq/m</a:t>
            </a:r>
            <a:r>
              <a:rPr lang="az-Latn-AZ" sz="2400" baseline="30000" dirty="0">
                <a:solidFill>
                  <a:schemeClr val="accent1">
                    <a:lumMod val="75000"/>
                  </a:schemeClr>
                </a:solidFill>
              </a:rPr>
              <a:t>2</a:t>
            </a:r>
            <a:r>
              <a:rPr lang="az-Latn-AZ" sz="2400" dirty="0">
                <a:solidFill>
                  <a:schemeClr val="accent1">
                    <a:lumMod val="75000"/>
                  </a:schemeClr>
                </a:solidFill>
              </a:rPr>
              <a:t>-dan çox olmasına və çəki artması törədən digər xəstəliklərin inkarına görə qoyulur.</a:t>
            </a:r>
          </a:p>
        </p:txBody>
      </p:sp>
      <p:pic>
        <p:nvPicPr>
          <p:cNvPr id="11" name="Content Placeholder 7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1700808"/>
            <a:ext cx="4512197" cy="435133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</a:rPr>
              <a:t>Metabolik</a:t>
            </a: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</a:rPr>
              <a:t>sindrom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dedikdə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ürək-damar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xəstəliklərinin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diabetin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riskini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artıran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,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başlıca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olaraq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insulinorezistenliklə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xarakterizə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olunan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patoloji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vəziyyət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nəzərdə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tutulur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 Diaqnozu abdominal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piylənmə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ilə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yanaşı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aşağıdakıların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azı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ikisinin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olmasına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görə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qoyulur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: </a:t>
            </a:r>
          </a:p>
          <a:p>
            <a:pPr lvl="1" algn="just"/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triqliserid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 ≥150 mg/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dL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,</a:t>
            </a:r>
          </a:p>
          <a:p>
            <a:pPr lvl="1" algn="just"/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HDL-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xolesterin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 &lt;40 mg/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dL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 (1.03 mmol/L),</a:t>
            </a:r>
          </a:p>
          <a:p>
            <a:pPr lvl="1" algn="just"/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arterial 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təzyiq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 ≥13/85,</a:t>
            </a:r>
          </a:p>
          <a:p>
            <a:pPr lvl="1" algn="just"/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qanda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şəkər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 ≥100 mg/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dL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 (5.6 mmol/L),</a:t>
            </a:r>
          </a:p>
          <a:p>
            <a:pPr lvl="1" algn="just"/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2-ci tip </a:t>
            </a:r>
            <a:r>
              <a:rPr lang="en-US" sz="2100" dirty="0" err="1">
                <a:solidFill>
                  <a:schemeClr val="accent1">
                    <a:lumMod val="75000"/>
                  </a:schemeClr>
                </a:solidFill>
              </a:rPr>
              <a:t>diabet</a:t>
            </a:r>
            <a:r>
              <a:rPr lang="en-US" sz="2100" dirty="0">
                <a:solidFill>
                  <a:schemeClr val="accent1">
                    <a:lumMod val="75000"/>
                  </a:schemeClr>
                </a:solidFill>
              </a:rPr>
              <a:t>.</a:t>
            </a:r>
            <a:endParaRPr lang="az-Latn-AZ" sz="21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4F2F062A-3D25-2A48-8DA9-9B39061893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7248128" y="1628800"/>
            <a:ext cx="4176464" cy="4320480"/>
          </a:xfrm>
        </p:spPr>
      </p:pic>
    </p:spTree>
    <p:extLst>
      <p:ext uri="{BB962C8B-B14F-4D97-AF65-F5344CB8AC3E}">
        <p14:creationId xmlns:p14="http://schemas.microsoft.com/office/powerpoint/2010/main" val="183034284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Təsnifatı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0" lvl="0" indent="0" algn="ctr" defTabSz="9779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Ağırlıq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dərəcəsinə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görə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bədən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kütlə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indeksinə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b="1" i="1" dirty="0" err="1">
                <a:solidFill>
                  <a:srgbClr val="4472C4">
                    <a:lumMod val="75000"/>
                  </a:srgbClr>
                </a:solidFill>
              </a:rPr>
              <a:t>görə</a:t>
            </a:r>
            <a:r>
              <a:rPr lang="en-US" sz="2200" b="1" i="1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  <a:p>
            <a:pPr lvl="1"/>
            <a:r>
              <a:rPr lang="en-US" sz="2200" dirty="0" err="1">
                <a:solidFill>
                  <a:schemeClr val="accent1">
                    <a:lumMod val="75000"/>
                  </a:schemeClr>
                </a:solidFill>
              </a:rPr>
              <a:t>Arıq</a:t>
            </a:r>
            <a:r>
              <a:rPr lang="en-US" sz="22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&lt; 18,5</a:t>
            </a:r>
          </a:p>
          <a:p>
            <a:pPr lvl="1"/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Normal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çəkili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- 18,5 – 24,9</a:t>
            </a:r>
          </a:p>
          <a:p>
            <a:pPr marL="0" lvl="1" indent="0" algn="ctr" defTabSz="9779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Artıq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çəkili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- 25,0 – 29,9</a:t>
            </a:r>
          </a:p>
          <a:p>
            <a:pPr marL="0" lvl="1" indent="0" algn="ctr" defTabSz="9779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I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dərəcə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-  30,0 – 34,9</a:t>
            </a:r>
          </a:p>
          <a:p>
            <a:pPr marL="0" lvl="1" indent="0" algn="ctr" defTabSz="9779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II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dərəcə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-  35,0 – 39,9</a:t>
            </a:r>
          </a:p>
          <a:p>
            <a:pPr marL="0" lvl="1" indent="0" algn="ctr" defTabSz="977900"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III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dərəcə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aşırı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) ≥ 40</a:t>
            </a:r>
          </a:p>
          <a:p>
            <a:endParaRPr lang="en-US" dirty="0"/>
          </a:p>
        </p:txBody>
      </p:sp>
      <p:pic>
        <p:nvPicPr>
          <p:cNvPr id="21" name="Picture 2" descr="C:\Users\Use\Desktop\SEKİLLER\1378115_613492502020752_1264532201_n.jpg">
            <a:extLst>
              <a:ext uri="{FF2B5EF4-FFF2-40B4-BE49-F238E27FC236}">
                <a16:creationId xmlns:a16="http://schemas.microsoft.com/office/drawing/2014/main" id="{433AE05A-48DF-2C49-B4B9-C9E8C6A58688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6120" y="1808473"/>
            <a:ext cx="4176464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09401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Təsnifatı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6524955C-50E2-6A41-B704-A7229A3250E4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2763911777"/>
              </p:ext>
            </p:extLst>
          </p:nvPr>
        </p:nvGraphicFramePr>
        <p:xfrm>
          <a:off x="335360" y="476672"/>
          <a:ext cx="5181600" cy="41355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Content Placeholder 3">
            <a:extLst>
              <a:ext uri="{FF2B5EF4-FFF2-40B4-BE49-F238E27FC236}">
                <a16:creationId xmlns:a16="http://schemas.microsoft.com/office/drawing/2014/main" id="{0293AE7D-96F2-D840-A87F-811599C4CB8F}"/>
              </a:ext>
            </a:extLst>
          </p:cNvPr>
          <p:cNvGraphicFramePr>
            <a:graphicFrameLocks noGrp="1"/>
          </p:cNvGraphicFramePr>
          <p:nvPr>
            <p:ph sz="half" idx="4294967295"/>
            <p:extLst>
              <p:ext uri="{D42A27DB-BD31-4B8C-83A1-F6EECF244321}">
                <p14:modId xmlns:p14="http://schemas.microsoft.com/office/powerpoint/2010/main" val="4224669842"/>
              </p:ext>
            </p:extLst>
          </p:nvPr>
        </p:nvGraphicFramePr>
        <p:xfrm>
          <a:off x="7010400" y="2749550"/>
          <a:ext cx="5181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7C67972-7755-524D-AB59-6A82AE6D0DAE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8915" y="4097140"/>
            <a:ext cx="3416300" cy="2374900"/>
          </a:xfrm>
          <a:prstGeom prst="rect">
            <a:avLst/>
          </a:prstGeom>
        </p:spPr>
      </p:pic>
      <p:pic>
        <p:nvPicPr>
          <p:cNvPr id="12" name="Picture 7" descr="obesite4">
            <a:extLst>
              <a:ext uri="{FF2B5EF4-FFF2-40B4-BE49-F238E27FC236}">
                <a16:creationId xmlns:a16="http://schemas.microsoft.com/office/drawing/2014/main" id="{DB08305F-EFE7-504A-99AC-FB6FD9C3DD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4152" y="908720"/>
            <a:ext cx="3370132" cy="24089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17580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AsOne/>
      </p:bldGraphic>
      <p:bldGraphic spid="9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4" name="AutoShape 6" descr="saglikbul_obez"/>
          <p:cNvSpPr>
            <a:spLocks noChangeAspect="1" noChangeArrowheads="1"/>
          </p:cNvSpPr>
          <p:nvPr/>
        </p:nvSpPr>
        <p:spPr bwMode="auto">
          <a:xfrm>
            <a:off x="5892800" y="3276600"/>
            <a:ext cx="4064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endParaRPr lang="ru-RU" altLang="ru-RU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>
          <a:xfrm>
            <a:off x="3130331" y="1443962"/>
            <a:ext cx="3168869" cy="11508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Tx/>
              <a:buNone/>
            </a:pPr>
            <a:r>
              <a:rPr lang="az-Latn-AZ" altLang="ru-RU" sz="26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KİŞİLƏR</a:t>
            </a:r>
          </a:p>
          <a:p>
            <a:pPr algn="ctr">
              <a:buFontTx/>
              <a:buNone/>
            </a:pPr>
            <a:r>
              <a:rPr lang="tr-TR" altLang="ru-RU" sz="26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21.2</a:t>
            </a:r>
            <a:r>
              <a:rPr lang="az-Latn-AZ" altLang="ru-RU" sz="26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endParaRPr lang="tr-TR" altLang="ru-RU" sz="2600" b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Rectangle 4"/>
          <p:cNvSpPr txBox="1">
            <a:spLocks noChangeArrowheads="1"/>
          </p:cNvSpPr>
          <p:nvPr/>
        </p:nvSpPr>
        <p:spPr>
          <a:xfrm>
            <a:off x="6062710" y="1412776"/>
            <a:ext cx="2559269" cy="10324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0000"/>
              </a:lnSpc>
              <a:buNone/>
            </a:pPr>
            <a:r>
              <a:rPr lang="az-Latn-AZ" altLang="ru-RU" sz="24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tr-TR" altLang="ru-RU" sz="24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ADINLAR</a:t>
            </a:r>
          </a:p>
          <a:p>
            <a:pPr algn="ctr">
              <a:lnSpc>
                <a:spcPct val="110000"/>
              </a:lnSpc>
              <a:buNone/>
            </a:pPr>
            <a:r>
              <a:rPr lang="tr-TR" altLang="ru-RU" sz="24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41.5</a:t>
            </a:r>
            <a:r>
              <a:rPr lang="az-Latn-AZ" altLang="ru-RU" sz="2400" b="1" dirty="0">
                <a:solidFill>
                  <a:srgbClr val="4472C4">
                    <a:lumMod val="75000"/>
                  </a:srgb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%</a:t>
            </a:r>
            <a:endParaRPr lang="tr-TR" altLang="ru-RU" sz="2400" b="1" dirty="0">
              <a:solidFill>
                <a:srgbClr val="4472C4">
                  <a:lumMod val="75000"/>
                </a:srgb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3" name="Rectangle 2">
            <a:extLst>
              <a:ext uri="{FF2B5EF4-FFF2-40B4-BE49-F238E27FC236}">
                <a16:creationId xmlns:a16="http://schemas.microsoft.com/office/drawing/2014/main" id="{87C7AF05-2542-3749-97D2-3204A563D910}"/>
              </a:ext>
            </a:extLst>
          </p:cNvPr>
          <p:cNvSpPr txBox="1">
            <a:spLocks noChangeArrowheads="1"/>
          </p:cNvSpPr>
          <p:nvPr/>
        </p:nvSpPr>
        <p:spPr>
          <a:xfrm>
            <a:off x="3071664" y="9142"/>
            <a:ext cx="6076051" cy="61154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700" b="1" kern="1200">
                <a:solidFill>
                  <a:schemeClr val="tx2">
                    <a:lumMod val="75000"/>
                  </a:schemeClr>
                </a:solidFill>
                <a:latin typeface="+mn-lt"/>
                <a:ea typeface="+mj-ea"/>
                <a:cs typeface="+mj-cs"/>
              </a:defRPr>
            </a:lvl1pPr>
          </a:lstStyle>
          <a:p>
            <a:endParaRPr lang="az-Latn-AZ" altLang="en-US" sz="43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altLang="en-US" dirty="0"/>
              <a:t>Rastgəlməsi</a:t>
            </a:r>
            <a:endParaRPr lang="en-US" dirty="0"/>
          </a:p>
        </p:txBody>
      </p:sp>
      <p:pic>
        <p:nvPicPr>
          <p:cNvPr id="15" name="Picture 8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35129" y="1904617"/>
            <a:ext cx="2799898" cy="35224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pic>
        <p:nvPicPr>
          <p:cNvPr id="16" name="Picture 7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610600" y="2019403"/>
            <a:ext cx="2655882" cy="344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684257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z-Latn-AZ" sz="3600" dirty="0"/>
              <a:t>Proqnoz</a:t>
            </a:r>
            <a:endParaRPr lang="en-US" sz="3600" dirty="0"/>
          </a:p>
        </p:txBody>
      </p:sp>
      <p:pic>
        <p:nvPicPr>
          <p:cNvPr id="4" name="Picture 1" descr="OverweightTrends.jpg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tretch/>
        </p:blipFill>
        <p:spPr>
          <a:xfrm>
            <a:off x="1028557" y="994409"/>
            <a:ext cx="9505056" cy="4351338"/>
          </a:xfrm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484" name="Footer Placeholder 2"/>
          <p:cNvSpPr>
            <a:spLocks noGrp="1"/>
          </p:cNvSpPr>
          <p:nvPr>
            <p:ph type="ftr" sz="quarter" idx="4294967295"/>
          </p:nvPr>
        </p:nvSpPr>
        <p:spPr bwMode="auto">
          <a:xfrm>
            <a:off x="2068036" y="6006176"/>
            <a:ext cx="2743200" cy="5276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defTabSz="913074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674004" indent="-259232" defTabSz="913074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036930" indent="-207386" defTabSz="913074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51701" indent="-207386" defTabSz="913074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866473" indent="-207386" defTabSz="913074" eaLnBrk="0" hangingPunct="0">
              <a:lnSpc>
                <a:spcPct val="93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281245" indent="-207386" defTabSz="913074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696017" indent="-207386" defTabSz="913074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110789" indent="-207386" defTabSz="913074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525561" indent="-207386" defTabSz="913074" eaLnBrk="0" fontAlgn="base" hangingPunct="0">
              <a:lnSpc>
                <a:spcPct val="93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lnSpc>
                <a:spcPct val="100000"/>
              </a:lnSpc>
              <a:buClrTx/>
              <a:buSzTx/>
              <a:buFontTx/>
              <a:buNone/>
            </a:pPr>
            <a:r>
              <a:rPr lang="en-GB" sz="1089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Bariatric Surgical and Procedural Interventions in the Treatment of Obese Patients with Type 2 Diabetes</a:t>
            </a:r>
            <a:endParaRPr lang="en-US" sz="1089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5" name="Picture 5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344" y="5832987"/>
            <a:ext cx="1876692" cy="690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6929205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Etiologiya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lvl="0"/>
            <a:endParaRPr lang="az-Latn-AZ" dirty="0"/>
          </a:p>
          <a:p>
            <a:pPr lvl="0"/>
            <a:r>
              <a:rPr lang="az-Latn-AZ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Qidalanma disbalansı 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lvl="0"/>
            <a:r>
              <a:rPr lang="az-Latn-AZ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Bazal maddələr mübadilsəsinin </a:t>
            </a:r>
          </a:p>
          <a:p>
            <a:pPr marL="0" lvl="0" indent="0">
              <a:buNone/>
            </a:pPr>
            <a:r>
              <a:rPr lang="az-Latn-AZ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pozulması</a:t>
            </a:r>
            <a:endParaRPr lang="en-US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endParaRPr lang="en-US" dirty="0"/>
          </a:p>
        </p:txBody>
      </p:sp>
      <p:pic>
        <p:nvPicPr>
          <p:cNvPr id="11" name="Picture 2" descr="C:\Users\Use\Desktop\SEKİLLER\1176315_172242299628027_781130255_n.jpg">
            <a:extLst>
              <a:ext uri="{FF2B5EF4-FFF2-40B4-BE49-F238E27FC236}">
                <a16:creationId xmlns:a16="http://schemas.microsoft.com/office/drawing/2014/main" id="{151185BD-5C3E-3946-B258-C31C6D8C86CE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 bwMode="auto">
          <a:xfrm>
            <a:off x="6172200" y="2154225"/>
            <a:ext cx="5181600" cy="369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7845006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Patogenez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433BD3-484A-304F-A772-414D87283ED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Piylənmə zamanı əsas toxuma rolunu oynayan a</a:t>
            </a:r>
            <a:r>
              <a:rPr lang="tr-TR" sz="2200" dirty="0" err="1">
                <a:solidFill>
                  <a:srgbClr val="4472C4">
                    <a:lumMod val="75000"/>
                  </a:srgbClr>
                </a:solidFill>
              </a:rPr>
              <a:t>dipoz</a:t>
            </a:r>
            <a:r>
              <a:rPr lang="tr-TR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toxuma</a:t>
            </a:r>
            <a:r>
              <a:rPr lang="tr-TR" sz="2200" dirty="0">
                <a:solidFill>
                  <a:srgbClr val="4472C4">
                    <a:lumMod val="75000"/>
                  </a:srgbClr>
                </a:solidFill>
              </a:rPr>
              <a:t> endokrin bir organ 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kimi funksiya göstərir və bu zaman əsas olaraq aşağıdakı protein tərkibli hormonlar ifraz edir</a:t>
            </a:r>
            <a:r>
              <a:rPr lang="tr-TR" sz="2200" dirty="0">
                <a:solidFill>
                  <a:srgbClr val="4472C4">
                    <a:lumMod val="75000"/>
                  </a:srgbClr>
                </a:solidFill>
              </a:rPr>
              <a:t>:</a:t>
            </a:r>
          </a:p>
          <a:p>
            <a:pPr lvl="1"/>
            <a:r>
              <a:rPr lang="az-Latn-AZ" altLang="ru-RU" sz="1900" dirty="0">
                <a:solidFill>
                  <a:srgbClr val="4472C4">
                    <a:lumMod val="75000"/>
                  </a:srgbClr>
                </a:solidFill>
              </a:rPr>
              <a:t>Adipinogenlər</a:t>
            </a:r>
          </a:p>
          <a:p>
            <a:pPr lvl="1"/>
            <a:r>
              <a:rPr lang="tr-TR" altLang="ru-RU" sz="1900" dirty="0" err="1">
                <a:solidFill>
                  <a:srgbClr val="4472C4">
                    <a:lumMod val="75000"/>
                  </a:srgbClr>
                </a:solidFill>
              </a:rPr>
              <a:t>Leptin</a:t>
            </a:r>
            <a:endParaRPr lang="tr-TR" altLang="ru-RU" sz="1900" dirty="0">
              <a:solidFill>
                <a:srgbClr val="4472C4">
                  <a:lumMod val="75000"/>
                </a:srgbClr>
              </a:solidFill>
            </a:endParaRPr>
          </a:p>
          <a:p>
            <a:pPr lvl="1"/>
            <a:r>
              <a:rPr lang="tr-TR" altLang="ru-RU" sz="1900" dirty="0" err="1">
                <a:solidFill>
                  <a:srgbClr val="4472C4">
                    <a:lumMod val="75000"/>
                  </a:srgbClr>
                </a:solidFill>
              </a:rPr>
              <a:t>Rezistin</a:t>
            </a:r>
            <a:endParaRPr lang="tr-TR" altLang="ru-RU" sz="1900" dirty="0">
              <a:solidFill>
                <a:srgbClr val="4472C4">
                  <a:lumMod val="75000"/>
                </a:srgbClr>
              </a:solidFill>
            </a:endParaRPr>
          </a:p>
          <a:p>
            <a:pPr lvl="1"/>
            <a:r>
              <a:rPr lang="tr-TR" altLang="ru-RU" sz="1900" dirty="0" err="1">
                <a:solidFill>
                  <a:srgbClr val="4472C4">
                    <a:lumMod val="75000"/>
                  </a:srgbClr>
                </a:solidFill>
              </a:rPr>
              <a:t>Estrogenl</a:t>
            </a:r>
            <a:r>
              <a:rPr lang="az-Latn-AZ" altLang="ru-RU" sz="1900" dirty="0">
                <a:solidFill>
                  <a:srgbClr val="4472C4">
                    <a:lumMod val="75000"/>
                  </a:srgbClr>
                </a:solidFill>
              </a:rPr>
              <a:t>ə</a:t>
            </a:r>
            <a:r>
              <a:rPr lang="tr-TR" altLang="ru-RU" sz="1900" dirty="0">
                <a:solidFill>
                  <a:srgbClr val="4472C4">
                    <a:lumMod val="75000"/>
                  </a:srgbClr>
                </a:solidFill>
              </a:rPr>
              <a:t>r</a:t>
            </a:r>
          </a:p>
          <a:p>
            <a:pPr lvl="1"/>
            <a:r>
              <a:rPr lang="tr-TR" altLang="ru-RU" sz="1900" dirty="0">
                <a:solidFill>
                  <a:srgbClr val="4472C4">
                    <a:lumMod val="75000"/>
                  </a:srgbClr>
                </a:solidFill>
              </a:rPr>
              <a:t>TNF-a</a:t>
            </a:r>
            <a:endParaRPr lang="en-US" altLang="ru-RU" sz="19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2" name="Picture 22">
            <a:extLst>
              <a:ext uri="{FF2B5EF4-FFF2-40B4-BE49-F238E27FC236}">
                <a16:creationId xmlns:a16="http://schemas.microsoft.com/office/drawing/2014/main" id="{452C7CAA-95E5-B44C-BF9A-A3CCB3C33E22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6120" y="1988840"/>
            <a:ext cx="3825552" cy="33186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0069805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Klinika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4433BD3-484A-304F-A772-414D87283ED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908720"/>
            <a:ext cx="5689848" cy="5268243"/>
          </a:xfrm>
        </p:spPr>
        <p:txBody>
          <a:bodyPr numCol="2">
            <a:normAutofit/>
          </a:bodyPr>
          <a:lstStyle/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  <a:sym typeface="Symbol" panose="05050102010706020507" pitchFamily="18" charset="2"/>
              </a:rPr>
              <a:t>Metabolic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  <a:sym typeface="Symbol" panose="05050102010706020507" pitchFamily="18" charset="2"/>
              </a:rPr>
              <a:t>Mechanical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  <a:sym typeface="Symbol" panose="05050102010706020507" pitchFamily="18" charset="2"/>
              </a:rPr>
              <a:t>Degenerative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  <a:sym typeface="Symbol" panose="05050102010706020507" pitchFamily="18" charset="2"/>
              </a:rPr>
              <a:t>Neoplastic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  <a:sym typeface="Symbol" panose="05050102010706020507" pitchFamily="18" charset="2"/>
              </a:rPr>
              <a:t>Psychological</a:t>
            </a: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 marL="0" indent="0">
              <a:lnSpc>
                <a:spcPct val="100000"/>
              </a:lnSpc>
              <a:buNone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 marL="0" indent="0">
              <a:lnSpc>
                <a:spcPct val="100000"/>
              </a:lnSpc>
              <a:buNone/>
            </a:pPr>
            <a:endParaRPr lang="az-Latn-AZ" sz="2200" dirty="0">
              <a:solidFill>
                <a:srgbClr val="4472C4">
                  <a:lumMod val="75000"/>
                </a:srgbClr>
              </a:solidFill>
              <a:sym typeface="Symbol" panose="05050102010706020507" pitchFamily="18" charset="2"/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Syndrome </a:t>
            </a:r>
            <a:r>
              <a:rPr lang="ja-JP" altLang="en-US" sz="2200" dirty="0">
                <a:solidFill>
                  <a:srgbClr val="4472C4">
                    <a:lumMod val="75000"/>
                  </a:srgbClr>
                </a:solidFill>
              </a:rPr>
              <a:t>“</a:t>
            </a:r>
            <a:r>
              <a:rPr lang="en-US" altLang="ja-JP" sz="2200" dirty="0">
                <a:solidFill>
                  <a:srgbClr val="4472C4">
                    <a:lumMod val="75000"/>
                  </a:srgbClr>
                </a:solidFill>
              </a:rPr>
              <a:t>X</a:t>
            </a:r>
            <a:r>
              <a:rPr lang="ja-JP" altLang="en-US" sz="2200" dirty="0">
                <a:solidFill>
                  <a:srgbClr val="4472C4">
                    <a:lumMod val="75000"/>
                  </a:srgbClr>
                </a:solidFill>
              </a:rPr>
              <a:t>”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Insulin Resist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e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n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t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i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ndrom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Reaven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altLang="ja-JP" sz="2200" dirty="0">
                <a:solidFill>
                  <a:srgbClr val="4472C4">
                    <a:lumMod val="75000"/>
                  </a:srgbClr>
                </a:solidFill>
              </a:rPr>
              <a:t> S</a:t>
            </a:r>
            <a:r>
              <a:rPr lang="az-Latn-AZ" altLang="ja-JP" sz="2200" dirty="0">
                <a:solidFill>
                  <a:srgbClr val="4472C4">
                    <a:lumMod val="75000"/>
                  </a:srgbClr>
                </a:solidFill>
              </a:rPr>
              <a:t>i</a:t>
            </a:r>
            <a:r>
              <a:rPr lang="en-US" altLang="ja-JP" sz="2200" dirty="0" err="1">
                <a:solidFill>
                  <a:srgbClr val="4472C4">
                    <a:lumMod val="75000"/>
                  </a:srgbClr>
                </a:solidFill>
              </a:rPr>
              <a:t>ndrom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Ölümcül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Dördlü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CHAOS</a:t>
            </a: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70000"/>
              </a:lnSpc>
              <a:buFont typeface="Wingdings" pitchFamily="2" charset="2"/>
              <a:buChar char="ü"/>
            </a:pP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 lvl="1">
              <a:lnSpc>
                <a:spcPct val="70000"/>
              </a:lnSpc>
              <a:buNone/>
            </a:pPr>
            <a:r>
              <a:rPr lang="en-US" sz="1800" dirty="0">
                <a:solidFill>
                  <a:srgbClr val="4472C4">
                    <a:lumMod val="75000"/>
                  </a:srgbClr>
                </a:solidFill>
              </a:rPr>
              <a:t>	</a:t>
            </a:r>
            <a:r>
              <a:rPr lang="en-US" sz="2000" b="1" u="sng" dirty="0">
                <a:solidFill>
                  <a:srgbClr val="4472C4">
                    <a:lumMod val="75000"/>
                  </a:srgbClr>
                </a:solidFill>
              </a:rPr>
              <a:t>C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oronary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Artery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Disease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lvl="1">
              <a:lnSpc>
                <a:spcPct val="70000"/>
              </a:lnSpc>
              <a:buNone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	</a:t>
            </a:r>
            <a:r>
              <a:rPr lang="en-US" sz="2000" b="1" u="sng" dirty="0">
                <a:solidFill>
                  <a:srgbClr val="4472C4">
                    <a:lumMod val="75000"/>
                  </a:srgbClr>
                </a:solidFill>
              </a:rPr>
              <a:t>H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ypertension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lvl="1">
              <a:lnSpc>
                <a:spcPct val="70000"/>
              </a:lnSpc>
              <a:buNone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	</a:t>
            </a:r>
            <a:r>
              <a:rPr lang="en-US" sz="2000" b="1" u="sng" dirty="0">
                <a:solidFill>
                  <a:srgbClr val="4472C4">
                    <a:lumMod val="75000"/>
                  </a:srgbClr>
                </a:solidFill>
              </a:rPr>
              <a:t>A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dult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Onset Diabetes</a:t>
            </a:r>
          </a:p>
          <a:p>
            <a:pPr lvl="1">
              <a:lnSpc>
                <a:spcPct val="70000"/>
              </a:lnSpc>
              <a:buNone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	</a:t>
            </a:r>
            <a:r>
              <a:rPr lang="en-US" sz="2000" b="1" u="sng" dirty="0">
                <a:solidFill>
                  <a:srgbClr val="4472C4">
                    <a:lumMod val="75000"/>
                  </a:srgbClr>
                </a:solidFill>
              </a:rPr>
              <a:t>O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besity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lvl="1">
              <a:lnSpc>
                <a:spcPct val="70000"/>
              </a:lnSpc>
              <a:buNone/>
            </a:pP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	</a:t>
            </a:r>
            <a:r>
              <a:rPr lang="en-US" sz="2000" b="1" u="sng" dirty="0">
                <a:solidFill>
                  <a:srgbClr val="4472C4">
                    <a:lumMod val="75000"/>
                  </a:srgbClr>
                </a:solidFill>
              </a:rPr>
              <a:t>S</a:t>
            </a:r>
            <a:r>
              <a:rPr lang="az-Latn-AZ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troke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</a:p>
          <a:p>
            <a:pPr>
              <a:lnSpc>
                <a:spcPct val="100000"/>
              </a:lnSpc>
              <a:buFont typeface="Wingdings" pitchFamily="2" charset="2"/>
              <a:buChar char="ü"/>
            </a:pPr>
            <a:endParaRPr lang="en-US" sz="2200" dirty="0">
              <a:solidFill>
                <a:srgbClr val="4472C4">
                  <a:lumMod val="75000"/>
                </a:srgbClr>
              </a:solidFill>
              <a:latin typeface="Calibri"/>
              <a:sym typeface="Symbol" panose="05050102010706020507" pitchFamily="18" charset="2"/>
            </a:endParaRPr>
          </a:p>
        </p:txBody>
      </p:sp>
      <p:pic>
        <p:nvPicPr>
          <p:cNvPr id="9" name="Picture 7" descr="torsofat.jpg                                                   0031B802Macintosh HD                   BA94F0CE:">
            <a:extLst>
              <a:ext uri="{FF2B5EF4-FFF2-40B4-BE49-F238E27FC236}">
                <a16:creationId xmlns:a16="http://schemas.microsoft.com/office/drawing/2014/main" id="{4550BAB5-28EC-1C4F-BD3D-97AE0E39C1C0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76120" y="1826777"/>
            <a:ext cx="3301670" cy="34347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ight Arrow 5">
            <a:extLst>
              <a:ext uri="{FF2B5EF4-FFF2-40B4-BE49-F238E27FC236}">
                <a16:creationId xmlns:a16="http://schemas.microsoft.com/office/drawing/2014/main" id="{6F5DDD11-75B3-6540-AAE8-868F2D42FC67}"/>
              </a:ext>
            </a:extLst>
          </p:cNvPr>
          <p:cNvSpPr/>
          <p:nvPr/>
        </p:nvSpPr>
        <p:spPr>
          <a:xfrm>
            <a:off x="2586479" y="953980"/>
            <a:ext cx="1089002" cy="202720"/>
          </a:xfrm>
          <a:prstGeom prst="rightArrow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6401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500"/>
                                        <p:tgtEl>
                                          <p:spTgt spid="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7" dur="500"/>
                                        <p:tgtEl>
                                          <p:spTgt spid="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"/>
                                        <p:tgtEl>
                                          <p:spTgt spid="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5" dur="500"/>
                                        <p:tgtEl>
                                          <p:spTgt spid="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8" dur="500"/>
                                        <p:tgtEl>
                                          <p:spTgt spid="4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1" dur="500"/>
                                        <p:tgtEl>
                                          <p:spTgt spid="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4" dur="500"/>
                                        <p:tgtEl>
                                          <p:spTgt spid="4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7" dur="500"/>
                                        <p:tgtEl>
                                          <p:spTgt spid="4">
                                            <p:txEl>
                                              <p:pRg st="21" end="2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84784"/>
            <a:ext cx="5181600" cy="4692179"/>
          </a:xfrm>
        </p:spPr>
        <p:txBody>
          <a:bodyPr/>
          <a:lstStyle/>
          <a:p>
            <a:pPr algn="ctr"/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Ürək-qan damar sistemi</a:t>
            </a:r>
          </a:p>
          <a:p>
            <a:pPr algn="ctr"/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Hipertenziya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Koranar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arteriya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xəstəliyi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Ürək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yetməzliyi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Aritmiyalar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Varikoz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Pulmonar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emboliya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3" name="Picture 4" descr="C:\Documents and Settings\goncam\Desktop\trombus1.jpg">
            <a:extLst>
              <a:ext uri="{FF2B5EF4-FFF2-40B4-BE49-F238E27FC236}">
                <a16:creationId xmlns:a16="http://schemas.microsoft.com/office/drawing/2014/main" id="{5B376350-47D4-5B48-94A9-CF33B2842AA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1426"/>
          <a:stretch/>
        </p:blipFill>
        <p:spPr>
          <a:xfrm>
            <a:off x="7176120" y="1484784"/>
            <a:ext cx="3554614" cy="3907631"/>
          </a:xfrm>
        </p:spPr>
      </p:pic>
    </p:spTree>
    <p:extLst>
      <p:ext uri="{BB962C8B-B14F-4D97-AF65-F5344CB8AC3E}">
        <p14:creationId xmlns:p14="http://schemas.microsoft.com/office/powerpoint/2010/main" val="2325423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Tənəffüs sistemi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Dispnoe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Obstruktiv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yuxu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apnoesi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Hipoventilyasiya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sindromu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Piylənməyə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bağlı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tənəffüs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yetməzliyi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pickwickan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sindromu) 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Bronxial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astma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3" name="Content Placeholder 9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9174" y="1268760"/>
            <a:ext cx="5476800" cy="4704568"/>
          </a:xfrm>
        </p:spPr>
      </p:pic>
    </p:spTree>
    <p:extLst>
      <p:ext uri="{BB962C8B-B14F-4D97-AF65-F5344CB8AC3E}">
        <p14:creationId xmlns:p14="http://schemas.microsoft.com/office/powerpoint/2010/main" val="42403977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Həzm sistemi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Qastroezofageal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reflüks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xəstəliyi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Qeyri-alkoqol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mənşəli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yağlı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qaraciyər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Xolelitiazis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Yırtıqlar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Yoğun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bağırsaq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xərçəngi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7" name="Content Placeholder 11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260" y="1340768"/>
            <a:ext cx="4991340" cy="4823003"/>
          </a:xfrm>
        </p:spPr>
      </p:pic>
    </p:spTree>
    <p:extLst>
      <p:ext uri="{BB962C8B-B14F-4D97-AF65-F5344CB8AC3E}">
        <p14:creationId xmlns:p14="http://schemas.microsoft.com/office/powerpoint/2010/main" val="36343200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Sidik-cinsiyyət sistemi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Sidik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saxlamazlığı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Piylənmədən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asılı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qlomerulopatiya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Hipoqonadizm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kişi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Süd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vəzi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uşaqlıq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xərçəngi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Polisistik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az-Latn-AZ" sz="2200" dirty="0">
                <a:solidFill>
                  <a:srgbClr val="4472C4">
                    <a:lumMod val="75000"/>
                  </a:srgbClr>
                </a:solidFill>
              </a:rPr>
              <a:t>yumurtalıq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sindromu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Hamiləlik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ağırlaşmaları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1" name="Picture 3" descr="C:\Documents and Settings\goncam\Desktop\polycystic-ovary.gif">
            <a:extLst>
              <a:ext uri="{FF2B5EF4-FFF2-40B4-BE49-F238E27FC236}">
                <a16:creationId xmlns:a16="http://schemas.microsoft.com/office/drawing/2014/main" id="{DA4B9A91-3D71-1F4C-96DA-F7B191C945EC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0096" y="1825625"/>
            <a:ext cx="4125162" cy="3835623"/>
          </a:xfrm>
        </p:spPr>
      </p:pic>
    </p:spTree>
    <p:extLst>
      <p:ext uri="{BB962C8B-B14F-4D97-AF65-F5344CB8AC3E}">
        <p14:creationId xmlns:p14="http://schemas.microsoft.com/office/powerpoint/2010/main" val="14233528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Endokrin sistem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Metabolik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Sindrom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Tip 2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Diabet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Dislipidemiya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Steatohepatit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2" name="Picture 2" descr="F:\İŞ STOLU 2\SEKİLLER\Istanbul BAriatrics\113 kq və 54 kq  medicine de turbo..jpg">
            <a:extLst>
              <a:ext uri="{FF2B5EF4-FFF2-40B4-BE49-F238E27FC236}">
                <a16:creationId xmlns:a16="http://schemas.microsoft.com/office/drawing/2014/main" id="{EF9F299E-B7A7-D943-9657-E901F50E831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104112" y="1484784"/>
            <a:ext cx="3888432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20565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Dayaq-hərəkət sistemi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Osteoartrit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diz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bud –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çanaq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Fəqərə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az-Latn-AZ" sz="2200" dirty="0" err="1">
                <a:solidFill>
                  <a:srgbClr val="4472C4">
                    <a:lumMod val="75000"/>
                  </a:srgbClr>
                </a:solidFill>
              </a:rPr>
              <a:t>d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isk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xəstəliyi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Karpal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tunel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sindromu</a:t>
            </a:r>
          </a:p>
        </p:txBody>
      </p:sp>
      <p:pic>
        <p:nvPicPr>
          <p:cNvPr id="11" name="Picture 5" descr="C:\Documents and Settings\goncam\Desktop\0_romatizmam031.gif">
            <a:extLst>
              <a:ext uri="{FF2B5EF4-FFF2-40B4-BE49-F238E27FC236}">
                <a16:creationId xmlns:a16="http://schemas.microsoft.com/office/drawing/2014/main" id="{FFDCB70B-786F-5D42-9294-E229BB403D0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672064" y="1700808"/>
            <a:ext cx="4550767" cy="41676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8539641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9416" y="1349478"/>
            <a:ext cx="5181600" cy="4464496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Nevroloji və psixoloji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İflic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İdiopatik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intrakranial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hipertenziya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İşias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parestetika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Demensiya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Depressiya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özünə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hörmətin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itməsi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Bədən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anlayışının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pozulması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Sosial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damğalanma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1" name="Picture 2" descr="F:\İŞ STOLU 2\SEKİLLER\Istanbul BAriatrics\12032246_912319798860456_3813471093242358839_n.jpg">
            <a:extLst>
              <a:ext uri="{FF2B5EF4-FFF2-40B4-BE49-F238E27FC236}">
                <a16:creationId xmlns:a16="http://schemas.microsoft.com/office/drawing/2014/main" id="{E18304A3-FE42-6645-BD0B-489D3BBC1B1A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0096" y="1280443"/>
            <a:ext cx="4248472" cy="4524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770482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Ağırlaşmalar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340768"/>
            <a:ext cx="5181600" cy="4836195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az-Latn-AZ" sz="2200" b="1" dirty="0">
                <a:solidFill>
                  <a:srgbClr val="4472C4">
                    <a:lumMod val="75000"/>
                  </a:srgbClr>
                </a:solidFill>
              </a:rPr>
              <a:t>Dəri xəstəlikləri</a:t>
            </a:r>
            <a:endParaRPr lang="en-US" sz="2200" b="1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endParaRPr lang="az-Latn-AZ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distensae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Ayaqların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staz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piqmentasiyası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Limfödem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Selülit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İntertriqo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karbunkul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Akantozis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nigrigans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Akrokordon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dəri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əlavələri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Hidradeniti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suppurativa</a:t>
            </a:r>
          </a:p>
        </p:txBody>
      </p:sp>
      <p:pic>
        <p:nvPicPr>
          <p:cNvPr id="11" name="Content Placeholder 13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42" y="1124744"/>
            <a:ext cx="5052916" cy="4689634"/>
          </a:xfrm>
        </p:spPr>
      </p:pic>
    </p:spTree>
    <p:extLst>
      <p:ext uri="{BB962C8B-B14F-4D97-AF65-F5344CB8AC3E}">
        <p14:creationId xmlns:p14="http://schemas.microsoft.com/office/powerpoint/2010/main" val="284146931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Diaqnostika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az-Latn-AZ" b="1" dirty="0">
                <a:solidFill>
                  <a:srgbClr val="4472C4">
                    <a:lumMod val="75000"/>
                  </a:srgbClr>
                </a:solidFill>
              </a:rPr>
              <a:t>Şübhə</a:t>
            </a:r>
            <a:endParaRPr lang="en-US" b="1" dirty="0">
              <a:solidFill>
                <a:srgbClr val="4472C4">
                  <a:lumMod val="75000"/>
                </a:srgbClr>
              </a:solidFill>
            </a:endParaRPr>
          </a:p>
          <a:p>
            <a:r>
              <a:rPr lang="en-US" b="1" dirty="0">
                <a:solidFill>
                  <a:srgbClr val="4472C4">
                    <a:lumMod val="75000"/>
                  </a:srgbClr>
                </a:solidFill>
              </a:rPr>
              <a:t>BÇİ &gt; 30 </a:t>
            </a:r>
            <a:r>
              <a:rPr lang="en-US" b="1" dirty="0" err="1">
                <a:solidFill>
                  <a:srgbClr val="4472C4">
                    <a:lumMod val="75000"/>
                  </a:srgbClr>
                </a:solidFill>
              </a:rPr>
              <a:t>kq</a:t>
            </a:r>
            <a:r>
              <a:rPr lang="en-US" b="1" dirty="0">
                <a:solidFill>
                  <a:srgbClr val="4472C4">
                    <a:lumMod val="75000"/>
                  </a:srgbClr>
                </a:solidFill>
              </a:rPr>
              <a:t>/m</a:t>
            </a:r>
            <a:r>
              <a:rPr lang="en-US" b="1" baseline="30000" dirty="0">
                <a:solidFill>
                  <a:srgbClr val="4472C4">
                    <a:lumMod val="75000"/>
                  </a:srgbClr>
                </a:solidFill>
              </a:rPr>
              <a:t>2</a:t>
            </a:r>
          </a:p>
          <a:p>
            <a:endParaRPr lang="en-US" dirty="0"/>
          </a:p>
        </p:txBody>
      </p:sp>
      <p:pic>
        <p:nvPicPr>
          <p:cNvPr id="11" name="Picture 5" descr="obezite4">
            <a:extLst>
              <a:ext uri="{FF2B5EF4-FFF2-40B4-BE49-F238E27FC236}">
                <a16:creationId xmlns:a16="http://schemas.microsoft.com/office/drawing/2014/main" id="{670EBC10-1410-C446-B845-051D8EBAE9C3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528048" y="1700808"/>
            <a:ext cx="4335428" cy="38884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67748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Differensiasiya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77CE2C1-78B3-8848-ACB8-DD60791133E8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Hipotiroidizm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(↓sT3, ↓sT4, ↑TSH)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Hiperkortizolizm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(steroid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terapiyası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qanda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kortizol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artması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müsbət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deksametazon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testi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)</a:t>
            </a: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Ödem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törədən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xəstəliklər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–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ürək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böyrək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qaraciyər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xəstəlikləri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Əzələ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hipertrofiyası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olan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idmançılarda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əzələlərini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inkişaf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etdirənlərdə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13" name="Picture 13" descr="C:\Users\Use\Desktop\SEKİLLER\CERRAH\1499456_770163929665708_1862243188_n.jpg">
            <a:extLst>
              <a:ext uri="{FF2B5EF4-FFF2-40B4-BE49-F238E27FC236}">
                <a16:creationId xmlns:a16="http://schemas.microsoft.com/office/drawing/2014/main" id="{0CDD9AAB-07A2-CD41-BD96-40D0D4893AED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6080" y="1700808"/>
            <a:ext cx="4351338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2479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4000" dirty="0"/>
              <a:t>Müalicə</a:t>
            </a:r>
          </a:p>
        </p:txBody>
      </p:sp>
      <p:sp>
        <p:nvSpPr>
          <p:cNvPr id="12" name="Rectangle 2">
            <a:extLst>
              <a:ext uri="{FF2B5EF4-FFF2-40B4-BE49-F238E27FC236}">
                <a16:creationId xmlns:a16="http://schemas.microsoft.com/office/drawing/2014/main" id="{70C6BEC0-FC8D-E442-B2C6-BD8911490356}"/>
              </a:ext>
            </a:extLst>
          </p:cNvPr>
          <p:cNvSpPr txBox="1">
            <a:spLocks noRot="1" noChangeArrowheads="1"/>
          </p:cNvSpPr>
          <p:nvPr/>
        </p:nvSpPr>
        <p:spPr bwMode="auto">
          <a:xfrm>
            <a:off x="607376" y="5595722"/>
            <a:ext cx="3163033" cy="7567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b"/>
          <a:lstStyle/>
          <a:p>
            <a:pPr eaLnBrk="1" hangingPunct="1">
              <a:defRPr/>
            </a:pPr>
            <a:r>
              <a:rPr lang="en-US" altLang="ja-JP" sz="1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Eliosoff</a:t>
            </a: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1997; </a:t>
            </a:r>
            <a:r>
              <a:rPr lang="en-US" altLang="ja-JP" sz="1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Sjostrom</a:t>
            </a: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NEJM 2004, </a:t>
            </a:r>
            <a:b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</a:b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Obrien J </a:t>
            </a:r>
            <a:r>
              <a:rPr lang="en-US" altLang="ja-JP" sz="1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Laparoendosc</a:t>
            </a: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Adv </a:t>
            </a:r>
            <a:r>
              <a:rPr lang="en-US" altLang="ja-JP" sz="14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Surg</a:t>
            </a: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Tech A. </a:t>
            </a:r>
            <a:endParaRPr lang="az-Latn-AZ" altLang="ja-JP" sz="1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eaLnBrk="1" hangingPunct="1">
              <a:defRPr/>
            </a:pPr>
            <a:r>
              <a:rPr lang="en-US" altLang="ja-JP" sz="1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2003 Aug;13(4):265-70.</a:t>
            </a:r>
            <a:endParaRPr lang="az-Latn-AZ" altLang="ja-JP" sz="1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97574" y="1376989"/>
            <a:ext cx="5181600" cy="3600400"/>
          </a:xfrm>
        </p:spPr>
        <p:txBody>
          <a:bodyPr numCol="2">
            <a:noAutofit/>
          </a:bodyPr>
          <a:lstStyle/>
          <a:p>
            <a:pPr fontAlgn="base"/>
            <a:r>
              <a:rPr lang="az-Latn-AZ" sz="1400" b="1" dirty="0"/>
              <a:t>Müalicə</a:t>
            </a:r>
            <a:endParaRPr lang="en-US" sz="1400" b="1" dirty="0"/>
          </a:p>
          <a:p>
            <a:pPr fontAlgn="base"/>
            <a:r>
              <a:rPr lang="tr-TR" sz="1400" dirty="0"/>
              <a:t>Ortalama </a:t>
            </a:r>
            <a:r>
              <a:rPr lang="az-Latn-AZ" sz="1400" dirty="0"/>
              <a:t>Çəki</a:t>
            </a:r>
            <a:r>
              <a:rPr lang="tr-TR" sz="1400" dirty="0"/>
              <a:t> </a:t>
            </a:r>
            <a:r>
              <a:rPr lang="az-Latn-AZ" sz="1400" dirty="0"/>
              <a:t>İtkisi</a:t>
            </a:r>
            <a:r>
              <a:rPr lang="en-US" sz="1400" dirty="0"/>
              <a:t> </a:t>
            </a:r>
            <a:br>
              <a:rPr lang="en-US" sz="1400" dirty="0"/>
            </a:br>
            <a:r>
              <a:rPr lang="en-US" sz="1400" dirty="0"/>
              <a:t>(% Total)</a:t>
            </a:r>
          </a:p>
          <a:p>
            <a:pPr fontAlgn="base"/>
            <a:r>
              <a:rPr lang="en-US" sz="1400" dirty="0"/>
              <a:t>% </a:t>
            </a:r>
            <a:r>
              <a:rPr lang="az-Latn-AZ" sz="1400" dirty="0"/>
              <a:t>Artıq  çəkilərindən</a:t>
            </a:r>
            <a:r>
              <a:rPr lang="tr-TR" sz="1400" dirty="0"/>
              <a:t> 5 </a:t>
            </a:r>
            <a:r>
              <a:rPr lang="az-Latn-AZ" sz="1400" dirty="0"/>
              <a:t>ildə azad olma</a:t>
            </a:r>
            <a:endParaRPr lang="en-US" sz="1400" dirty="0"/>
          </a:p>
          <a:p>
            <a:pPr fontAlgn="base"/>
            <a:r>
              <a:rPr lang="en-US" sz="1400" b="1" dirty="0"/>
              <a:t>Placebo</a:t>
            </a:r>
          </a:p>
          <a:p>
            <a:pPr fontAlgn="base"/>
            <a:r>
              <a:rPr lang="en-US" sz="1400" dirty="0"/>
              <a:t>4-6%</a:t>
            </a:r>
          </a:p>
          <a:p>
            <a:pPr fontAlgn="base"/>
            <a:r>
              <a:rPr lang="en-US" sz="1400" dirty="0"/>
              <a:t>0%</a:t>
            </a:r>
          </a:p>
          <a:p>
            <a:pPr fontAlgn="base"/>
            <a:r>
              <a:rPr lang="tr-TR" sz="1400" b="1" dirty="0"/>
              <a:t>Pəhriz,</a:t>
            </a:r>
            <a:r>
              <a:rPr lang="az-Latn-AZ" sz="1400" b="1" dirty="0"/>
              <a:t> idman</a:t>
            </a:r>
            <a:endParaRPr lang="en-US" sz="1400" b="1" dirty="0"/>
          </a:p>
          <a:p>
            <a:pPr fontAlgn="base"/>
            <a:r>
              <a:rPr lang="en-US" sz="1400" dirty="0"/>
              <a:t>8-12%</a:t>
            </a:r>
          </a:p>
          <a:p>
            <a:pPr fontAlgn="base"/>
            <a:r>
              <a:rPr lang="en-US" sz="1400" dirty="0"/>
              <a:t>1,6% (</a:t>
            </a:r>
            <a:r>
              <a:rPr lang="az-Latn-AZ" sz="1400" dirty="0"/>
              <a:t>10 il</a:t>
            </a:r>
            <a:r>
              <a:rPr lang="en-US" sz="1400" dirty="0"/>
              <a:t>)</a:t>
            </a:r>
            <a:endParaRPr lang="az-Latn-AZ" sz="1400" dirty="0"/>
          </a:p>
          <a:p>
            <a:pPr marL="0" indent="0" fontAlgn="base">
              <a:buNone/>
            </a:pPr>
            <a:endParaRPr lang="en-US" sz="1400" dirty="0"/>
          </a:p>
          <a:p>
            <a:pPr fontAlgn="base"/>
            <a:r>
              <a:rPr lang="az-Latn-AZ" sz="1400" b="1" dirty="0"/>
              <a:t>Dərmanlar</a:t>
            </a:r>
            <a:r>
              <a:rPr lang="az-Latn-AZ" sz="1400" b="1" dirty="0">
                <a:effectLst>
                  <a:outerShdw blurRad="38100" dist="38100" dir="2700000" algn="tl" rotWithShape="0">
                    <a:srgbClr val="C0C0C0"/>
                  </a:outerShdw>
                </a:effectLst>
              </a:rPr>
              <a:t> </a:t>
            </a:r>
            <a:endParaRPr lang="en-US" sz="1400" b="1" dirty="0"/>
          </a:p>
          <a:p>
            <a:pPr fontAlgn="base"/>
            <a:r>
              <a:rPr lang="en-US" sz="1400" dirty="0"/>
              <a:t>&lt;10%</a:t>
            </a:r>
          </a:p>
          <a:p>
            <a:pPr fontAlgn="base"/>
            <a:r>
              <a:rPr lang="en-US" sz="1400" dirty="0"/>
              <a:t>10%</a:t>
            </a:r>
          </a:p>
          <a:p>
            <a:pPr fontAlgn="base"/>
            <a:r>
              <a:rPr lang="az-Latn-AZ" sz="1400" b="1" dirty="0"/>
              <a:t>Cərrahi</a:t>
            </a:r>
            <a:endParaRPr lang="en-US" sz="1400" b="1" dirty="0"/>
          </a:p>
          <a:p>
            <a:pPr fontAlgn="base"/>
            <a:r>
              <a:rPr lang="en-US" sz="1400" dirty="0"/>
              <a:t>65-85%</a:t>
            </a:r>
          </a:p>
          <a:p>
            <a:pPr fontAlgn="base"/>
            <a:r>
              <a:rPr lang="en-US" sz="1400" dirty="0"/>
              <a:t>100%-</a:t>
            </a:r>
            <a:r>
              <a:rPr lang="en-US" sz="1400" dirty="0" err="1"/>
              <a:t>dən</a:t>
            </a:r>
            <a:r>
              <a:rPr lang="en-US" sz="1400" dirty="0"/>
              <a:t> </a:t>
            </a:r>
            <a:r>
              <a:rPr lang="en-US" sz="1400" dirty="0" err="1"/>
              <a:t>çox</a:t>
            </a:r>
            <a:endParaRPr lang="en-US" sz="1400" dirty="0"/>
          </a:p>
          <a:p>
            <a:endParaRPr lang="en-US" sz="1400" dirty="0"/>
          </a:p>
        </p:txBody>
      </p:sp>
      <p:pic>
        <p:nvPicPr>
          <p:cNvPr id="13" name="Picture 2" descr="F:\İŞ STOLU 2\SEKİLLER\Istanbul BAriatrics\11295650_365944183603429_5323933661764474419_n.jpg">
            <a:extLst>
              <a:ext uri="{FF2B5EF4-FFF2-40B4-BE49-F238E27FC236}">
                <a16:creationId xmlns:a16="http://schemas.microsoft.com/office/drawing/2014/main" id="{0E960777-2B8D-F546-9700-1675EA6F3B07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/>
        </p:blipFill>
        <p:spPr>
          <a:xfrm>
            <a:off x="6816080" y="1376989"/>
            <a:ext cx="4072746" cy="4351338"/>
          </a:xfrm>
          <a:noFill/>
        </p:spPr>
      </p:pic>
    </p:spTree>
    <p:extLst>
      <p:ext uri="{BB962C8B-B14F-4D97-AF65-F5344CB8AC3E}">
        <p14:creationId xmlns:p14="http://schemas.microsoft.com/office/powerpoint/2010/main" val="12240173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Tərifi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</a:rPr>
              <a:t>Bariatrik</a:t>
            </a:r>
            <a:r>
              <a:rPr lang="en-US" sz="2400" b="1" i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i="1" u="sng" dirty="0" err="1">
                <a:solidFill>
                  <a:schemeClr val="accent1">
                    <a:lumMod val="75000"/>
                  </a:schemeClr>
                </a:solidFill>
              </a:rPr>
              <a:t>cərrahiyyə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dedikdə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artıq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çəkinin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azaltmaq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üçün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mədə-bağırsaqlar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üzərində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aparılan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əməliyyatlar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nəzərdə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tutulur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 </a:t>
            </a:r>
            <a:endParaRPr lang="en-US" sz="21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Content Placeholder 15" descr="Screen Clipping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00056" y="1124744"/>
            <a:ext cx="4894936" cy="4858587"/>
          </a:xfrm>
        </p:spPr>
      </p:pic>
    </p:spTree>
    <p:extLst>
      <p:ext uri="{BB962C8B-B14F-4D97-AF65-F5344CB8AC3E}">
        <p14:creationId xmlns:p14="http://schemas.microsoft.com/office/powerpoint/2010/main" val="108467470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783632" y="35322"/>
            <a:ext cx="6408738" cy="121602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Piylənmə və Metabolik cərrahiyyəsində qırılma nöqtəsi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25-27 Mart 199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1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</a:t>
            </a:r>
            <a:r>
              <a:rPr lang="tr-TR" sz="1800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tari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x</a:t>
            </a:r>
            <a:r>
              <a:rPr lang="tr-TR" sz="1800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ind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ə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“</a:t>
            </a:r>
            <a:r>
              <a:rPr lang="tr-TR" sz="1800" i="1" u="sng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National Institutes of </a:t>
            </a:r>
            <a:r>
              <a:rPr lang="tr-TR" sz="1800" i="1" u="sng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Health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”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ı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n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bu xəstələrdə cə</a:t>
            </a:r>
            <a:r>
              <a:rPr lang="tr-TR" sz="1800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rrahi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müalicənin ideal bir metod olduğunu b</a:t>
            </a:r>
            <a:r>
              <a:rPr lang="tr-TR" sz="1800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ildirm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ə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si olmuş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d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ur. Bu </a:t>
            </a:r>
            <a:r>
              <a:rPr lang="tr-TR" sz="1800" dirty="0" err="1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tari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xdə</a:t>
            </a:r>
            <a:r>
              <a:rPr lang="tr-TR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n sonra </a:t>
            </a:r>
            <a:r>
              <a:rPr lang="az-Latn-AZ" sz="1800" dirty="0">
                <a:solidFill>
                  <a:schemeClr val="accent1">
                    <a:lumMod val="75000"/>
                  </a:schemeClr>
                </a:solidFill>
                <a:ea typeface="+mn-ea"/>
                <a:cs typeface="+mn-cs"/>
              </a:rPr>
              <a:t>bu əməliyytalar ciddi bir şəkildə edilməyə başalanılmışdır</a:t>
            </a:r>
            <a:endParaRPr lang="ru-RU" sz="1800" dirty="0">
              <a:solidFill>
                <a:schemeClr val="accent1">
                  <a:lumMod val="75000"/>
                </a:schemeClr>
              </a:solidFill>
              <a:ea typeface="+mn-ea"/>
              <a:cs typeface="+mn-cs"/>
            </a:endParaRPr>
          </a:p>
        </p:txBody>
      </p:sp>
      <p:pic>
        <p:nvPicPr>
          <p:cNvPr id="38916" name="Picture 4" descr="grafik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96" t="5502" r="2376" b="5218"/>
          <a:stretch/>
        </p:blipFill>
        <p:spPr bwMode="auto">
          <a:xfrm>
            <a:off x="144016" y="1662499"/>
            <a:ext cx="7181868" cy="41427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7" name="TextBox 10"/>
          <p:cNvSpPr txBox="1">
            <a:spLocks noChangeArrowheads="1"/>
          </p:cNvSpPr>
          <p:nvPr/>
        </p:nvSpPr>
        <p:spPr bwMode="auto">
          <a:xfrm>
            <a:off x="144016" y="5805264"/>
            <a:ext cx="883230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111125" indent="-111125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30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6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o"/>
              <a:defRPr sz="23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2"/>
              </a:buClr>
              <a:buFont typeface="Wingdings" panose="05000000000000000000" pitchFamily="2" charset="2"/>
              <a:buChar char="n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5000"/>
              </a:spcBef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5000"/>
              </a:spcBef>
              <a:spcAft>
                <a:spcPct val="0"/>
              </a:spcAft>
              <a:buClr>
                <a:schemeClr val="accent2"/>
              </a:buClr>
              <a:buFont typeface="Wingdings" panose="05000000000000000000" pitchFamily="2" charset="2"/>
              <a:buChar char="§"/>
              <a:defRPr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FontTx/>
              <a:buAutoNum type="arabicPeriod"/>
            </a:pP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National Hospital Discharge Survey Public-use data file and documentation. Multi-year data CD-ROM. National Center for Health Statistics, 1979-1996.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</a:pP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Nguyen et al. Accelerated growth of bariatric surgery with the introduction of minimally invasive surgery. Arch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Surg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2005; 140: 1198-202.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</a:pP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Griffen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et al. The decline and fall of the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jejunoileal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bypass.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Surg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Gynecol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Obstet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1983; 157: 301-8.</a:t>
            </a:r>
          </a:p>
          <a:p>
            <a:pPr eaLnBrk="1" hangingPunct="1">
              <a:spcBef>
                <a:spcPct val="0"/>
              </a:spcBef>
              <a:buClrTx/>
              <a:buFontTx/>
              <a:buAutoNum type="arabicPeriod"/>
            </a:pP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Shirmer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et al. Bariatric Surgery Training: Getting Your Ticket Punched. J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Gastrointest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</a:t>
            </a:r>
            <a:r>
              <a:rPr lang="en-US" altLang="ru-RU" sz="1100" dirty="0" err="1">
                <a:solidFill>
                  <a:schemeClr val="accent1">
                    <a:lumMod val="75000"/>
                  </a:schemeClr>
                </a:solidFill>
                <a:latin typeface="+mn-lt"/>
              </a:rPr>
              <a:t>Surg</a:t>
            </a:r>
            <a:r>
              <a:rPr lang="en-US" altLang="ru-RU" sz="1100" dirty="0">
                <a:solidFill>
                  <a:schemeClr val="accent1">
                    <a:lumMod val="75000"/>
                  </a:schemeClr>
                </a:solidFill>
                <a:latin typeface="+mn-lt"/>
              </a:rPr>
              <a:t> 2007;11: 807-12.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50" r="14287" b="7336"/>
          <a:stretch/>
        </p:blipFill>
        <p:spPr>
          <a:xfrm>
            <a:off x="7464152" y="1412776"/>
            <a:ext cx="4520693" cy="42123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63539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3250">
        <p15:prstTrans prst="origami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Konsepsiyalar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89BCF5-B250-AE4D-A52C-514F22424E0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</a:rPr>
              <a:t>Klassik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</a:rPr>
              <a:t>mexaniki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</a:rPr>
              <a:t>konsepsiya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 </a:t>
            </a:r>
          </a:p>
          <a:p>
            <a:pPr algn="just">
              <a:buFont typeface="Wingdings" pitchFamily="2" charset="2"/>
              <a:buChar char="ü"/>
            </a:pPr>
            <a:endParaRPr lang="en-US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C5ECEC3-89A4-BE40-ABEA-423CDD7D97A3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</a:rPr>
              <a:t>Endokrin</a:t>
            </a:r>
            <a:r>
              <a:rPr lang="en-US" sz="2400" b="1" u="sng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b="1" u="sng" dirty="0" err="1">
                <a:solidFill>
                  <a:schemeClr val="accent1">
                    <a:lumMod val="75000"/>
                  </a:schemeClr>
                </a:solidFill>
              </a:rPr>
              <a:t>konsepsiya</a:t>
            </a:r>
            <a:endParaRPr lang="en-US" sz="2400" b="1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2" name="Picture 2" descr="C:\Users\Use\Desktop\SEKİLLER\CERRAH\533718_552011474814710_736074151_n.jpg">
            <a:extLst>
              <a:ext uri="{FF2B5EF4-FFF2-40B4-BE49-F238E27FC236}">
                <a16:creationId xmlns:a16="http://schemas.microsoft.com/office/drawing/2014/main" id="{CFDBD002-07B3-B343-9FF9-C3CAE1F029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3432" y="2348880"/>
            <a:ext cx="4572000" cy="40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EDA863F7-0893-9E47-B69E-F612451A442F}"/>
              </a:ext>
            </a:extLst>
          </p:cNvPr>
          <p:cNvSpPr/>
          <p:nvPr/>
        </p:nvSpPr>
        <p:spPr>
          <a:xfrm>
            <a:off x="6324600" y="2204864"/>
            <a:ext cx="481196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Font typeface="Wingdings" pitchFamily="2" charset="2"/>
              <a:buChar char="ü"/>
            </a:pPr>
            <a:r>
              <a:rPr lang="en-US" sz="2000" b="1" i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Metabolik</a:t>
            </a:r>
            <a:r>
              <a:rPr lang="en-US" sz="2000" b="1" i="1" u="sng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b="1" i="1" u="sng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cərrahiyyə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dedikdə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şəkərli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diabetin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və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metabolik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disfunksiyaların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(o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cümlədən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piylənmənin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)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müalicəsi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üçün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mədə-bağırsaqlar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üzərində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aparılan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əməliyyatlar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nəzərdə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tutlulur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Metabolik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cərrahiyyənin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mahiyyəti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mədə-bağırsaq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sistemindəki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endokrin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proseslərə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təsir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edərək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metabolizmi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korreksiya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etməkdir</a:t>
            </a:r>
            <a:r>
              <a:rPr lang="en-US" sz="2000" dirty="0">
                <a:solidFill>
                  <a:schemeClr val="accent1">
                    <a:lumMod val="7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2000" dirty="0">
              <a:solidFill>
                <a:schemeClr val="accent1">
                  <a:lumMod val="7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3694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4" grpId="0" build="p"/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C529C88C-CBAC-C54E-89CA-D5C16798A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39775" y="-110397"/>
            <a:ext cx="10515600" cy="806798"/>
          </a:xfrm>
        </p:spPr>
        <p:txBody>
          <a:bodyPr>
            <a:noAutofit/>
          </a:bodyPr>
          <a:lstStyle/>
          <a:p>
            <a:r>
              <a:rPr lang="az-Latn-AZ" altLang="en-US" sz="3600" dirty="0"/>
              <a:t>Bariatrik cərrahiyyə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4F4E175-5263-0B4B-8274-AE95A566A7CA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/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Göstərişlər</a:t>
            </a:r>
            <a:endParaRPr lang="en-US" sz="2200" i="1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44DC2B1-8DF9-3C4E-98D4-E88B165F6C47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BÇİ-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nin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40-dan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çox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olan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xəstədə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konservativ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tədbirlərə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baxmayaraq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çəkinin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azalmaması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azaldıqdan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sonra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yenidən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artması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BÇİ-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nin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35-dən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çox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olan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xəstədə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konservativ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tədbirlərə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baxmayaraq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çəkinin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azalmaması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azaldıqdan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sonra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yenidən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artması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ilə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yanaşı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ağırlaşmasının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olması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endParaRPr lang="en-US" dirty="0"/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4128421-DD8A-5F4A-9D86-7ECF40AAAA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pPr algn="ctr"/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Əks</a:t>
            </a:r>
            <a:r>
              <a:rPr lang="az-Latn-AZ" sz="2800" i="1" dirty="0">
                <a:solidFill>
                  <a:srgbClr val="4472C4">
                    <a:lumMod val="75000"/>
                  </a:srgbClr>
                </a:solidFill>
              </a:rPr>
              <a:t>-</a:t>
            </a:r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göstərişlər</a:t>
            </a:r>
            <a:endParaRPr lang="en-US" sz="2200" i="1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808B0064-2409-D445-938A-C9F7E6F19BB6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Bulimiya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Psixiatrik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xəstələr</a:t>
            </a:r>
            <a:endParaRPr lang="en-US" sz="2200" dirty="0">
              <a:solidFill>
                <a:srgbClr val="4472C4">
                  <a:lumMod val="75000"/>
                </a:srgbClr>
              </a:solidFill>
            </a:endParaRPr>
          </a:p>
          <a:p>
            <a:pPr>
              <a:buFont typeface="Wingdings" pitchFamily="2" charset="2"/>
              <a:buChar char="ü"/>
            </a:pP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Əməliyyata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əks-göstəriş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təşkil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edən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ağır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yanaşı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xəstəliklər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: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ürək-damar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ağciyər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yetməzlikləri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200" dirty="0" err="1">
                <a:solidFill>
                  <a:srgbClr val="4472C4">
                    <a:lumMod val="75000"/>
                  </a:srgbClr>
                </a:solidFill>
              </a:rPr>
              <a:t>vəs</a:t>
            </a:r>
            <a:r>
              <a:rPr lang="en-US" sz="22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71476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9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5" grpId="0" build="p"/>
      <p:bldP spid="16" grpId="0" build="p"/>
      <p:bldP spid="17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>
            <a:extLst>
              <a:ext uri="{FF2B5EF4-FFF2-40B4-BE49-F238E27FC236}">
                <a16:creationId xmlns:a16="http://schemas.microsoft.com/office/drawing/2014/main" id="{74E4AF1E-2E3C-8D41-A813-11EE5AAEF0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3057065" y="51819"/>
            <a:ext cx="6076051" cy="611546"/>
          </a:xfrm>
        </p:spPr>
        <p:txBody>
          <a:bodyPr>
            <a:noAutofit/>
          </a:bodyPr>
          <a:lstStyle/>
          <a:p>
            <a:r>
              <a:rPr lang="az-Latn-AZ" altLang="en-US" sz="3600" dirty="0"/>
              <a:t>Metabolik cərrahiyyə</a:t>
            </a:r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A4F4E175-5263-0B4B-8274-AE95A566A7C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9" y="1052736"/>
            <a:ext cx="5157787" cy="823912"/>
          </a:xfrm>
        </p:spPr>
        <p:txBody>
          <a:bodyPr/>
          <a:lstStyle/>
          <a:p>
            <a:pPr algn="ctr"/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Göstərişlər</a:t>
            </a:r>
            <a:endParaRPr lang="en-US" sz="2200" i="1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5" name="Content Placeholder 14">
            <a:extLst>
              <a:ext uri="{FF2B5EF4-FFF2-40B4-BE49-F238E27FC236}">
                <a16:creationId xmlns:a16="http://schemas.microsoft.com/office/drawing/2014/main" id="{644DC2B1-8DF9-3C4E-98D4-E88B165F6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9" y="2204864"/>
            <a:ext cx="5157787" cy="368458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İkinci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tip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şəkərli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diabeti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və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III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dərəcəli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piylənməli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İkinci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tip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şəkərli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diabeti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konservativ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tədbirlərlə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çətin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nəzərət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edilən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I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dərəcəli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piylənməli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  <p:sp>
        <p:nvSpPr>
          <p:cNvPr id="16" name="Text Placeholder 15">
            <a:extLst>
              <a:ext uri="{FF2B5EF4-FFF2-40B4-BE49-F238E27FC236}">
                <a16:creationId xmlns:a16="http://schemas.microsoft.com/office/drawing/2014/main" id="{B4128421-DD8A-5F4A-9D86-7ECF40AAAAC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1" y="1049339"/>
            <a:ext cx="5183188" cy="823912"/>
          </a:xfrm>
        </p:spPr>
        <p:txBody>
          <a:bodyPr/>
          <a:lstStyle/>
          <a:p>
            <a:pPr algn="ctr"/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Əks</a:t>
            </a:r>
            <a:r>
              <a:rPr lang="az-Latn-AZ" sz="2800" i="1" dirty="0">
                <a:solidFill>
                  <a:srgbClr val="4472C4">
                    <a:lumMod val="75000"/>
                  </a:srgbClr>
                </a:solidFill>
              </a:rPr>
              <a:t>-</a:t>
            </a:r>
            <a:r>
              <a:rPr lang="en-US" sz="2800" i="1" dirty="0" err="1">
                <a:solidFill>
                  <a:srgbClr val="4472C4">
                    <a:lumMod val="75000"/>
                  </a:srgbClr>
                </a:solidFill>
              </a:rPr>
              <a:t>göstərişlər</a:t>
            </a:r>
            <a:endParaRPr lang="en-US" sz="2200" i="1" dirty="0">
              <a:solidFill>
                <a:srgbClr val="4472C4">
                  <a:lumMod val="75000"/>
                </a:srgbClr>
              </a:solidFill>
            </a:endParaRPr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808B0064-2409-D445-938A-C9F7E6F19BB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1" y="2204864"/>
            <a:ext cx="5183188" cy="3684588"/>
          </a:xfrm>
        </p:spPr>
        <p:txBody>
          <a:bodyPr/>
          <a:lstStyle/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Əməliyyata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ümumi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əks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göstərişlər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Birinci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tip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şəkərli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diabet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  <a:p>
            <a:pPr>
              <a:buFont typeface="Wingdings" pitchFamily="2" charset="2"/>
              <a:buChar char="ü"/>
            </a:pP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Piyllənməsi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olmayan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xəstədə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konservativ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üsullarla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kontrol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edilən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sz="2400" dirty="0" err="1">
                <a:solidFill>
                  <a:schemeClr val="accent1">
                    <a:lumMod val="75000"/>
                  </a:schemeClr>
                </a:solidFill>
              </a:rPr>
              <a:t>diabet</a:t>
            </a:r>
            <a:r>
              <a:rPr lang="en-US" sz="2400" dirty="0">
                <a:solidFill>
                  <a:schemeClr val="accent1">
                    <a:lumMod val="75000"/>
                  </a:schemeClr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5098525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  <p:bldP spid="15" grpId="0" build="p"/>
      <p:bldP spid="16" grpId="0" build="p"/>
      <p:bldP spid="17" grpId="0" build="p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Əməliyyatlar</a:t>
            </a:r>
          </a:p>
        </p:txBody>
      </p:sp>
      <p:graphicFrame>
        <p:nvGraphicFramePr>
          <p:cNvPr id="12" name="Content Placeholder 11">
            <a:extLst>
              <a:ext uri="{FF2B5EF4-FFF2-40B4-BE49-F238E27FC236}">
                <a16:creationId xmlns:a16="http://schemas.microsoft.com/office/drawing/2014/main" id="{FA731885-E34C-ED47-A59F-0A161FC3FFC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517067245"/>
              </p:ext>
            </p:extLst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67232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2" grpId="0">
        <p:bldAsOne/>
      </p:bldGraphic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2800" dirty="0"/>
              <a:t>Mədənin boylama rezeksiyası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592B45E-788A-6F43-B11F-21D5CD6711A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60-120 dəq. müddət</a:t>
            </a: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İntensiv terapiya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- 1 və ya 0 gün</a:t>
            </a: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Stasionarda qalma müddəti 1-3 gü</a:t>
            </a:r>
            <a:r>
              <a:rPr lang="az-Latn-AZ" dirty="0">
                <a:solidFill>
                  <a:srgbClr val="4472C4">
                    <a:lumMod val="75000"/>
                  </a:srgbClr>
                </a:solidFill>
              </a:rPr>
              <a:t>n</a:t>
            </a:r>
            <a:endParaRPr lang="az-Latn-AZ" sz="2400" dirty="0">
              <a:solidFill>
                <a:srgbClr val="4472C4">
                  <a:lumMod val="75000"/>
                </a:srgbClr>
              </a:solidFill>
            </a:endParaRP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</a:rPr>
              <a:t>Təkrar işə dönmə 7-12 gün</a:t>
            </a: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az-Latn-AZ" sz="24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Arıqlama 12 ay ərzində</a:t>
            </a: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endParaRPr lang="az-Latn-AZ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algn="ctr"/>
            <a:r>
              <a:rPr lang="en-US" sz="2400" b="1" i="1" u="sng" dirty="0" err="1">
                <a:solidFill>
                  <a:srgbClr val="4472C4">
                    <a:lumMod val="75000"/>
                  </a:srgbClr>
                </a:solidFill>
              </a:rPr>
              <a:t>Üstünlükləri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:</a:t>
            </a: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Anastomozun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olmaması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Texniki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asanlığı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Malabsorbsiya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fəsadlarının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az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olması</a:t>
            </a:r>
            <a:endParaRPr lang="en-US" dirty="0">
              <a:solidFill>
                <a:srgbClr val="4472C4">
                  <a:lumMod val="75000"/>
                </a:srgbClr>
              </a:solidFill>
            </a:endParaRPr>
          </a:p>
          <a:p>
            <a:pPr marL="800100" lvl="1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endParaRPr lang="ru-RU" sz="24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1B6D66FD-0A25-784D-A191-6F0839B1203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73816" y="1825625"/>
            <a:ext cx="3962744" cy="4351338"/>
          </a:xfrm>
        </p:spPr>
      </p:pic>
    </p:spTree>
    <p:extLst>
      <p:ext uri="{BB962C8B-B14F-4D97-AF65-F5344CB8AC3E}">
        <p14:creationId xmlns:p14="http://schemas.microsoft.com/office/powerpoint/2010/main" val="7751750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500"/>
                                        <p:tgtEl>
                                          <p:spTgt spid="1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4" dur="500"/>
                                        <p:tgtEl>
                                          <p:spTgt spid="1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Mədə kəməndi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592B45E-788A-6F43-B11F-21D5CD6711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764187"/>
          </a:xfrm>
        </p:spPr>
        <p:txBody>
          <a:bodyPr>
            <a:noAutofit/>
          </a:bodyPr>
          <a:lstStyle/>
          <a:p>
            <a:pPr marL="457200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Qastroplastikaya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yaxındır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proskimal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distal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hissələrə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ayrılır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arasında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dar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keçid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kanalı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yaradılır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marL="457200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Ayrılma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kəsilmə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yolu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ilə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yox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kəməndlə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daraltma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ilə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həyata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keçirilir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  <a:endParaRPr lang="az-Latn-AZ" sz="20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marL="457200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endParaRPr lang="az-Latn-AZ" sz="20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  <a:p>
            <a:pPr algn="ctr"/>
            <a:r>
              <a:rPr lang="en-US" sz="2000" b="1" i="1" u="sng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Üstünlükləri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:</a:t>
            </a: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geriyə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dönmə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imkanı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tənzimlənmə</a:t>
            </a:r>
            <a:endParaRPr lang="en-US" sz="20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divarına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bütövlüyünə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zərər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000" dirty="0" err="1">
                <a:solidFill>
                  <a:srgbClr val="4472C4">
                    <a:lumMod val="75000"/>
                  </a:srgbClr>
                </a:solidFill>
              </a:rPr>
              <a:t>verməmə</a:t>
            </a:r>
            <a:r>
              <a:rPr lang="en-US" sz="2000" dirty="0">
                <a:solidFill>
                  <a:srgbClr val="4472C4">
                    <a:lumMod val="75000"/>
                  </a:srgbClr>
                </a:solidFill>
              </a:rPr>
              <a:t> </a:t>
            </a:r>
          </a:p>
          <a:p>
            <a:pPr marL="457200" indent="-342900">
              <a:lnSpc>
                <a:spcPct val="100000"/>
              </a:lnSpc>
              <a:buFont typeface="Wingdings" pitchFamily="2" charset="2"/>
              <a:buChar char="ü"/>
              <a:defRPr/>
            </a:pPr>
            <a:endParaRPr lang="en-US" sz="2000" dirty="0">
              <a:solidFill>
                <a:srgbClr val="4472C4">
                  <a:lumMod val="75000"/>
                </a:srgbClr>
              </a:solidFill>
              <a:latin typeface="Calibri"/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3C6C715A-1E54-6E4F-A0B6-A07308D214A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1628800"/>
            <a:ext cx="3736125" cy="4249843"/>
          </a:xfrm>
        </p:spPr>
      </p:pic>
    </p:spTree>
    <p:extLst>
      <p:ext uri="{BB962C8B-B14F-4D97-AF65-F5344CB8AC3E}">
        <p14:creationId xmlns:p14="http://schemas.microsoft.com/office/powerpoint/2010/main" val="39295480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Qastroplikasiya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592B45E-788A-6F43-B11F-21D5CD6711A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Mədənin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böyük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əyriliyi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sərbəstləşdirilir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Çoxqatlı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tikişlərlə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mədənin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divarı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içəriyə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doğru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invaginasiya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edilərək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həcmi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azaldılır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. </a:t>
            </a:r>
            <a:endParaRPr lang="az-Latn-AZ" sz="2300" dirty="0">
              <a:solidFill>
                <a:srgbClr val="4472C4">
                  <a:lumMod val="75000"/>
                </a:srgbClr>
              </a:solidFill>
            </a:endParaRPr>
          </a:p>
          <a:p>
            <a:pPr algn="ctr"/>
            <a:r>
              <a:rPr lang="en-US" sz="2400" b="1" i="1" u="sng" dirty="0" err="1">
                <a:solidFill>
                  <a:srgbClr val="4472C4">
                    <a:lumMod val="75000"/>
                  </a:srgbClr>
                </a:solidFill>
              </a:rPr>
              <a:t>Üstünlükləri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:</a:t>
            </a: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Aztravmatik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Tikiş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buraxma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ağırlaşması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olmayan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marL="342900" indent="-342900" algn="ctr">
              <a:buFont typeface="Wingdings" pitchFamily="2" charset="2"/>
              <a:buChar char="ü"/>
            </a:pP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Geriyə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dönmə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imkanı</a:t>
            </a:r>
            <a:r>
              <a:rPr lang="en-US" sz="24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400" dirty="0" err="1">
                <a:solidFill>
                  <a:srgbClr val="4472C4">
                    <a:lumMod val="75000"/>
                  </a:srgbClr>
                </a:solidFill>
              </a:rPr>
              <a:t>yüksək</a:t>
            </a:r>
            <a:endParaRPr lang="en-US" sz="2400" dirty="0">
              <a:solidFill>
                <a:srgbClr val="4472C4">
                  <a:lumMod val="75000"/>
                </a:srgbClr>
              </a:solidFill>
            </a:endParaRPr>
          </a:p>
          <a:p>
            <a:pPr algn="just">
              <a:buFont typeface="Wingdings" pitchFamily="2" charset="2"/>
              <a:buChar char="ü"/>
            </a:pPr>
            <a:endParaRPr lang="en-US" sz="23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D0BB3E36-EF5D-B04B-A390-02AFAD64218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1775" y="1872456"/>
            <a:ext cx="4362450" cy="4257675"/>
          </a:xfrm>
        </p:spPr>
      </p:pic>
    </p:spTree>
    <p:extLst>
      <p:ext uri="{BB962C8B-B14F-4D97-AF65-F5344CB8AC3E}">
        <p14:creationId xmlns:p14="http://schemas.microsoft.com/office/powerpoint/2010/main" val="32134584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altLang="en-US" sz="3600" dirty="0"/>
              <a:t>Yeyuno-ileal yanyol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592B45E-788A-6F43-B11F-21D5CD6711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556792"/>
            <a:ext cx="5181600" cy="4351338"/>
          </a:xfrm>
        </p:spPr>
        <p:txBody>
          <a:bodyPr/>
          <a:lstStyle/>
          <a:p>
            <a:pPr algn="just"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Acı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bağırsaqla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distal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qalça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bağırsaq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arasında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uc-yan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anastomoz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qoyulur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Qalça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bağırsağın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böyük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hissəsi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həzmdən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kənarlaşdırlır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algn="just"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İleosekal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bucağı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qorumaqla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14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düym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acı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bağırsaq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4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düym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qalça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bağırsaqdan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istifadə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</a:rPr>
              <a:t>edilir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12" name="Content Placeholder 11">
            <a:extLst>
              <a:ext uri="{FF2B5EF4-FFF2-40B4-BE49-F238E27FC236}">
                <a16:creationId xmlns:a16="http://schemas.microsoft.com/office/drawing/2014/main" id="{7555A10A-EDA5-4C4C-B3C4-46796B98E50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1279241"/>
            <a:ext cx="4104456" cy="4810492"/>
          </a:xfrm>
        </p:spPr>
      </p:pic>
    </p:spTree>
    <p:extLst>
      <p:ext uri="{BB962C8B-B14F-4D97-AF65-F5344CB8AC3E}">
        <p14:creationId xmlns:p14="http://schemas.microsoft.com/office/powerpoint/2010/main" val="2212788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dirty="0" err="1"/>
              <a:t>Biliopankreatik</a:t>
            </a:r>
            <a:r>
              <a:rPr lang="en-US" dirty="0"/>
              <a:t> </a:t>
            </a:r>
            <a:r>
              <a:rPr lang="en-US" dirty="0" err="1"/>
              <a:t>diversiya</a:t>
            </a:r>
            <a:endParaRPr lang="az-Latn-AZ" alt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9592B45E-788A-6F43-B11F-21D5CD6711A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412776"/>
            <a:ext cx="5181600" cy="4351338"/>
          </a:xfrm>
        </p:spPr>
        <p:txBody>
          <a:bodyPr>
            <a:normAutofit fontScale="92500" lnSpcReduction="20000"/>
          </a:bodyPr>
          <a:lstStyle/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Mədənin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distal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rezeksiyası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icra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edilir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12-bb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güdülü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bağlanır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Nazik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bağırsaq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ileosekal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bucaqdan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250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sm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məsafədə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kəsilir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 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Nazik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bağırsağın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distal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hissəsi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(Roux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qolu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)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mədə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güdülünə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,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proksimal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hissəsi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(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biliopankreatik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qolu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)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isə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ileosekal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bucaqdan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50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sm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məsafədə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qalça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bağırsağa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anastomoz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edilir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 </a:t>
            </a:r>
          </a:p>
          <a:p>
            <a:pPr algn="just">
              <a:lnSpc>
                <a:spcPct val="110000"/>
              </a:lnSpc>
              <a:buFont typeface="Wingdings" pitchFamily="2" charset="2"/>
              <a:buChar char="ü"/>
            </a:pP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Bu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əməliyyat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aşırı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piylənmədə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və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digər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əməliyyatlarla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arıqlama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mümükün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olmayan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xəstələrdə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tətbiq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 </a:t>
            </a:r>
            <a:r>
              <a:rPr lang="en-US" sz="2300" dirty="0" err="1">
                <a:solidFill>
                  <a:srgbClr val="4472C4">
                    <a:lumMod val="75000"/>
                  </a:srgbClr>
                </a:solidFill>
                <a:latin typeface="Calibri"/>
              </a:rPr>
              <a:t>edilir</a:t>
            </a:r>
            <a:r>
              <a:rPr lang="en-US" sz="2300" dirty="0">
                <a:solidFill>
                  <a:srgbClr val="4472C4">
                    <a:lumMod val="75000"/>
                  </a:srgbClr>
                </a:solidFill>
                <a:latin typeface="Calibri"/>
              </a:rPr>
              <a:t>.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DBF2309A-F50B-2348-8DE4-88B14B4B506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4450" y="1328228"/>
            <a:ext cx="3256086" cy="4837076"/>
          </a:xfrm>
        </p:spPr>
      </p:pic>
    </p:spTree>
    <p:extLst>
      <p:ext uri="{BB962C8B-B14F-4D97-AF65-F5344CB8AC3E}">
        <p14:creationId xmlns:p14="http://schemas.microsoft.com/office/powerpoint/2010/main" val="16090595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build="p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747749" y="-146534"/>
            <a:ext cx="6804635" cy="835878"/>
          </a:xfrm>
        </p:spPr>
        <p:txBody>
          <a:bodyPr>
            <a:noAutofit/>
          </a:bodyPr>
          <a:lstStyle/>
          <a:p>
            <a:r>
              <a:rPr lang="en-US" altLang="en-US" dirty="0"/>
              <a:t>Gastric Roux-en-Y by-pass</a:t>
            </a:r>
            <a:endParaRPr lang="az-Latn-AZ" altLang="en-US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6C8D9ED-EE13-7840-83F3-DF668EFA28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az-Latn-AZ" sz="2100" dirty="0">
                <a:solidFill>
                  <a:srgbClr val="4472C4">
                    <a:lumMod val="75000"/>
                  </a:srgbClr>
                </a:solidFill>
              </a:rPr>
              <a:t>90-180 dəq. müddət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az-Latn-AZ" sz="2100" dirty="0">
                <a:solidFill>
                  <a:srgbClr val="4472C4">
                    <a:lumMod val="75000"/>
                  </a:srgbClr>
                </a:solidFill>
              </a:rPr>
              <a:t>İntensiv terapiya 1-2 gün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az-Latn-AZ" sz="2100" dirty="0">
                <a:solidFill>
                  <a:srgbClr val="4472C4">
                    <a:lumMod val="75000"/>
                  </a:srgbClr>
                </a:solidFill>
              </a:rPr>
              <a:t>Stasionarda qalma müddəti 2-4 gün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az-Latn-AZ" sz="2100" dirty="0">
                <a:solidFill>
                  <a:srgbClr val="4472C4">
                    <a:lumMod val="75000"/>
                  </a:srgbClr>
                </a:solidFill>
              </a:rPr>
              <a:t>Təkrar işə dönmə 7-12 gün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az-Latn-AZ" sz="2100" dirty="0">
                <a:solidFill>
                  <a:srgbClr val="4472C4">
                    <a:lumMod val="75000"/>
                  </a:srgbClr>
                </a:solidFill>
              </a:rPr>
              <a:t>Arıqlama 12-16 ay ərzində</a:t>
            </a:r>
            <a:endParaRPr lang="ru-RU" sz="2100" dirty="0">
              <a:solidFill>
                <a:srgbClr val="4472C4">
                  <a:lumMod val="75000"/>
                </a:srgbClr>
              </a:solidFill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B2EBCC5-A51F-8B45-9D35-C87D69A9DCD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4112" y="1484784"/>
            <a:ext cx="4060584" cy="4342857"/>
          </a:xfrm>
        </p:spPr>
      </p:pic>
    </p:spTree>
    <p:extLst>
      <p:ext uri="{BB962C8B-B14F-4D97-AF65-F5344CB8AC3E}">
        <p14:creationId xmlns:p14="http://schemas.microsoft.com/office/powerpoint/2010/main" val="39039147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1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3600" dirty="0"/>
              <a:t>Mini-gastric by-pass</a:t>
            </a:r>
            <a:endParaRPr lang="az-Latn-AZ" altLang="en-US" sz="3600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6C8D9ED-EE13-7840-83F3-DF668EFA28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Ru-Y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yanyol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əməliyyatının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varinatı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kimi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təqqdim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edilir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 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boylama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rezeskiya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edilir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Pilor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qorunur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Bulbus ilə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nazik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bağırsaq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arasında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uc-yan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anstomoz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qoyulur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 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EA627472-90C9-454F-BA77-2EAB54524BC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0136" y="1136403"/>
            <a:ext cx="4032448" cy="5040560"/>
          </a:xfrm>
        </p:spPr>
      </p:pic>
    </p:spTree>
    <p:extLst>
      <p:ext uri="{BB962C8B-B14F-4D97-AF65-F5344CB8AC3E}">
        <p14:creationId xmlns:p14="http://schemas.microsoft.com/office/powerpoint/2010/main" val="24822755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>
            <a:extLst>
              <a:ext uri="{FF2B5EF4-FFF2-40B4-BE49-F238E27FC236}">
                <a16:creationId xmlns:a16="http://schemas.microsoft.com/office/drawing/2014/main" id="{E9DE4C0A-80AC-4304-B195-9B1EB4FCEFA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altLang="en-US" sz="3600" dirty="0"/>
              <a:t>Duodenal </a:t>
            </a:r>
            <a:r>
              <a:rPr lang="en-US" altLang="en-US" sz="3600" dirty="0" err="1"/>
              <a:t>yankeçmə</a:t>
            </a:r>
            <a:endParaRPr lang="az-Latn-AZ" altLang="en-US" sz="3600" dirty="0"/>
          </a:p>
        </p:txBody>
      </p:sp>
      <p:sp>
        <p:nvSpPr>
          <p:cNvPr id="17" name="Content Placeholder 16">
            <a:extLst>
              <a:ext uri="{FF2B5EF4-FFF2-40B4-BE49-F238E27FC236}">
                <a16:creationId xmlns:a16="http://schemas.microsoft.com/office/drawing/2014/main" id="{F6C8D9ED-EE13-7840-83F3-DF668EFA282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115801"/>
            <a:ext cx="5401816" cy="5061162"/>
          </a:xfrm>
        </p:spPr>
        <p:txBody>
          <a:bodyPr/>
          <a:lstStyle/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Bilio-pankreatik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yankeçmə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əməliyyatının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modifikasiyasıdır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Ondan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fərqli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olaraq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mədə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distal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yox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boylama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rezeksiya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edilir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pilor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qorunur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150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sm-lik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Ru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qolu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ilə (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alimentar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kanal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)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pilor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arasında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anstomoz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qoyulur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,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proksimal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bilio-pankreatik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qolu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isə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qalça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bağırsağa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anastomoz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edilərək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75-100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sm-lik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ümumi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kanal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yaradılır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 </a:t>
            </a:r>
          </a:p>
          <a:p>
            <a:pPr marL="171450" lvl="1" algn="just">
              <a:lnSpc>
                <a:spcPct val="100000"/>
              </a:lnSpc>
              <a:spcBef>
                <a:spcPts val="750"/>
              </a:spcBef>
              <a:buFont typeface="Wingdings" pitchFamily="2" charset="2"/>
              <a:buChar char="ü"/>
              <a:defRPr/>
            </a:pP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Bu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modifikasiya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anastomoz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xoralarını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və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dempinq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sindromu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aradan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qaldırmaq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məqsədini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 </a:t>
            </a:r>
            <a:r>
              <a:rPr lang="en-US" sz="2100" dirty="0" err="1">
                <a:solidFill>
                  <a:srgbClr val="4472C4">
                    <a:lumMod val="75000"/>
                  </a:srgbClr>
                </a:solidFill>
              </a:rPr>
              <a:t>daşıyır</a:t>
            </a:r>
            <a:r>
              <a:rPr lang="en-US" sz="2100" dirty="0">
                <a:solidFill>
                  <a:srgbClr val="4472C4">
                    <a:lumMod val="75000"/>
                  </a:srgbClr>
                </a:solidFill>
              </a:rPr>
              <a:t>.</a:t>
            </a:r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AB002457-B402-3844-B65A-E386BC20352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6160" y="1115801"/>
            <a:ext cx="3662486" cy="5192385"/>
          </a:xfrm>
        </p:spPr>
      </p:pic>
    </p:spTree>
    <p:extLst>
      <p:ext uri="{BB962C8B-B14F-4D97-AF65-F5344CB8AC3E}">
        <p14:creationId xmlns:p14="http://schemas.microsoft.com/office/powerpoint/2010/main" val="42518429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4" dur="5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build="p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2999656" y="2924944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/>
              <a:t>Diqqətinizə görə təşəkkürlər.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4128352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760296" y="3072602"/>
            <a:ext cx="3686914" cy="1373070"/>
          </a:xfrm>
        </p:spPr>
        <p:txBody>
          <a:bodyPr>
            <a:normAutofit fontScale="90000"/>
          </a:bodyPr>
          <a:lstStyle/>
          <a:p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      </a:t>
            </a:r>
            <a:r>
              <a:rPr lang="en-US" sz="4800" dirty="0">
                <a:solidFill>
                  <a:schemeClr val="accent6">
                    <a:lumMod val="50000"/>
                  </a:schemeClr>
                </a:solidFill>
              </a:rPr>
              <a:t>www.bck.</a:t>
            </a:r>
            <a:r>
              <a:rPr lang="az-Latn-AZ" sz="4800" dirty="0">
                <a:solidFill>
                  <a:schemeClr val="accent6">
                    <a:lumMod val="50000"/>
                  </a:schemeClr>
                </a:solidFill>
              </a:rPr>
              <a:t>az</a:t>
            </a:r>
            <a:endParaRPr lang="ru-RU" sz="4800" dirty="0">
              <a:solidFill>
                <a:schemeClr val="accent6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28057" y="5098469"/>
            <a:ext cx="9606678" cy="705748"/>
          </a:xfrm>
        </p:spPr>
        <p:txBody>
          <a:bodyPr>
            <a:normAutofit fontScale="92500" lnSpcReduction="20000"/>
          </a:bodyPr>
          <a:lstStyle/>
          <a:p>
            <a:r>
              <a:rPr lang="en-US" sz="2800" b="1" dirty="0" err="1">
                <a:solidFill>
                  <a:schemeClr val="accent2">
                    <a:lumMod val="50000"/>
                  </a:schemeClr>
                </a:solidFill>
              </a:rPr>
              <a:t>Az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ərbaycan Tibb Universitetinin </a:t>
            </a:r>
            <a:r>
              <a:rPr lang="en-US" sz="2800" b="1" dirty="0">
                <a:solidFill>
                  <a:schemeClr val="accent2">
                    <a:lumMod val="50000"/>
                  </a:schemeClr>
                </a:solidFill>
              </a:rPr>
              <a:t>I</a:t>
            </a:r>
            <a:r>
              <a:rPr lang="az-Latn-AZ" sz="2800" b="1" dirty="0">
                <a:solidFill>
                  <a:schemeClr val="accent2">
                    <a:lumMod val="50000"/>
                  </a:schemeClr>
                </a:solidFill>
              </a:rPr>
              <a:t>-Cərrahi Xəstəliklər kafedrası</a:t>
            </a:r>
            <a:endParaRPr lang="ru-RU" sz="280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CFE757B-CEAC-467F-A917-B128234C06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71078" y="1256213"/>
            <a:ext cx="5032582" cy="3632779"/>
          </a:xfrm>
          <a:prstGeom prst="rect">
            <a:avLst/>
          </a:prstGeom>
        </p:spPr>
      </p:pic>
      <p:pic>
        <p:nvPicPr>
          <p:cNvPr id="7" name="Picture 6" descr="Screen Clippi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56" y="1256213"/>
            <a:ext cx="3653044" cy="36327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9714164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Praktiki dərs şablonu 1</Template>
  <TotalTime>8339</TotalTime>
  <Words>1256</Words>
  <Application>Microsoft Office PowerPoint</Application>
  <PresentationFormat>Widescreen</PresentationFormat>
  <Paragraphs>261</Paragraphs>
  <Slides>37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37</vt:i4>
      </vt:variant>
    </vt:vector>
  </HeadingPairs>
  <TitlesOfParts>
    <vt:vector size="42" baseType="lpstr">
      <vt:lpstr>Arial</vt:lpstr>
      <vt:lpstr>Calibri</vt:lpstr>
      <vt:lpstr>Times New Roman</vt:lpstr>
      <vt:lpstr>Wingdings</vt:lpstr>
      <vt:lpstr>Praktiki dərs şablonu 7</vt:lpstr>
      <vt:lpstr>Piylənmə. Bariatrik və metabolik cərrahiyyə</vt:lpstr>
      <vt:lpstr>Tərifi</vt:lpstr>
      <vt:lpstr>Tərifi</vt:lpstr>
      <vt:lpstr>Təsnifatı</vt:lpstr>
      <vt:lpstr>Təsnifatı</vt:lpstr>
      <vt:lpstr>Rastgəlməsi</vt:lpstr>
      <vt:lpstr>Proqnoz</vt:lpstr>
      <vt:lpstr>Etiologiya</vt:lpstr>
      <vt:lpstr>Patogenez</vt:lpstr>
      <vt:lpstr>Klinika</vt:lpstr>
      <vt:lpstr>Ağırlaşmalar</vt:lpstr>
      <vt:lpstr>Ağırlaşmalar</vt:lpstr>
      <vt:lpstr>Ağırlaşmalar</vt:lpstr>
      <vt:lpstr>Ağırlaşmalar</vt:lpstr>
      <vt:lpstr>Ağırlaşmalar</vt:lpstr>
      <vt:lpstr>Ağırlaşmalar</vt:lpstr>
      <vt:lpstr>Ağırlaşmalar</vt:lpstr>
      <vt:lpstr>Ağırlaşmalar</vt:lpstr>
      <vt:lpstr>Diaqnostika</vt:lpstr>
      <vt:lpstr>Differensiasiya</vt:lpstr>
      <vt:lpstr>Müalicə</vt:lpstr>
      <vt:lpstr>Tərifi</vt:lpstr>
      <vt:lpstr>Piylənmə və Metabolik cərrahiyyəsində qırılma nöqtəsi 25-27 Mart 1991 tarixində “National Institutes of Health”ın bu xəstələrdə cərrahi müalicənin ideal bir metod olduğunu bildirməsi olmuşdur. Bu tarixdən sonra bu əməliyytalar ciddi bir şəkildə edilməyə başalanılmışdır</vt:lpstr>
      <vt:lpstr>Konsepsiyalar</vt:lpstr>
      <vt:lpstr>Bariatrik cərrahiyyə</vt:lpstr>
      <vt:lpstr>Metabolik cərrahiyyə</vt:lpstr>
      <vt:lpstr>Əməliyyatlar</vt:lpstr>
      <vt:lpstr>Mədənin boylama rezeksiyası</vt:lpstr>
      <vt:lpstr>Mədə kəməndi</vt:lpstr>
      <vt:lpstr>Qastroplikasiya</vt:lpstr>
      <vt:lpstr>Yeyuno-ileal yanyol</vt:lpstr>
      <vt:lpstr>Biliopankreatik diversiya</vt:lpstr>
      <vt:lpstr>Gastric Roux-en-Y by-pass</vt:lpstr>
      <vt:lpstr>Mini-gastric by-pass</vt:lpstr>
      <vt:lpstr>Duodenal yankeçmə</vt:lpstr>
      <vt:lpstr>Diqqətinizə görə təşəkkürlər.</vt:lpstr>
      <vt:lpstr>      www.bck.az</vt:lpstr>
    </vt:vector>
  </TitlesOfParts>
  <Company>MKX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Öd daşı. K½skin xolesistit</dc:title>
  <dc:creator>Nuru Bayramov</dc:creator>
  <cp:lastModifiedBy>Nuru Bayramov</cp:lastModifiedBy>
  <cp:revision>275</cp:revision>
  <dcterms:created xsi:type="dcterms:W3CDTF">2001-04-16T20:54:45Z</dcterms:created>
  <dcterms:modified xsi:type="dcterms:W3CDTF">2021-07-29T11:28:22Z</dcterms:modified>
</cp:coreProperties>
</file>