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diagrams/layout4.xml" ContentType="application/vnd.openxmlformats-officedocument.drawingml.diagramLayout+xml"/>
  <Override PartName="/ppt/diagrams/layout5.xml" ContentType="application/vnd.openxmlformats-officedocument.drawingml.diagramLayout+xml"/>
  <Override PartName="/ppt/diagrams/data6.xml" ContentType="application/vnd.openxmlformats-officedocument.drawingml.diagramData+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Default Extension="vml" ContentType="application/vnd.openxmlformats-officedocument.vmlDrawing"/>
  <Override PartName="/ppt/diagrams/data5.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diagrams/colors6.xml" ContentType="application/vnd.openxmlformats-officedocument.drawingml.diagramColors+xml"/>
  <Override PartName="/ppt/diagrams/drawing6.xml" ContentType="application/vnd.ms-office.drawingml.diagramDrawing+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quickStyle6.xml" ContentType="application/vnd.openxmlformats-officedocument.drawingml.diagramStyle+xml"/>
  <Override PartName="/docProps/core.xml" ContentType="application/vnd.openxmlformats-package.core-properties+xml"/>
  <Override PartName="/ppt/diagrams/drawing5.xml" ContentType="application/vnd.ms-office.drawingml.diagramDrawing+xml"/>
  <Override PartName="/ppt/diagrams/drawing4.xml" ContentType="application/vnd.ms-office.drawingml.diagramDrawing+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Default Extension="bin" ContentType="application/vnd.openxmlformats-officedocument.oleObject"/>
  <Override PartName="/ppt/diagrams/quickStyle5.xml" ContentType="application/vnd.openxmlformats-officedocument.drawingml.diagramStyle+xml"/>
  <Override PartName="/ppt/diagrams/drawing3.xml" ContentType="application/vnd.ms-office.drawingml.diagramDrawing+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Override PartName="/ppt/presentation.xml" ContentType="application/vnd.openxmlformats-officedocument.presentationml.presentation.main+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3" r:id="rId1"/>
  </p:sldMasterIdLst>
  <p:notesMasterIdLst>
    <p:notesMasterId r:id="rId13"/>
  </p:notesMasterIdLst>
  <p:handoutMasterIdLst>
    <p:handoutMasterId r:id="rId14"/>
  </p:handoutMasterIdLst>
  <p:sldIdLst>
    <p:sldId id="284" r:id="rId2"/>
    <p:sldId id="313" r:id="rId3"/>
    <p:sldId id="321" r:id="rId4"/>
    <p:sldId id="322" r:id="rId5"/>
    <p:sldId id="323" r:id="rId6"/>
    <p:sldId id="326" r:id="rId7"/>
    <p:sldId id="324" r:id="rId8"/>
    <p:sldId id="325" r:id="rId9"/>
    <p:sldId id="327" r:id="rId10"/>
    <p:sldId id="329" r:id="rId11"/>
    <p:sldId id="328" r:id="rId12"/>
  </p:sldIdLst>
  <p:sldSz cx="12192000" cy="6858000"/>
  <p:notesSz cx="6784975" cy="98567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CC0066"/>
    <a:srgbClr val="990033"/>
    <a:srgbClr val="F9B88B"/>
    <a:srgbClr val="E59E0F"/>
    <a:srgbClr val="EC3308"/>
    <a:srgbClr val="FFFF00"/>
    <a:srgbClr val="CCFF66"/>
    <a:srgbClr val="CC66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8190" autoAdjust="0"/>
    <p:restoredTop sz="86323" autoAdjust="0"/>
  </p:normalViewPr>
  <p:slideViewPr>
    <p:cSldViewPr>
      <p:cViewPr>
        <p:scale>
          <a:sx n="50" d="100"/>
          <a:sy n="50" d="100"/>
        </p:scale>
        <p:origin x="-1027" y="-158"/>
      </p:cViewPr>
      <p:guideLst>
        <p:guide orient="horz" pos="2160"/>
        <p:guide pos="3840"/>
      </p:guideLst>
    </p:cSldViewPr>
  </p:slideViewPr>
  <p:outlineViewPr>
    <p:cViewPr>
      <p:scale>
        <a:sx n="33" d="100"/>
        <a:sy n="33" d="100"/>
      </p:scale>
      <p:origin x="0" y="1278"/>
    </p:cViewPr>
  </p:outlineViewPr>
  <p:notesTextViewPr>
    <p:cViewPr>
      <p:scale>
        <a:sx n="100" d="100"/>
        <a:sy n="100" d="100"/>
      </p:scale>
      <p:origin x="0" y="0"/>
    </p:cViewPr>
  </p:notesTextViewPr>
  <p:sorterViewPr>
    <p:cViewPr>
      <p:scale>
        <a:sx n="66" d="100"/>
        <a:sy n="66" d="100"/>
      </p:scale>
      <p:origin x="0" y="1224"/>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A2DCFB-33BB-499A-9FE0-702B0AD5EA81}"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351A41AB-586F-4C4F-80B3-A59125211E1A}">
      <dgm:prSet phldrT="[Текст]" custT="1"/>
      <dgm:spPr/>
      <dgm:t>
        <a:bodyPr/>
        <a:lstStyle/>
        <a:p>
          <a:r>
            <a:rPr lang="en-US" sz="2800" dirty="0" smtClean="0"/>
            <a:t>Period I: until 1954</a:t>
          </a:r>
          <a:endParaRPr lang="ru-RU" sz="2800" dirty="0"/>
        </a:p>
      </dgm:t>
    </dgm:pt>
    <dgm:pt modelId="{BC4331E6-F725-4DBF-B56D-26A62A072FAA}" type="parTrans" cxnId="{1E4BC9AF-0220-413A-AE38-4AD526EAE3D1}">
      <dgm:prSet/>
      <dgm:spPr/>
      <dgm:t>
        <a:bodyPr/>
        <a:lstStyle/>
        <a:p>
          <a:endParaRPr lang="ru-RU"/>
        </a:p>
      </dgm:t>
    </dgm:pt>
    <dgm:pt modelId="{A9B14309-4E4B-4399-B177-2C427D27BAAB}" type="sibTrans" cxnId="{1E4BC9AF-0220-413A-AE38-4AD526EAE3D1}">
      <dgm:prSet/>
      <dgm:spPr/>
      <dgm:t>
        <a:bodyPr/>
        <a:lstStyle/>
        <a:p>
          <a:endParaRPr lang="ru-RU"/>
        </a:p>
      </dgm:t>
    </dgm:pt>
    <dgm:pt modelId="{72BC6BE2-EAEE-4269-92FF-A4CFD1FBDD30}">
      <dgm:prSet phldrT="[Текст]" custT="1"/>
      <dgm:spPr/>
      <dgm:t>
        <a:bodyPr/>
        <a:lstStyle/>
        <a:p>
          <a:r>
            <a:rPr lang="en-US" altLang="en-US" sz="1600" dirty="0" smtClean="0">
              <a:latin typeface="Arial" pitchFamily="34" charset="0"/>
              <a:ea typeface="ＭＳ Ｐゴシック" pitchFamily="34" charset="-128"/>
            </a:rPr>
            <a:t>Vascular anastomosis</a:t>
          </a:r>
          <a:endParaRPr lang="ru-RU" sz="1600" dirty="0"/>
        </a:p>
      </dgm:t>
    </dgm:pt>
    <dgm:pt modelId="{C729141A-4E8B-4D59-B53A-62D058E1149F}" type="parTrans" cxnId="{13B772CE-2D45-4B4F-92F8-C608E3E74B3B}">
      <dgm:prSet/>
      <dgm:spPr/>
      <dgm:t>
        <a:bodyPr/>
        <a:lstStyle/>
        <a:p>
          <a:endParaRPr lang="ru-RU"/>
        </a:p>
      </dgm:t>
    </dgm:pt>
    <dgm:pt modelId="{2256A9B8-120F-43F1-AB0D-E0935E573283}" type="sibTrans" cxnId="{13B772CE-2D45-4B4F-92F8-C608E3E74B3B}">
      <dgm:prSet/>
      <dgm:spPr/>
      <dgm:t>
        <a:bodyPr/>
        <a:lstStyle/>
        <a:p>
          <a:endParaRPr lang="ru-RU"/>
        </a:p>
      </dgm:t>
    </dgm:pt>
    <dgm:pt modelId="{4A2232A3-9DB0-4ED4-B738-249A6CC38A21}">
      <dgm:prSet phldrT="[Текст]" custT="1"/>
      <dgm:spPr/>
      <dgm:t>
        <a:bodyPr/>
        <a:lstStyle/>
        <a:p>
          <a:r>
            <a:rPr lang="en-US" sz="2800" dirty="0" smtClean="0"/>
            <a:t>Period II: 1954-1980</a:t>
          </a:r>
          <a:endParaRPr lang="ru-RU" sz="2800" dirty="0">
            <a:solidFill>
              <a:schemeClr val="bg1"/>
            </a:solidFill>
          </a:endParaRPr>
        </a:p>
      </dgm:t>
    </dgm:pt>
    <dgm:pt modelId="{36712210-0485-45A2-9832-3250122164FD}" type="parTrans" cxnId="{59404B87-7EB0-4340-9EDA-8B433819D035}">
      <dgm:prSet/>
      <dgm:spPr/>
      <dgm:t>
        <a:bodyPr/>
        <a:lstStyle/>
        <a:p>
          <a:endParaRPr lang="ru-RU"/>
        </a:p>
      </dgm:t>
    </dgm:pt>
    <dgm:pt modelId="{7ED2529F-E69F-400B-AAF0-84F6BC44844C}" type="sibTrans" cxnId="{59404B87-7EB0-4340-9EDA-8B433819D035}">
      <dgm:prSet/>
      <dgm:spPr/>
      <dgm:t>
        <a:bodyPr/>
        <a:lstStyle/>
        <a:p>
          <a:endParaRPr lang="ru-RU"/>
        </a:p>
      </dgm:t>
    </dgm:pt>
    <dgm:pt modelId="{54766EE7-E37C-4972-8F60-3C47A4B7D316}">
      <dgm:prSet phldrT="[Текст]" custT="1"/>
      <dgm:spPr/>
      <dgm:t>
        <a:bodyPr/>
        <a:lstStyle/>
        <a:p>
          <a:r>
            <a:rPr lang="en-US" altLang="en-US" sz="1400" dirty="0" smtClean="0">
              <a:latin typeface="Arial" pitchFamily="34" charset="0"/>
            </a:rPr>
            <a:t>It can be transplanted and lives in humans</a:t>
          </a:r>
          <a:endParaRPr lang="ru-RU" sz="1400" dirty="0"/>
        </a:p>
      </dgm:t>
    </dgm:pt>
    <dgm:pt modelId="{49B552D1-91AD-477B-B207-368EBE1D4B98}" type="parTrans" cxnId="{7A94BFA1-F605-496A-82FC-718C8E6EF1C0}">
      <dgm:prSet/>
      <dgm:spPr/>
      <dgm:t>
        <a:bodyPr/>
        <a:lstStyle/>
        <a:p>
          <a:endParaRPr lang="ru-RU"/>
        </a:p>
      </dgm:t>
    </dgm:pt>
    <dgm:pt modelId="{746051A8-1D58-42E5-A22D-44C06B4B393B}" type="sibTrans" cxnId="{7A94BFA1-F605-496A-82FC-718C8E6EF1C0}">
      <dgm:prSet/>
      <dgm:spPr/>
      <dgm:t>
        <a:bodyPr/>
        <a:lstStyle/>
        <a:p>
          <a:endParaRPr lang="ru-RU"/>
        </a:p>
      </dgm:t>
    </dgm:pt>
    <dgm:pt modelId="{DE896015-20F2-4794-A8CF-1C2F2AC60C35}">
      <dgm:prSet phldrT="[Текст]" custT="1"/>
      <dgm:spPr/>
      <dgm:t>
        <a:bodyPr/>
        <a:lstStyle/>
        <a:p>
          <a:r>
            <a:rPr lang="en-US" sz="2800" dirty="0" smtClean="0"/>
            <a:t>Period III: After 1980</a:t>
          </a:r>
          <a:endParaRPr lang="ru-RU" sz="2800" dirty="0">
            <a:solidFill>
              <a:schemeClr val="bg1"/>
            </a:solidFill>
          </a:endParaRPr>
        </a:p>
      </dgm:t>
    </dgm:pt>
    <dgm:pt modelId="{395D53F4-349A-496D-9D05-DADDE85D96B4}" type="parTrans" cxnId="{96D2FD09-9ED0-499D-882F-542513E14C6C}">
      <dgm:prSet/>
      <dgm:spPr/>
      <dgm:t>
        <a:bodyPr/>
        <a:lstStyle/>
        <a:p>
          <a:endParaRPr lang="ru-RU"/>
        </a:p>
      </dgm:t>
    </dgm:pt>
    <dgm:pt modelId="{A0F09BBB-8CA7-4D17-9B95-526237A20BA7}" type="sibTrans" cxnId="{96D2FD09-9ED0-499D-882F-542513E14C6C}">
      <dgm:prSet/>
      <dgm:spPr/>
      <dgm:t>
        <a:bodyPr/>
        <a:lstStyle/>
        <a:p>
          <a:endParaRPr lang="ru-RU"/>
        </a:p>
      </dgm:t>
    </dgm:pt>
    <dgm:pt modelId="{5C3839EA-34F5-400C-9B34-540F20ADEF31}">
      <dgm:prSet phldrT="[Текст]" custT="1"/>
      <dgm:spPr/>
      <dgm:t>
        <a:bodyPr/>
        <a:lstStyle/>
        <a:p>
          <a:r>
            <a:rPr lang="en-US" altLang="en-US" sz="1200" b="0" dirty="0" smtClean="0">
              <a:solidFill>
                <a:schemeClr val="tx1"/>
              </a:solidFill>
              <a:latin typeface="Arial" pitchFamily="34" charset="0"/>
              <a:ea typeface="ＭＳ Ｐゴシック" pitchFamily="34" charset="-128"/>
            </a:rPr>
            <a:t>Effective immunosuppression</a:t>
          </a:r>
          <a:r>
            <a:rPr lang="tr-TR" altLang="en-US" sz="1200" b="0" dirty="0" smtClean="0">
              <a:solidFill>
                <a:schemeClr val="tx1"/>
              </a:solidFill>
              <a:latin typeface="Arial" pitchFamily="34" charset="0"/>
              <a:ea typeface="ＭＳ Ｐゴシック" pitchFamily="34" charset="-128"/>
            </a:rPr>
            <a:t> </a:t>
          </a:r>
          <a:endParaRPr lang="ru-RU" sz="1200" b="0" dirty="0">
            <a:solidFill>
              <a:schemeClr val="tx1"/>
            </a:solidFill>
          </a:endParaRPr>
        </a:p>
      </dgm:t>
    </dgm:pt>
    <dgm:pt modelId="{A8CD156A-3FB5-417D-9F42-21808FF5EA16}" type="parTrans" cxnId="{4A347080-DE7A-4E47-A6FD-CEFE8EFF81AF}">
      <dgm:prSet/>
      <dgm:spPr/>
      <dgm:t>
        <a:bodyPr/>
        <a:lstStyle/>
        <a:p>
          <a:endParaRPr lang="ru-RU"/>
        </a:p>
      </dgm:t>
    </dgm:pt>
    <dgm:pt modelId="{BDD6BAFC-3637-4569-88B7-B0E4959548C6}" type="sibTrans" cxnId="{4A347080-DE7A-4E47-A6FD-CEFE8EFF81AF}">
      <dgm:prSet/>
      <dgm:spPr/>
      <dgm:t>
        <a:bodyPr/>
        <a:lstStyle/>
        <a:p>
          <a:endParaRPr lang="ru-RU"/>
        </a:p>
      </dgm:t>
    </dgm:pt>
    <dgm:pt modelId="{28A0049B-5922-4AA6-BB40-0953C5D739DA}">
      <dgm:prSet custT="1"/>
      <dgm:spPr/>
      <dgm:t>
        <a:bodyPr/>
        <a:lstStyle/>
        <a:p>
          <a:r>
            <a:rPr lang="en-US" altLang="en-US" sz="1600" dirty="0" smtClean="0">
              <a:latin typeface="Arial" pitchFamily="34" charset="0"/>
              <a:ea typeface="ＭＳ Ｐゴシック" pitchFamily="34" charset="-128"/>
            </a:rPr>
            <a:t>The effect of the cold</a:t>
          </a:r>
          <a:r>
            <a:rPr lang="tr-TR" altLang="en-US" sz="1600" dirty="0" smtClean="0">
              <a:latin typeface="Arial" pitchFamily="34" charset="0"/>
              <a:ea typeface="ＭＳ Ｐゴシック" pitchFamily="34" charset="-128"/>
            </a:rPr>
            <a:t> </a:t>
          </a:r>
          <a:endParaRPr lang="az-Latn-AZ" altLang="en-US" sz="1600" dirty="0" smtClean="0">
            <a:latin typeface="Arial" pitchFamily="34" charset="0"/>
            <a:ea typeface="ＭＳ Ｐゴシック" pitchFamily="34" charset="-128"/>
          </a:endParaRPr>
        </a:p>
      </dgm:t>
    </dgm:pt>
    <dgm:pt modelId="{8EA087F1-CCDC-4F32-BC79-4F8EF81F753D}" type="parTrans" cxnId="{E14032ED-C898-4510-A968-2BF92B01DEB5}">
      <dgm:prSet/>
      <dgm:spPr/>
      <dgm:t>
        <a:bodyPr/>
        <a:lstStyle/>
        <a:p>
          <a:endParaRPr lang="ru-RU"/>
        </a:p>
      </dgm:t>
    </dgm:pt>
    <dgm:pt modelId="{FFF36BDA-E62F-463E-BE17-DF2FA393762A}" type="sibTrans" cxnId="{E14032ED-C898-4510-A968-2BF92B01DEB5}">
      <dgm:prSet/>
      <dgm:spPr/>
      <dgm:t>
        <a:bodyPr/>
        <a:lstStyle/>
        <a:p>
          <a:endParaRPr lang="ru-RU"/>
        </a:p>
      </dgm:t>
    </dgm:pt>
    <dgm:pt modelId="{0608BECA-29AA-48FC-B3AD-A30238CE1185}">
      <dgm:prSet custT="1"/>
      <dgm:spPr/>
      <dgm:t>
        <a:bodyPr/>
        <a:lstStyle/>
        <a:p>
          <a:r>
            <a:rPr lang="en-US" sz="1600" dirty="0" smtClean="0"/>
            <a:t>Blood groups</a:t>
          </a:r>
          <a:endParaRPr lang="az-Latn-AZ" altLang="en-US" sz="1600" dirty="0" smtClean="0">
            <a:latin typeface="Arial" pitchFamily="34" charset="0"/>
            <a:ea typeface="ＭＳ Ｐゴシック" pitchFamily="34" charset="-128"/>
          </a:endParaRPr>
        </a:p>
      </dgm:t>
    </dgm:pt>
    <dgm:pt modelId="{096C1AE4-F29B-4747-BBF3-B89D4765F54C}" type="parTrans" cxnId="{BA51336D-0D3F-4966-96F6-79BD091BB5CF}">
      <dgm:prSet/>
      <dgm:spPr/>
      <dgm:t>
        <a:bodyPr/>
        <a:lstStyle/>
        <a:p>
          <a:endParaRPr lang="ru-RU"/>
        </a:p>
      </dgm:t>
    </dgm:pt>
    <dgm:pt modelId="{407B6FF5-450F-4973-B4E4-9B7E7A6F74D3}" type="sibTrans" cxnId="{BA51336D-0D3F-4966-96F6-79BD091BB5CF}">
      <dgm:prSet/>
      <dgm:spPr/>
      <dgm:t>
        <a:bodyPr/>
        <a:lstStyle/>
        <a:p>
          <a:endParaRPr lang="ru-RU"/>
        </a:p>
      </dgm:t>
    </dgm:pt>
    <dgm:pt modelId="{A88F4F91-BB15-4185-8A4C-F9A421E7CD0F}">
      <dgm:prSet custT="1"/>
      <dgm:spPr/>
      <dgm:t>
        <a:bodyPr/>
        <a:lstStyle/>
        <a:p>
          <a:r>
            <a:rPr lang="en-US" altLang="en-US" sz="1600" dirty="0" smtClean="0">
              <a:latin typeface="Arial" pitchFamily="34" charset="0"/>
              <a:ea typeface="ＭＳ Ｐゴシック" pitchFamily="34" charset="-128"/>
            </a:rPr>
            <a:t>Technical compatibility of human transplantation</a:t>
          </a:r>
          <a:endParaRPr lang="az-Latn-AZ" altLang="en-US" sz="1600" dirty="0" smtClean="0">
            <a:latin typeface="Arial" pitchFamily="34" charset="0"/>
            <a:ea typeface="ＭＳ Ｐゴシック" pitchFamily="34" charset="-128"/>
          </a:endParaRPr>
        </a:p>
      </dgm:t>
    </dgm:pt>
    <dgm:pt modelId="{47EF3557-AD7D-4885-8531-3B861AEEC9D1}" type="parTrans" cxnId="{E5CB7C7F-8BD1-44A9-9FEF-693EF39FFFAB}">
      <dgm:prSet/>
      <dgm:spPr/>
      <dgm:t>
        <a:bodyPr/>
        <a:lstStyle/>
        <a:p>
          <a:endParaRPr lang="ru-RU"/>
        </a:p>
      </dgm:t>
    </dgm:pt>
    <dgm:pt modelId="{377723EB-A434-4347-88E5-36212A613DD1}" type="sibTrans" cxnId="{E5CB7C7F-8BD1-44A9-9FEF-693EF39FFFAB}">
      <dgm:prSet/>
      <dgm:spPr/>
      <dgm:t>
        <a:bodyPr/>
        <a:lstStyle/>
        <a:p>
          <a:endParaRPr lang="ru-RU"/>
        </a:p>
      </dgm:t>
    </dgm:pt>
    <dgm:pt modelId="{DFEAF67A-787C-412D-92D1-B564D6490AA9}">
      <dgm:prSet custT="1"/>
      <dgm:spPr/>
      <dgm:t>
        <a:bodyPr/>
        <a:lstStyle/>
        <a:p>
          <a:r>
            <a:rPr lang="en-US" sz="1400" dirty="0" smtClean="0"/>
            <a:t>Storage solutions</a:t>
          </a:r>
          <a:endParaRPr lang="az-Latn-AZ" altLang="en-US" sz="1400" dirty="0" smtClean="0">
            <a:latin typeface="Arial" pitchFamily="34" charset="0"/>
            <a:ea typeface="Arial" pitchFamily="34" charset="0"/>
          </a:endParaRPr>
        </a:p>
      </dgm:t>
    </dgm:pt>
    <dgm:pt modelId="{6F6DA31B-A380-4BCF-805E-0196FD7944B7}" type="parTrans" cxnId="{C6981F66-AEDF-4996-A484-FEE18DBC0441}">
      <dgm:prSet/>
      <dgm:spPr/>
      <dgm:t>
        <a:bodyPr/>
        <a:lstStyle/>
        <a:p>
          <a:endParaRPr lang="ru-RU"/>
        </a:p>
      </dgm:t>
    </dgm:pt>
    <dgm:pt modelId="{B86375DB-5BCD-4BF5-BA2E-61265FC58D03}" type="sibTrans" cxnId="{C6981F66-AEDF-4996-A484-FEE18DBC0441}">
      <dgm:prSet/>
      <dgm:spPr/>
      <dgm:t>
        <a:bodyPr/>
        <a:lstStyle/>
        <a:p>
          <a:endParaRPr lang="ru-RU"/>
        </a:p>
      </dgm:t>
    </dgm:pt>
    <dgm:pt modelId="{D94C206E-5818-4D49-A227-D42693EF8D9D}">
      <dgm:prSet custT="1"/>
      <dgm:spPr/>
      <dgm:t>
        <a:bodyPr/>
        <a:lstStyle/>
        <a:p>
          <a:r>
            <a:rPr lang="en-US" altLang="en-US" sz="1400" dirty="0" smtClean="0">
              <a:latin typeface="Arial" pitchFamily="34" charset="0"/>
            </a:rPr>
            <a:t>Different organ transplants (heart, kidney, liver, etc.)</a:t>
          </a:r>
          <a:endParaRPr lang="az-Latn-AZ" altLang="en-US" sz="1400" b="1" i="1" dirty="0" smtClean="0">
            <a:solidFill>
              <a:srgbClr val="FFFF00"/>
            </a:solidFill>
            <a:latin typeface="Arial" pitchFamily="34" charset="0"/>
            <a:ea typeface="Arial" pitchFamily="34" charset="0"/>
          </a:endParaRPr>
        </a:p>
      </dgm:t>
    </dgm:pt>
    <dgm:pt modelId="{BF8AF6EA-BA6C-45EB-A400-25331670C6B1}" type="parTrans" cxnId="{F503E682-0EE0-49A8-B1DB-026D53F9807E}">
      <dgm:prSet/>
      <dgm:spPr/>
      <dgm:t>
        <a:bodyPr/>
        <a:lstStyle/>
        <a:p>
          <a:endParaRPr lang="ru-RU"/>
        </a:p>
      </dgm:t>
    </dgm:pt>
    <dgm:pt modelId="{2E85915E-11CA-4C99-981C-EB5D14B95EA1}" type="sibTrans" cxnId="{F503E682-0EE0-49A8-B1DB-026D53F9807E}">
      <dgm:prSet/>
      <dgm:spPr/>
      <dgm:t>
        <a:bodyPr/>
        <a:lstStyle/>
        <a:p>
          <a:endParaRPr lang="ru-RU"/>
        </a:p>
      </dgm:t>
    </dgm:pt>
    <dgm:pt modelId="{D84E9579-B401-4902-A97A-2C91363A280C}">
      <dgm:prSet custT="1"/>
      <dgm:spPr/>
      <dgm:t>
        <a:bodyPr/>
        <a:lstStyle/>
        <a:p>
          <a:r>
            <a:rPr lang="en-US" altLang="en-US" sz="1400" dirty="0" smtClean="0">
              <a:latin typeface="Arial" pitchFamily="34" charset="0"/>
            </a:rPr>
            <a:t>Immunosuppression is needed</a:t>
          </a:r>
          <a:endParaRPr lang="tr-TR" altLang="en-US" sz="1200" dirty="0" smtClean="0">
            <a:solidFill>
              <a:srgbClr val="FFFF00"/>
            </a:solidFill>
            <a:latin typeface="Arial" pitchFamily="34" charset="0"/>
            <a:ea typeface="Arial" pitchFamily="34" charset="0"/>
          </a:endParaRPr>
        </a:p>
      </dgm:t>
    </dgm:pt>
    <dgm:pt modelId="{05325355-9D47-4F0F-834F-AFEEEE812BAF}" type="parTrans" cxnId="{8DFD80E9-B923-4227-BBBF-A46E669575A7}">
      <dgm:prSet/>
      <dgm:spPr/>
      <dgm:t>
        <a:bodyPr/>
        <a:lstStyle/>
        <a:p>
          <a:endParaRPr lang="ru-RU"/>
        </a:p>
      </dgm:t>
    </dgm:pt>
    <dgm:pt modelId="{9789B139-6F56-44C0-B76D-501139853391}" type="sibTrans" cxnId="{8DFD80E9-B923-4227-BBBF-A46E669575A7}">
      <dgm:prSet/>
      <dgm:spPr/>
      <dgm:t>
        <a:bodyPr/>
        <a:lstStyle/>
        <a:p>
          <a:endParaRPr lang="ru-RU"/>
        </a:p>
      </dgm:t>
    </dgm:pt>
    <dgm:pt modelId="{826A616D-7216-4DE0-A11C-98B011EC9823}">
      <dgm:prSet custT="1"/>
      <dgm:spPr/>
      <dgm:t>
        <a:bodyPr/>
        <a:lstStyle/>
        <a:p>
          <a:r>
            <a:rPr lang="tr-TR" altLang="en-US" sz="1200" b="0" i="1" dirty="0" smtClean="0">
              <a:solidFill>
                <a:schemeClr val="tx1"/>
              </a:solidFill>
              <a:latin typeface="Arial" pitchFamily="34" charset="0"/>
              <a:ea typeface="Arial" pitchFamily="34" charset="0"/>
            </a:rPr>
            <a:t>Cyclosporin A</a:t>
          </a:r>
          <a:endParaRPr lang="az-Latn-AZ" altLang="en-US" sz="1200" b="0" i="1" dirty="0" smtClean="0">
            <a:solidFill>
              <a:schemeClr val="tx1"/>
            </a:solidFill>
            <a:latin typeface="Arial" pitchFamily="34" charset="0"/>
            <a:ea typeface="Arial" pitchFamily="34" charset="0"/>
          </a:endParaRPr>
        </a:p>
      </dgm:t>
    </dgm:pt>
    <dgm:pt modelId="{1719F7F4-9242-4640-849B-521828496777}" type="parTrans" cxnId="{3730F949-9F91-46EC-AAD2-C88C3548907B}">
      <dgm:prSet/>
      <dgm:spPr/>
      <dgm:t>
        <a:bodyPr/>
        <a:lstStyle/>
        <a:p>
          <a:endParaRPr lang="ru-RU"/>
        </a:p>
      </dgm:t>
    </dgm:pt>
    <dgm:pt modelId="{51E52705-4112-44FE-B00A-FF7F9B4163D6}" type="sibTrans" cxnId="{3730F949-9F91-46EC-AAD2-C88C3548907B}">
      <dgm:prSet/>
      <dgm:spPr/>
      <dgm:t>
        <a:bodyPr/>
        <a:lstStyle/>
        <a:p>
          <a:endParaRPr lang="ru-RU"/>
        </a:p>
      </dgm:t>
    </dgm:pt>
    <dgm:pt modelId="{53B1EA7E-B0FB-44D1-B734-A65E24801455}">
      <dgm:prSet custT="1"/>
      <dgm:spPr/>
      <dgm:t>
        <a:bodyPr/>
        <a:lstStyle/>
        <a:p>
          <a:r>
            <a:rPr lang="az-Latn-AZ" altLang="en-US" sz="1200" b="0" i="1" dirty="0" smtClean="0">
              <a:solidFill>
                <a:schemeClr val="tx1"/>
              </a:solidFill>
              <a:latin typeface="Arial" pitchFamily="34" charset="0"/>
              <a:ea typeface="Arial" pitchFamily="34" charset="0"/>
            </a:rPr>
            <a:t>Tacrolimus</a:t>
          </a:r>
        </a:p>
      </dgm:t>
    </dgm:pt>
    <dgm:pt modelId="{88B9CC6C-59B0-47C9-BAA9-600B1E920519}" type="parTrans" cxnId="{A617ED37-D771-4D32-BE3E-6771D29E1DA6}">
      <dgm:prSet/>
      <dgm:spPr/>
      <dgm:t>
        <a:bodyPr/>
        <a:lstStyle/>
        <a:p>
          <a:endParaRPr lang="ru-RU"/>
        </a:p>
      </dgm:t>
    </dgm:pt>
    <dgm:pt modelId="{E06CD7A5-20DC-4EB6-BE9E-BD218ED86C12}" type="sibTrans" cxnId="{A617ED37-D771-4D32-BE3E-6771D29E1DA6}">
      <dgm:prSet/>
      <dgm:spPr/>
      <dgm:t>
        <a:bodyPr/>
        <a:lstStyle/>
        <a:p>
          <a:endParaRPr lang="ru-RU"/>
        </a:p>
      </dgm:t>
    </dgm:pt>
    <dgm:pt modelId="{09475A82-405A-4EC6-8232-004BCB10A881}">
      <dgm:prSet custT="1"/>
      <dgm:spPr/>
      <dgm:t>
        <a:bodyPr/>
        <a:lstStyle/>
        <a:p>
          <a:r>
            <a:rPr lang="az-Latn-AZ" altLang="en-US" sz="1200" b="0" i="1" dirty="0" smtClean="0">
              <a:solidFill>
                <a:schemeClr val="tx1"/>
              </a:solidFill>
              <a:latin typeface="Arial" pitchFamily="34" charset="0"/>
              <a:ea typeface="Arial" pitchFamily="34" charset="0"/>
            </a:rPr>
            <a:t>Sirolimus </a:t>
          </a:r>
        </a:p>
      </dgm:t>
    </dgm:pt>
    <dgm:pt modelId="{CA250D38-4B0C-432E-88AD-B10BB5D20AAD}" type="parTrans" cxnId="{D30D1557-6F2A-4347-B8E0-A1F13BCB64B0}">
      <dgm:prSet/>
      <dgm:spPr/>
      <dgm:t>
        <a:bodyPr/>
        <a:lstStyle/>
        <a:p>
          <a:endParaRPr lang="ru-RU"/>
        </a:p>
      </dgm:t>
    </dgm:pt>
    <dgm:pt modelId="{3B8BF832-C25A-439C-9122-C732028931C5}" type="sibTrans" cxnId="{D30D1557-6F2A-4347-B8E0-A1F13BCB64B0}">
      <dgm:prSet/>
      <dgm:spPr/>
      <dgm:t>
        <a:bodyPr/>
        <a:lstStyle/>
        <a:p>
          <a:endParaRPr lang="ru-RU"/>
        </a:p>
      </dgm:t>
    </dgm:pt>
    <dgm:pt modelId="{54D4EE48-A048-4B77-A698-9B05B0391D0B}">
      <dgm:prSet custT="1"/>
      <dgm:spPr/>
      <dgm:t>
        <a:bodyPr/>
        <a:lstStyle/>
        <a:p>
          <a:r>
            <a:rPr lang="en-US" sz="1200" dirty="0" err="1" smtClean="0"/>
            <a:t>Mycophenolate</a:t>
          </a:r>
          <a:endParaRPr lang="az-Latn-AZ" altLang="en-US" sz="1200" b="0" i="1" dirty="0" smtClean="0">
            <a:solidFill>
              <a:schemeClr val="tx1"/>
            </a:solidFill>
            <a:latin typeface="Arial" pitchFamily="34" charset="0"/>
            <a:ea typeface="Arial" pitchFamily="34" charset="0"/>
          </a:endParaRPr>
        </a:p>
      </dgm:t>
    </dgm:pt>
    <dgm:pt modelId="{8B1947DC-3F02-4059-BB4A-259AC423BCEE}" type="parTrans" cxnId="{4E52B717-A4A2-4EBA-B9CA-F79D14083148}">
      <dgm:prSet/>
      <dgm:spPr/>
      <dgm:t>
        <a:bodyPr/>
        <a:lstStyle/>
        <a:p>
          <a:endParaRPr lang="ru-RU"/>
        </a:p>
      </dgm:t>
    </dgm:pt>
    <dgm:pt modelId="{ACCD68A4-0140-4BFF-A992-F23085DAD65E}" type="sibTrans" cxnId="{4E52B717-A4A2-4EBA-B9CA-F79D14083148}">
      <dgm:prSet/>
      <dgm:spPr/>
      <dgm:t>
        <a:bodyPr/>
        <a:lstStyle/>
        <a:p>
          <a:endParaRPr lang="ru-RU"/>
        </a:p>
      </dgm:t>
    </dgm:pt>
    <dgm:pt modelId="{6B02B389-0D57-4E1B-96D0-2D41E41AB793}">
      <dgm:prSet custT="1"/>
      <dgm:spPr/>
      <dgm:t>
        <a:bodyPr/>
        <a:lstStyle/>
        <a:p>
          <a:r>
            <a:rPr lang="en-US" altLang="en-US" sz="1200" b="0" dirty="0" smtClean="0">
              <a:solidFill>
                <a:schemeClr val="tx1"/>
              </a:solidFill>
              <a:latin typeface="Arial" pitchFamily="34" charset="0"/>
              <a:ea typeface="ＭＳ Ｐゴシック" pitchFamily="34" charset="-128"/>
            </a:rPr>
            <a:t>Wide application</a:t>
          </a:r>
          <a:endParaRPr lang="az-Latn-AZ" altLang="en-US" sz="1200" b="0" dirty="0" smtClean="0">
            <a:solidFill>
              <a:schemeClr val="tx1"/>
            </a:solidFill>
            <a:latin typeface="Arial" pitchFamily="34" charset="0"/>
            <a:ea typeface="ＭＳ Ｐゴシック" pitchFamily="34" charset="-128"/>
          </a:endParaRPr>
        </a:p>
      </dgm:t>
    </dgm:pt>
    <dgm:pt modelId="{17FC7B97-AD51-4AB8-8BB2-D36F452ACD6C}" type="parTrans" cxnId="{291B7763-BDB3-4879-9F2D-F441C71F7DDE}">
      <dgm:prSet/>
      <dgm:spPr/>
      <dgm:t>
        <a:bodyPr/>
        <a:lstStyle/>
        <a:p>
          <a:endParaRPr lang="ru-RU"/>
        </a:p>
      </dgm:t>
    </dgm:pt>
    <dgm:pt modelId="{674838D4-5575-4478-B99F-F532B4C9370D}" type="sibTrans" cxnId="{291B7763-BDB3-4879-9F2D-F441C71F7DDE}">
      <dgm:prSet/>
      <dgm:spPr/>
      <dgm:t>
        <a:bodyPr/>
        <a:lstStyle/>
        <a:p>
          <a:endParaRPr lang="ru-RU"/>
        </a:p>
      </dgm:t>
    </dgm:pt>
    <dgm:pt modelId="{1F3A0F38-291A-4EE1-A761-E8A659534A8E}">
      <dgm:prSet custT="1"/>
      <dgm:spPr/>
      <dgm:t>
        <a:bodyPr/>
        <a:lstStyle/>
        <a:p>
          <a:r>
            <a:rPr lang="en-US" altLang="en-US" sz="1200" b="0" dirty="0" smtClean="0">
              <a:solidFill>
                <a:schemeClr val="tx1"/>
              </a:solidFill>
              <a:latin typeface="Arial" pitchFamily="34" charset="0"/>
              <a:ea typeface="ＭＳ Ｐゴシック" pitchFamily="34" charset="-128"/>
            </a:rPr>
            <a:t>University of Wisconsin Solution (1988)</a:t>
          </a:r>
          <a:endParaRPr lang="ru-RU" sz="1050" b="0" dirty="0"/>
        </a:p>
      </dgm:t>
    </dgm:pt>
    <dgm:pt modelId="{97675616-6C47-4DCE-84E4-69DA1167883A}" type="parTrans" cxnId="{F0A52422-EF0D-4268-BF44-21D4CF46B948}">
      <dgm:prSet/>
      <dgm:spPr/>
      <dgm:t>
        <a:bodyPr/>
        <a:lstStyle/>
        <a:p>
          <a:endParaRPr lang="ru-RU"/>
        </a:p>
      </dgm:t>
    </dgm:pt>
    <dgm:pt modelId="{704D6769-1BB8-4405-8122-C232F168D27E}" type="sibTrans" cxnId="{F0A52422-EF0D-4268-BF44-21D4CF46B948}">
      <dgm:prSet/>
      <dgm:spPr/>
      <dgm:t>
        <a:bodyPr/>
        <a:lstStyle/>
        <a:p>
          <a:endParaRPr lang="ru-RU"/>
        </a:p>
      </dgm:t>
    </dgm:pt>
    <dgm:pt modelId="{88CAA168-B81F-44A5-814D-407305D796C9}">
      <dgm:prSet phldrT="[Текст]" custT="1"/>
      <dgm:spPr/>
      <dgm:t>
        <a:bodyPr/>
        <a:lstStyle/>
        <a:p>
          <a:endParaRPr lang="ru-RU" sz="1200" b="0" dirty="0">
            <a:solidFill>
              <a:schemeClr val="tx1"/>
            </a:solidFill>
          </a:endParaRPr>
        </a:p>
      </dgm:t>
    </dgm:pt>
    <dgm:pt modelId="{F7575679-A4F8-484F-AFF1-6B3A5F29A916}" type="parTrans" cxnId="{EAB0FB59-8C11-4F4E-A4D5-A2E10F7DF9ED}">
      <dgm:prSet/>
      <dgm:spPr/>
      <dgm:t>
        <a:bodyPr/>
        <a:lstStyle/>
        <a:p>
          <a:endParaRPr lang="ru-RU"/>
        </a:p>
      </dgm:t>
    </dgm:pt>
    <dgm:pt modelId="{3C5EFF7C-32B4-4453-835D-0DCFC95724D0}" type="sibTrans" cxnId="{EAB0FB59-8C11-4F4E-A4D5-A2E10F7DF9ED}">
      <dgm:prSet/>
      <dgm:spPr/>
      <dgm:t>
        <a:bodyPr/>
        <a:lstStyle/>
        <a:p>
          <a:endParaRPr lang="ru-RU"/>
        </a:p>
      </dgm:t>
    </dgm:pt>
    <dgm:pt modelId="{668D8CE7-7116-43A7-90A0-E10B3D683E68}" type="pres">
      <dgm:prSet presAssocID="{18A2DCFB-33BB-499A-9FE0-702B0AD5EA81}" presName="Name0" presStyleCnt="0">
        <dgm:presLayoutVars>
          <dgm:dir/>
          <dgm:animLvl val="lvl"/>
          <dgm:resizeHandles val="exact"/>
        </dgm:presLayoutVars>
      </dgm:prSet>
      <dgm:spPr/>
      <dgm:t>
        <a:bodyPr/>
        <a:lstStyle/>
        <a:p>
          <a:endParaRPr lang="ru-RU"/>
        </a:p>
      </dgm:t>
    </dgm:pt>
    <dgm:pt modelId="{CA6693E2-0E7B-4F9F-A141-2BF0A00F5697}" type="pres">
      <dgm:prSet presAssocID="{351A41AB-586F-4C4F-80B3-A59125211E1A}" presName="linNode" presStyleCnt="0"/>
      <dgm:spPr/>
    </dgm:pt>
    <dgm:pt modelId="{FBB9E49E-9B32-4F70-AACE-51F339D73CD0}" type="pres">
      <dgm:prSet presAssocID="{351A41AB-586F-4C4F-80B3-A59125211E1A}" presName="parentText" presStyleLbl="node1" presStyleIdx="0" presStyleCnt="3">
        <dgm:presLayoutVars>
          <dgm:chMax val="1"/>
          <dgm:bulletEnabled val="1"/>
        </dgm:presLayoutVars>
      </dgm:prSet>
      <dgm:spPr/>
      <dgm:t>
        <a:bodyPr/>
        <a:lstStyle/>
        <a:p>
          <a:endParaRPr lang="ru-RU"/>
        </a:p>
      </dgm:t>
    </dgm:pt>
    <dgm:pt modelId="{7AE60C07-8349-40BA-B285-89DAD2944AC0}" type="pres">
      <dgm:prSet presAssocID="{351A41AB-586F-4C4F-80B3-A59125211E1A}" presName="descendantText" presStyleLbl="alignAccFollowNode1" presStyleIdx="0" presStyleCnt="3">
        <dgm:presLayoutVars>
          <dgm:bulletEnabled val="1"/>
        </dgm:presLayoutVars>
      </dgm:prSet>
      <dgm:spPr/>
      <dgm:t>
        <a:bodyPr/>
        <a:lstStyle/>
        <a:p>
          <a:endParaRPr lang="ru-RU"/>
        </a:p>
      </dgm:t>
    </dgm:pt>
    <dgm:pt modelId="{10EA4613-8AF1-41D2-BFA7-17AA7F8BFBA3}" type="pres">
      <dgm:prSet presAssocID="{A9B14309-4E4B-4399-B177-2C427D27BAAB}" presName="sp" presStyleCnt="0"/>
      <dgm:spPr/>
    </dgm:pt>
    <dgm:pt modelId="{FAB01387-243D-46DC-B0C9-2CA26DAC4AFC}" type="pres">
      <dgm:prSet presAssocID="{4A2232A3-9DB0-4ED4-B738-249A6CC38A21}" presName="linNode" presStyleCnt="0"/>
      <dgm:spPr/>
    </dgm:pt>
    <dgm:pt modelId="{2CBEDE0D-3387-4010-9B4D-6C725EC25C9F}" type="pres">
      <dgm:prSet presAssocID="{4A2232A3-9DB0-4ED4-B738-249A6CC38A21}" presName="parentText" presStyleLbl="node1" presStyleIdx="1" presStyleCnt="3">
        <dgm:presLayoutVars>
          <dgm:chMax val="1"/>
          <dgm:bulletEnabled val="1"/>
        </dgm:presLayoutVars>
      </dgm:prSet>
      <dgm:spPr/>
      <dgm:t>
        <a:bodyPr/>
        <a:lstStyle/>
        <a:p>
          <a:endParaRPr lang="ru-RU"/>
        </a:p>
      </dgm:t>
    </dgm:pt>
    <dgm:pt modelId="{E58F97E5-9AA6-46FF-B8A1-350A2E54D5A6}" type="pres">
      <dgm:prSet presAssocID="{4A2232A3-9DB0-4ED4-B738-249A6CC38A21}" presName="descendantText" presStyleLbl="alignAccFollowNode1" presStyleIdx="1" presStyleCnt="3" custScaleY="122974">
        <dgm:presLayoutVars>
          <dgm:bulletEnabled val="1"/>
        </dgm:presLayoutVars>
      </dgm:prSet>
      <dgm:spPr/>
      <dgm:t>
        <a:bodyPr/>
        <a:lstStyle/>
        <a:p>
          <a:endParaRPr lang="ru-RU"/>
        </a:p>
      </dgm:t>
    </dgm:pt>
    <dgm:pt modelId="{27086220-0144-4478-81F2-E15664B83ED2}" type="pres">
      <dgm:prSet presAssocID="{7ED2529F-E69F-400B-AAF0-84F6BC44844C}" presName="sp" presStyleCnt="0"/>
      <dgm:spPr/>
    </dgm:pt>
    <dgm:pt modelId="{F6F0936A-4421-48B3-9702-A9B8F4B573A6}" type="pres">
      <dgm:prSet presAssocID="{DE896015-20F2-4794-A8CF-1C2F2AC60C35}" presName="linNode" presStyleCnt="0"/>
      <dgm:spPr/>
    </dgm:pt>
    <dgm:pt modelId="{FA2D72C1-9134-4D07-A914-93D709436283}" type="pres">
      <dgm:prSet presAssocID="{DE896015-20F2-4794-A8CF-1C2F2AC60C35}" presName="parentText" presStyleLbl="node1" presStyleIdx="2" presStyleCnt="3">
        <dgm:presLayoutVars>
          <dgm:chMax val="1"/>
          <dgm:bulletEnabled val="1"/>
        </dgm:presLayoutVars>
      </dgm:prSet>
      <dgm:spPr/>
      <dgm:t>
        <a:bodyPr/>
        <a:lstStyle/>
        <a:p>
          <a:endParaRPr lang="ru-RU"/>
        </a:p>
      </dgm:t>
    </dgm:pt>
    <dgm:pt modelId="{8EC2908E-802C-49DC-9591-FA055EA830A2}" type="pres">
      <dgm:prSet presAssocID="{DE896015-20F2-4794-A8CF-1C2F2AC60C35}" presName="descendantText" presStyleLbl="alignAccFollowNode1" presStyleIdx="2" presStyleCnt="3" custScaleY="132210" custLinFactNeighborX="-1451" custLinFactNeighborY="12960">
        <dgm:presLayoutVars>
          <dgm:bulletEnabled val="1"/>
        </dgm:presLayoutVars>
      </dgm:prSet>
      <dgm:spPr/>
      <dgm:t>
        <a:bodyPr/>
        <a:lstStyle/>
        <a:p>
          <a:endParaRPr lang="ru-RU"/>
        </a:p>
      </dgm:t>
    </dgm:pt>
  </dgm:ptLst>
  <dgm:cxnLst>
    <dgm:cxn modelId="{13B772CE-2D45-4B4F-92F8-C608E3E74B3B}" srcId="{351A41AB-586F-4C4F-80B3-A59125211E1A}" destId="{72BC6BE2-EAEE-4269-92FF-A4CFD1FBDD30}" srcOrd="0" destOrd="0" parTransId="{C729141A-4E8B-4D59-B53A-62D058E1149F}" sibTransId="{2256A9B8-120F-43F1-AB0D-E0935E573283}"/>
    <dgm:cxn modelId="{C49C4094-0F10-4A6B-8411-432E9B85E97B}" type="presOf" srcId="{0608BECA-29AA-48FC-B3AD-A30238CE1185}" destId="{7AE60C07-8349-40BA-B285-89DAD2944AC0}" srcOrd="0" destOrd="2" presId="urn:microsoft.com/office/officeart/2005/8/layout/vList5"/>
    <dgm:cxn modelId="{CA5CE7FB-4BE0-4EB9-AB04-232120148222}" type="presOf" srcId="{4A2232A3-9DB0-4ED4-B738-249A6CC38A21}" destId="{2CBEDE0D-3387-4010-9B4D-6C725EC25C9F}" srcOrd="0" destOrd="0" presId="urn:microsoft.com/office/officeart/2005/8/layout/vList5"/>
    <dgm:cxn modelId="{5CC8B5C1-5402-4BD3-B70F-A52986D1053E}" type="presOf" srcId="{826A616D-7216-4DE0-A11C-98B011EC9823}" destId="{8EC2908E-802C-49DC-9591-FA055EA830A2}" srcOrd="0" destOrd="2" presId="urn:microsoft.com/office/officeart/2005/8/layout/vList5"/>
    <dgm:cxn modelId="{C3EA4E60-9C2D-4539-AF2F-E38E30DED62D}" type="presOf" srcId="{6B02B389-0D57-4E1B-96D0-2D41E41AB793}" destId="{8EC2908E-802C-49DC-9591-FA055EA830A2}" srcOrd="0" destOrd="6" presId="urn:microsoft.com/office/officeart/2005/8/layout/vList5"/>
    <dgm:cxn modelId="{C6981F66-AEDF-4996-A484-FEE18DBC0441}" srcId="{4A2232A3-9DB0-4ED4-B738-249A6CC38A21}" destId="{DFEAF67A-787C-412D-92D1-B564D6490AA9}" srcOrd="1" destOrd="0" parTransId="{6F6DA31B-A380-4BCF-805E-0196FD7944B7}" sibTransId="{B86375DB-5BCD-4BF5-BA2E-61265FC58D03}"/>
    <dgm:cxn modelId="{8DFD80E9-B923-4227-BBBF-A46E669575A7}" srcId="{4A2232A3-9DB0-4ED4-B738-249A6CC38A21}" destId="{D84E9579-B401-4902-A97A-2C91363A280C}" srcOrd="3" destOrd="0" parTransId="{05325355-9D47-4F0F-834F-AFEEEE812BAF}" sibTransId="{9789B139-6F56-44C0-B76D-501139853391}"/>
    <dgm:cxn modelId="{7A94BFA1-F605-496A-82FC-718C8E6EF1C0}" srcId="{4A2232A3-9DB0-4ED4-B738-249A6CC38A21}" destId="{54766EE7-E37C-4972-8F60-3C47A4B7D316}" srcOrd="0" destOrd="0" parTransId="{49B552D1-91AD-477B-B207-368EBE1D4B98}" sibTransId="{746051A8-1D58-42E5-A22D-44C06B4B393B}"/>
    <dgm:cxn modelId="{E4B099EA-9FA7-49BE-A99F-AD9C4CC32382}" type="presOf" srcId="{09475A82-405A-4EC6-8232-004BCB10A881}" destId="{8EC2908E-802C-49DC-9591-FA055EA830A2}" srcOrd="0" destOrd="4" presId="urn:microsoft.com/office/officeart/2005/8/layout/vList5"/>
    <dgm:cxn modelId="{E5CB7C7F-8BD1-44A9-9FEF-693EF39FFFAB}" srcId="{351A41AB-586F-4C4F-80B3-A59125211E1A}" destId="{A88F4F91-BB15-4185-8A4C-F9A421E7CD0F}" srcOrd="3" destOrd="0" parTransId="{47EF3557-AD7D-4885-8531-3B861AEEC9D1}" sibTransId="{377723EB-A434-4347-88E5-36212A613DD1}"/>
    <dgm:cxn modelId="{E14032ED-C898-4510-A968-2BF92B01DEB5}" srcId="{351A41AB-586F-4C4F-80B3-A59125211E1A}" destId="{28A0049B-5922-4AA6-BB40-0953C5D739DA}" srcOrd="1" destOrd="0" parTransId="{8EA087F1-CCDC-4F32-BC79-4F8EF81F753D}" sibTransId="{FFF36BDA-E62F-463E-BE17-DF2FA393762A}"/>
    <dgm:cxn modelId="{1E4BC9AF-0220-413A-AE38-4AD526EAE3D1}" srcId="{18A2DCFB-33BB-499A-9FE0-702B0AD5EA81}" destId="{351A41AB-586F-4C4F-80B3-A59125211E1A}" srcOrd="0" destOrd="0" parTransId="{BC4331E6-F725-4DBF-B56D-26A62A072FAA}" sibTransId="{A9B14309-4E4B-4399-B177-2C427D27BAAB}"/>
    <dgm:cxn modelId="{F271EC2A-DE84-411B-8D88-9D3EEE82671D}" type="presOf" srcId="{54D4EE48-A048-4B77-A698-9B05B0391D0B}" destId="{8EC2908E-802C-49DC-9591-FA055EA830A2}" srcOrd="0" destOrd="5" presId="urn:microsoft.com/office/officeart/2005/8/layout/vList5"/>
    <dgm:cxn modelId="{9F6885AB-C1EC-4F75-91D4-4FA5DE82928D}" type="presOf" srcId="{28A0049B-5922-4AA6-BB40-0953C5D739DA}" destId="{7AE60C07-8349-40BA-B285-89DAD2944AC0}" srcOrd="0" destOrd="1" presId="urn:microsoft.com/office/officeart/2005/8/layout/vList5"/>
    <dgm:cxn modelId="{291B7763-BDB3-4879-9F2D-F441C71F7DDE}" srcId="{DE896015-20F2-4794-A8CF-1C2F2AC60C35}" destId="{6B02B389-0D57-4E1B-96D0-2D41E41AB793}" srcOrd="2" destOrd="0" parTransId="{17FC7B97-AD51-4AB8-8BB2-D36F452ACD6C}" sibTransId="{674838D4-5575-4478-B99F-F532B4C9370D}"/>
    <dgm:cxn modelId="{59404B87-7EB0-4340-9EDA-8B433819D035}" srcId="{18A2DCFB-33BB-499A-9FE0-702B0AD5EA81}" destId="{4A2232A3-9DB0-4ED4-B738-249A6CC38A21}" srcOrd="1" destOrd="0" parTransId="{36712210-0485-45A2-9832-3250122164FD}" sibTransId="{7ED2529F-E69F-400B-AAF0-84F6BC44844C}"/>
    <dgm:cxn modelId="{C6FC5701-90DB-495E-A84D-3A4FD0008159}" type="presOf" srcId="{351A41AB-586F-4C4F-80B3-A59125211E1A}" destId="{FBB9E49E-9B32-4F70-AACE-51F339D73CD0}" srcOrd="0" destOrd="0" presId="urn:microsoft.com/office/officeart/2005/8/layout/vList5"/>
    <dgm:cxn modelId="{7649CE64-8164-4AE1-A3AB-9A24516F2719}" type="presOf" srcId="{53B1EA7E-B0FB-44D1-B734-A65E24801455}" destId="{8EC2908E-802C-49DC-9591-FA055EA830A2}" srcOrd="0" destOrd="3" presId="urn:microsoft.com/office/officeart/2005/8/layout/vList5"/>
    <dgm:cxn modelId="{769C4C04-3023-43BF-83A8-41AC6F223067}" type="presOf" srcId="{5C3839EA-34F5-400C-9B34-540F20ADEF31}" destId="{8EC2908E-802C-49DC-9591-FA055EA830A2}" srcOrd="0" destOrd="1" presId="urn:microsoft.com/office/officeart/2005/8/layout/vList5"/>
    <dgm:cxn modelId="{CDEBE278-B8D4-4C76-82F4-CC4E2684EBBF}" type="presOf" srcId="{DFEAF67A-787C-412D-92D1-B564D6490AA9}" destId="{E58F97E5-9AA6-46FF-B8A1-350A2E54D5A6}" srcOrd="0" destOrd="1" presId="urn:microsoft.com/office/officeart/2005/8/layout/vList5"/>
    <dgm:cxn modelId="{E41F4B9E-26B5-4E7F-8F10-2CD69A146F66}" type="presOf" srcId="{72BC6BE2-EAEE-4269-92FF-A4CFD1FBDD30}" destId="{7AE60C07-8349-40BA-B285-89DAD2944AC0}" srcOrd="0" destOrd="0" presId="urn:microsoft.com/office/officeart/2005/8/layout/vList5"/>
    <dgm:cxn modelId="{EFBB2E8E-5BCB-4EC5-9A2C-B267E65E3AFF}" type="presOf" srcId="{88CAA168-B81F-44A5-814D-407305D796C9}" destId="{8EC2908E-802C-49DC-9591-FA055EA830A2}" srcOrd="0" destOrd="0" presId="urn:microsoft.com/office/officeart/2005/8/layout/vList5"/>
    <dgm:cxn modelId="{4A347080-DE7A-4E47-A6FD-CEFE8EFF81AF}" srcId="{DE896015-20F2-4794-A8CF-1C2F2AC60C35}" destId="{5C3839EA-34F5-400C-9B34-540F20ADEF31}" srcOrd="1" destOrd="0" parTransId="{A8CD156A-3FB5-417D-9F42-21808FF5EA16}" sibTransId="{BDD6BAFC-3637-4569-88B7-B0E4959548C6}"/>
    <dgm:cxn modelId="{BA51336D-0D3F-4966-96F6-79BD091BB5CF}" srcId="{351A41AB-586F-4C4F-80B3-A59125211E1A}" destId="{0608BECA-29AA-48FC-B3AD-A30238CE1185}" srcOrd="2" destOrd="0" parTransId="{096C1AE4-F29B-4747-BBF3-B89D4765F54C}" sibTransId="{407B6FF5-450F-4973-B4E4-9B7E7A6F74D3}"/>
    <dgm:cxn modelId="{EAB0FB59-8C11-4F4E-A4D5-A2E10F7DF9ED}" srcId="{DE896015-20F2-4794-A8CF-1C2F2AC60C35}" destId="{88CAA168-B81F-44A5-814D-407305D796C9}" srcOrd="0" destOrd="0" parTransId="{F7575679-A4F8-484F-AFF1-6B3A5F29A916}" sibTransId="{3C5EFF7C-32B4-4453-835D-0DCFC95724D0}"/>
    <dgm:cxn modelId="{96D2FD09-9ED0-499D-882F-542513E14C6C}" srcId="{18A2DCFB-33BB-499A-9FE0-702B0AD5EA81}" destId="{DE896015-20F2-4794-A8CF-1C2F2AC60C35}" srcOrd="2" destOrd="0" parTransId="{395D53F4-349A-496D-9D05-DADDE85D96B4}" sibTransId="{A0F09BBB-8CA7-4D17-9B95-526237A20BA7}"/>
    <dgm:cxn modelId="{4E52B717-A4A2-4EBA-B9CA-F79D14083148}" srcId="{5C3839EA-34F5-400C-9B34-540F20ADEF31}" destId="{54D4EE48-A048-4B77-A698-9B05B0391D0B}" srcOrd="3" destOrd="0" parTransId="{8B1947DC-3F02-4059-BB4A-259AC423BCEE}" sibTransId="{ACCD68A4-0140-4BFF-A992-F23085DAD65E}"/>
    <dgm:cxn modelId="{CC1A3B8C-89D6-4C13-A7EE-6CBC8C4BE9B0}" type="presOf" srcId="{18A2DCFB-33BB-499A-9FE0-702B0AD5EA81}" destId="{668D8CE7-7116-43A7-90A0-E10B3D683E68}" srcOrd="0" destOrd="0" presId="urn:microsoft.com/office/officeart/2005/8/layout/vList5"/>
    <dgm:cxn modelId="{A617ED37-D771-4D32-BE3E-6771D29E1DA6}" srcId="{5C3839EA-34F5-400C-9B34-540F20ADEF31}" destId="{53B1EA7E-B0FB-44D1-B734-A65E24801455}" srcOrd="1" destOrd="0" parTransId="{88B9CC6C-59B0-47C9-BAA9-600B1E920519}" sibTransId="{E06CD7A5-20DC-4EB6-BE9E-BD218ED86C12}"/>
    <dgm:cxn modelId="{CBEFD3C8-F461-44D5-8663-E8B7AA0FAEBD}" type="presOf" srcId="{D94C206E-5818-4D49-A227-D42693EF8D9D}" destId="{E58F97E5-9AA6-46FF-B8A1-350A2E54D5A6}" srcOrd="0" destOrd="2" presId="urn:microsoft.com/office/officeart/2005/8/layout/vList5"/>
    <dgm:cxn modelId="{3730F949-9F91-46EC-AAD2-C88C3548907B}" srcId="{5C3839EA-34F5-400C-9B34-540F20ADEF31}" destId="{826A616D-7216-4DE0-A11C-98B011EC9823}" srcOrd="0" destOrd="0" parTransId="{1719F7F4-9242-4640-849B-521828496777}" sibTransId="{51E52705-4112-44FE-B00A-FF7F9B4163D6}"/>
    <dgm:cxn modelId="{F0A52422-EF0D-4268-BF44-21D4CF46B948}" srcId="{DE896015-20F2-4794-A8CF-1C2F2AC60C35}" destId="{1F3A0F38-291A-4EE1-A761-E8A659534A8E}" srcOrd="3" destOrd="0" parTransId="{97675616-6C47-4DCE-84E4-69DA1167883A}" sibTransId="{704D6769-1BB8-4405-8122-C232F168D27E}"/>
    <dgm:cxn modelId="{67EBFB18-1F96-4933-838B-589EB43A5D74}" type="presOf" srcId="{A88F4F91-BB15-4185-8A4C-F9A421E7CD0F}" destId="{7AE60C07-8349-40BA-B285-89DAD2944AC0}" srcOrd="0" destOrd="3" presId="urn:microsoft.com/office/officeart/2005/8/layout/vList5"/>
    <dgm:cxn modelId="{070D5A3C-88D3-4524-94C4-B8EF2801EE70}" type="presOf" srcId="{D84E9579-B401-4902-A97A-2C91363A280C}" destId="{E58F97E5-9AA6-46FF-B8A1-350A2E54D5A6}" srcOrd="0" destOrd="3" presId="urn:microsoft.com/office/officeart/2005/8/layout/vList5"/>
    <dgm:cxn modelId="{3E08B37D-B42D-473F-AE0C-AB72D1728C53}" type="presOf" srcId="{DE896015-20F2-4794-A8CF-1C2F2AC60C35}" destId="{FA2D72C1-9134-4D07-A914-93D709436283}" srcOrd="0" destOrd="0" presId="urn:microsoft.com/office/officeart/2005/8/layout/vList5"/>
    <dgm:cxn modelId="{F503E682-0EE0-49A8-B1DB-026D53F9807E}" srcId="{4A2232A3-9DB0-4ED4-B738-249A6CC38A21}" destId="{D94C206E-5818-4D49-A227-D42693EF8D9D}" srcOrd="2" destOrd="0" parTransId="{BF8AF6EA-BA6C-45EB-A400-25331670C6B1}" sibTransId="{2E85915E-11CA-4C99-981C-EB5D14B95EA1}"/>
    <dgm:cxn modelId="{D30D1557-6F2A-4347-B8E0-A1F13BCB64B0}" srcId="{5C3839EA-34F5-400C-9B34-540F20ADEF31}" destId="{09475A82-405A-4EC6-8232-004BCB10A881}" srcOrd="2" destOrd="0" parTransId="{CA250D38-4B0C-432E-88AD-B10BB5D20AAD}" sibTransId="{3B8BF832-C25A-439C-9122-C732028931C5}"/>
    <dgm:cxn modelId="{FF548369-B244-41A8-AA25-3F413654AC48}" type="presOf" srcId="{54766EE7-E37C-4972-8F60-3C47A4B7D316}" destId="{E58F97E5-9AA6-46FF-B8A1-350A2E54D5A6}" srcOrd="0" destOrd="0" presId="urn:microsoft.com/office/officeart/2005/8/layout/vList5"/>
    <dgm:cxn modelId="{DD47F3B9-ED46-4985-B84B-785E11F36739}" type="presOf" srcId="{1F3A0F38-291A-4EE1-A761-E8A659534A8E}" destId="{8EC2908E-802C-49DC-9591-FA055EA830A2}" srcOrd="0" destOrd="7" presId="urn:microsoft.com/office/officeart/2005/8/layout/vList5"/>
    <dgm:cxn modelId="{237179DF-7EA2-4C64-9287-BB21DFF7A33D}" type="presParOf" srcId="{668D8CE7-7116-43A7-90A0-E10B3D683E68}" destId="{CA6693E2-0E7B-4F9F-A141-2BF0A00F5697}" srcOrd="0" destOrd="0" presId="urn:microsoft.com/office/officeart/2005/8/layout/vList5"/>
    <dgm:cxn modelId="{577455DF-9471-45AF-B875-D27AD547668D}" type="presParOf" srcId="{CA6693E2-0E7B-4F9F-A141-2BF0A00F5697}" destId="{FBB9E49E-9B32-4F70-AACE-51F339D73CD0}" srcOrd="0" destOrd="0" presId="urn:microsoft.com/office/officeart/2005/8/layout/vList5"/>
    <dgm:cxn modelId="{8023FF66-C16F-409E-8F35-B56EB2D6784A}" type="presParOf" srcId="{CA6693E2-0E7B-4F9F-A141-2BF0A00F5697}" destId="{7AE60C07-8349-40BA-B285-89DAD2944AC0}" srcOrd="1" destOrd="0" presId="urn:microsoft.com/office/officeart/2005/8/layout/vList5"/>
    <dgm:cxn modelId="{70CA98E7-0514-4F40-A3C5-27E87D62B4F4}" type="presParOf" srcId="{668D8CE7-7116-43A7-90A0-E10B3D683E68}" destId="{10EA4613-8AF1-41D2-BFA7-17AA7F8BFBA3}" srcOrd="1" destOrd="0" presId="urn:microsoft.com/office/officeart/2005/8/layout/vList5"/>
    <dgm:cxn modelId="{902070C5-FD93-44AD-B093-1849D183C006}" type="presParOf" srcId="{668D8CE7-7116-43A7-90A0-E10B3D683E68}" destId="{FAB01387-243D-46DC-B0C9-2CA26DAC4AFC}" srcOrd="2" destOrd="0" presId="urn:microsoft.com/office/officeart/2005/8/layout/vList5"/>
    <dgm:cxn modelId="{90718D1D-1387-47EE-AF5D-7CF2325CF84C}" type="presParOf" srcId="{FAB01387-243D-46DC-B0C9-2CA26DAC4AFC}" destId="{2CBEDE0D-3387-4010-9B4D-6C725EC25C9F}" srcOrd="0" destOrd="0" presId="urn:microsoft.com/office/officeart/2005/8/layout/vList5"/>
    <dgm:cxn modelId="{DA14CD11-1238-462F-A131-FEFE143F75E6}" type="presParOf" srcId="{FAB01387-243D-46DC-B0C9-2CA26DAC4AFC}" destId="{E58F97E5-9AA6-46FF-B8A1-350A2E54D5A6}" srcOrd="1" destOrd="0" presId="urn:microsoft.com/office/officeart/2005/8/layout/vList5"/>
    <dgm:cxn modelId="{B84F00CE-922E-441E-A68E-AD9A7D7FB712}" type="presParOf" srcId="{668D8CE7-7116-43A7-90A0-E10B3D683E68}" destId="{27086220-0144-4478-81F2-E15664B83ED2}" srcOrd="3" destOrd="0" presId="urn:microsoft.com/office/officeart/2005/8/layout/vList5"/>
    <dgm:cxn modelId="{207A05AA-62FF-41D3-A64C-7181E244AA73}" type="presParOf" srcId="{668D8CE7-7116-43A7-90A0-E10B3D683E68}" destId="{F6F0936A-4421-48B3-9702-A9B8F4B573A6}" srcOrd="4" destOrd="0" presId="urn:microsoft.com/office/officeart/2005/8/layout/vList5"/>
    <dgm:cxn modelId="{5C534DFA-74EF-46F9-9E67-AAC0E437E379}" type="presParOf" srcId="{F6F0936A-4421-48B3-9702-A9B8F4B573A6}" destId="{FA2D72C1-9134-4D07-A914-93D709436283}" srcOrd="0" destOrd="0" presId="urn:microsoft.com/office/officeart/2005/8/layout/vList5"/>
    <dgm:cxn modelId="{3D1AB17A-9D06-40F7-87EB-3ABED30D4315}" type="presParOf" srcId="{F6F0936A-4421-48B3-9702-A9B8F4B573A6}" destId="{8EC2908E-802C-49DC-9591-FA055EA830A2}" srcOrd="1" destOrd="0" presId="urn:microsoft.com/office/officeart/2005/8/layout/vList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3C18EA3-9CD3-4558-B043-DC5F7B691F25}"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510E0002-AEC4-403A-A467-462591EEB4B1}">
      <dgm:prSet phldrT="[Текст]">
        <dgm:style>
          <a:lnRef idx="2">
            <a:schemeClr val="dk1"/>
          </a:lnRef>
          <a:fillRef idx="1">
            <a:schemeClr val="lt1"/>
          </a:fillRef>
          <a:effectRef idx="0">
            <a:schemeClr val="dk1"/>
          </a:effectRef>
          <a:fontRef idx="minor">
            <a:schemeClr val="dk1"/>
          </a:fontRef>
        </dgm:style>
      </dgm:prSet>
      <dgm:spPr/>
      <dgm:t>
        <a:bodyPr/>
        <a:lstStyle/>
        <a:p>
          <a:r>
            <a:rPr lang="az-Latn-AZ" dirty="0" smtClean="0">
              <a:solidFill>
                <a:srgbClr val="FF0000"/>
              </a:solidFill>
            </a:rPr>
            <a:t>Auto</a:t>
          </a:r>
          <a:r>
            <a:rPr lang="en-US" dirty="0" smtClean="0"/>
            <a:t>transplantation</a:t>
          </a:r>
          <a:endParaRPr lang="ru-RU" dirty="0"/>
        </a:p>
      </dgm:t>
    </dgm:pt>
    <dgm:pt modelId="{DF2CA4B2-78FA-4F9A-AB89-ABDBB4B0FE27}" type="parTrans" cxnId="{D02D35C1-0716-4CF0-9642-9D4D4B520E50}">
      <dgm:prSet/>
      <dgm:spPr/>
      <dgm:t>
        <a:bodyPr/>
        <a:lstStyle/>
        <a:p>
          <a:endParaRPr lang="ru-RU"/>
        </a:p>
      </dgm:t>
    </dgm:pt>
    <dgm:pt modelId="{80EF135D-9390-4093-9B72-6FE56D68B7EB}" type="sibTrans" cxnId="{D02D35C1-0716-4CF0-9642-9D4D4B520E50}">
      <dgm:prSet/>
      <dgm:spPr/>
      <dgm:t>
        <a:bodyPr/>
        <a:lstStyle/>
        <a:p>
          <a:endParaRPr lang="ru-RU"/>
        </a:p>
      </dgm:t>
    </dgm:pt>
    <dgm:pt modelId="{7F515BFF-6292-4B0A-AAB0-5F89B01DCD5B}">
      <dgm:prSet phldrT="[Текст]">
        <dgm:style>
          <a:lnRef idx="2">
            <a:schemeClr val="dk1"/>
          </a:lnRef>
          <a:fillRef idx="1">
            <a:schemeClr val="lt1"/>
          </a:fillRef>
          <a:effectRef idx="0">
            <a:schemeClr val="dk1"/>
          </a:effectRef>
          <a:fontRef idx="minor">
            <a:schemeClr val="dk1"/>
          </a:fontRef>
        </dgm:style>
      </dgm:prSet>
      <dgm:spPr/>
      <dgm:t>
        <a:bodyPr/>
        <a:lstStyle/>
        <a:p>
          <a:r>
            <a:rPr lang="az-Latn-AZ" dirty="0" smtClean="0">
              <a:solidFill>
                <a:srgbClr val="FF0000"/>
              </a:solidFill>
            </a:rPr>
            <a:t>Allo</a:t>
          </a:r>
          <a:r>
            <a:rPr lang="en-US" dirty="0" smtClean="0"/>
            <a:t>transplantation</a:t>
          </a:r>
          <a:endParaRPr lang="ru-RU" dirty="0"/>
        </a:p>
      </dgm:t>
    </dgm:pt>
    <dgm:pt modelId="{F8D68FAF-F495-4B86-8627-614B679F12CA}" type="parTrans" cxnId="{2CA4E422-AE71-40C1-92DC-99C6E8BC58CF}">
      <dgm:prSet/>
      <dgm:spPr/>
      <dgm:t>
        <a:bodyPr/>
        <a:lstStyle/>
        <a:p>
          <a:endParaRPr lang="ru-RU"/>
        </a:p>
      </dgm:t>
    </dgm:pt>
    <dgm:pt modelId="{9CB72174-CE35-4DEE-BC87-A3ED1415A7FD}" type="sibTrans" cxnId="{2CA4E422-AE71-40C1-92DC-99C6E8BC58CF}">
      <dgm:prSet/>
      <dgm:spPr/>
      <dgm:t>
        <a:bodyPr/>
        <a:lstStyle/>
        <a:p>
          <a:endParaRPr lang="ru-RU"/>
        </a:p>
      </dgm:t>
    </dgm:pt>
    <dgm:pt modelId="{78FC8DAF-921D-4EB0-AD92-C4EC93A2C052}">
      <dgm:prSet phldrT="[Текст]">
        <dgm:style>
          <a:lnRef idx="2">
            <a:schemeClr val="dk1"/>
          </a:lnRef>
          <a:fillRef idx="1">
            <a:schemeClr val="lt1"/>
          </a:fillRef>
          <a:effectRef idx="0">
            <a:schemeClr val="dk1"/>
          </a:effectRef>
          <a:fontRef idx="minor">
            <a:schemeClr val="dk1"/>
          </a:fontRef>
        </dgm:style>
      </dgm:prSet>
      <dgm:spPr/>
      <dgm:t>
        <a:bodyPr/>
        <a:lstStyle/>
        <a:p>
          <a:r>
            <a:rPr lang="en-US" dirty="0" smtClean="0">
              <a:solidFill>
                <a:srgbClr val="FF0000"/>
              </a:solidFill>
            </a:rPr>
            <a:t>Xeno</a:t>
          </a:r>
          <a:r>
            <a:rPr lang="en-US" dirty="0" smtClean="0"/>
            <a:t>transplantation</a:t>
          </a:r>
          <a:endParaRPr lang="ru-RU" dirty="0"/>
        </a:p>
      </dgm:t>
    </dgm:pt>
    <dgm:pt modelId="{0FB66DF6-55CB-4B06-8EAA-4AC9E862BAB6}" type="parTrans" cxnId="{01282B69-53B9-4079-86A6-F5C46C0F0CFD}">
      <dgm:prSet/>
      <dgm:spPr/>
      <dgm:t>
        <a:bodyPr/>
        <a:lstStyle/>
        <a:p>
          <a:endParaRPr lang="ru-RU"/>
        </a:p>
      </dgm:t>
    </dgm:pt>
    <dgm:pt modelId="{90E10381-B3CE-4864-AE7F-C700899ED446}" type="sibTrans" cxnId="{01282B69-53B9-4079-86A6-F5C46C0F0CFD}">
      <dgm:prSet/>
      <dgm:spPr/>
      <dgm:t>
        <a:bodyPr/>
        <a:lstStyle/>
        <a:p>
          <a:endParaRPr lang="ru-RU"/>
        </a:p>
      </dgm:t>
    </dgm:pt>
    <dgm:pt modelId="{2E670011-7EC5-4793-8302-FFFADD8F69CE}" type="pres">
      <dgm:prSet presAssocID="{23C18EA3-9CD3-4558-B043-DC5F7B691F25}" presName="Name0" presStyleCnt="0">
        <dgm:presLayoutVars>
          <dgm:chMax val="7"/>
          <dgm:chPref val="7"/>
          <dgm:dir/>
        </dgm:presLayoutVars>
      </dgm:prSet>
      <dgm:spPr/>
      <dgm:t>
        <a:bodyPr/>
        <a:lstStyle/>
        <a:p>
          <a:endParaRPr lang="ru-RU"/>
        </a:p>
      </dgm:t>
    </dgm:pt>
    <dgm:pt modelId="{B9DD07AF-DD98-4A98-9AF6-8576FBAD3578}" type="pres">
      <dgm:prSet presAssocID="{23C18EA3-9CD3-4558-B043-DC5F7B691F25}" presName="Name1" presStyleCnt="0"/>
      <dgm:spPr/>
    </dgm:pt>
    <dgm:pt modelId="{EE721C83-7E5B-4544-88FF-A6B090DD7C9B}" type="pres">
      <dgm:prSet presAssocID="{23C18EA3-9CD3-4558-B043-DC5F7B691F25}" presName="cycle" presStyleCnt="0"/>
      <dgm:spPr/>
    </dgm:pt>
    <dgm:pt modelId="{E769627B-21B3-4FE5-A2CF-683A54B34527}" type="pres">
      <dgm:prSet presAssocID="{23C18EA3-9CD3-4558-B043-DC5F7B691F25}" presName="srcNode" presStyleLbl="node1" presStyleIdx="0" presStyleCnt="3"/>
      <dgm:spPr/>
    </dgm:pt>
    <dgm:pt modelId="{6694AD11-F758-40B7-B881-5EE3E36FECFE}" type="pres">
      <dgm:prSet presAssocID="{23C18EA3-9CD3-4558-B043-DC5F7B691F25}" presName="conn" presStyleLbl="parChTrans1D2" presStyleIdx="0" presStyleCnt="1"/>
      <dgm:spPr/>
      <dgm:t>
        <a:bodyPr/>
        <a:lstStyle/>
        <a:p>
          <a:endParaRPr lang="ru-RU"/>
        </a:p>
      </dgm:t>
    </dgm:pt>
    <dgm:pt modelId="{45678638-80C4-4F49-B871-E2CB9FF6E521}" type="pres">
      <dgm:prSet presAssocID="{23C18EA3-9CD3-4558-B043-DC5F7B691F25}" presName="extraNode" presStyleLbl="node1" presStyleIdx="0" presStyleCnt="3"/>
      <dgm:spPr/>
    </dgm:pt>
    <dgm:pt modelId="{55FA15B0-445A-41C4-9A36-A5E6A4FFD4C3}" type="pres">
      <dgm:prSet presAssocID="{23C18EA3-9CD3-4558-B043-DC5F7B691F25}" presName="dstNode" presStyleLbl="node1" presStyleIdx="0" presStyleCnt="3"/>
      <dgm:spPr/>
    </dgm:pt>
    <dgm:pt modelId="{3CAE0E77-24C2-424F-8A92-C0828B5EC67D}" type="pres">
      <dgm:prSet presAssocID="{510E0002-AEC4-403A-A467-462591EEB4B1}" presName="text_1" presStyleLbl="node1" presStyleIdx="0" presStyleCnt="3">
        <dgm:presLayoutVars>
          <dgm:bulletEnabled val="1"/>
        </dgm:presLayoutVars>
      </dgm:prSet>
      <dgm:spPr/>
      <dgm:t>
        <a:bodyPr/>
        <a:lstStyle/>
        <a:p>
          <a:endParaRPr lang="ru-RU"/>
        </a:p>
      </dgm:t>
    </dgm:pt>
    <dgm:pt modelId="{D600E052-44B8-4DF8-96E1-C05D7FF5524B}" type="pres">
      <dgm:prSet presAssocID="{510E0002-AEC4-403A-A467-462591EEB4B1}" presName="accent_1" presStyleCnt="0"/>
      <dgm:spPr/>
    </dgm:pt>
    <dgm:pt modelId="{7DBA7D64-EBC3-4939-834B-50742A9EAD9F}" type="pres">
      <dgm:prSet presAssocID="{510E0002-AEC4-403A-A467-462591EEB4B1}" presName="accentRepeatNode" presStyleLbl="solidFgAcc1" presStyleIdx="0" presStyleCnt="3"/>
      <dgm:spPr/>
    </dgm:pt>
    <dgm:pt modelId="{C625B409-AF82-48F0-89F7-457FCA2D972D}" type="pres">
      <dgm:prSet presAssocID="{7F515BFF-6292-4B0A-AAB0-5F89B01DCD5B}" presName="text_2" presStyleLbl="node1" presStyleIdx="1" presStyleCnt="3">
        <dgm:presLayoutVars>
          <dgm:bulletEnabled val="1"/>
        </dgm:presLayoutVars>
      </dgm:prSet>
      <dgm:spPr/>
      <dgm:t>
        <a:bodyPr/>
        <a:lstStyle/>
        <a:p>
          <a:endParaRPr lang="ru-RU"/>
        </a:p>
      </dgm:t>
    </dgm:pt>
    <dgm:pt modelId="{39861180-DAD2-4CD8-9C45-840F544F3125}" type="pres">
      <dgm:prSet presAssocID="{7F515BFF-6292-4B0A-AAB0-5F89B01DCD5B}" presName="accent_2" presStyleCnt="0"/>
      <dgm:spPr/>
    </dgm:pt>
    <dgm:pt modelId="{B6A0E253-3957-422B-ABEA-501FAA147F4D}" type="pres">
      <dgm:prSet presAssocID="{7F515BFF-6292-4B0A-AAB0-5F89B01DCD5B}" presName="accentRepeatNode" presStyleLbl="solidFgAcc1" presStyleIdx="1" presStyleCnt="3"/>
      <dgm:spPr/>
    </dgm:pt>
    <dgm:pt modelId="{AF649CF0-BA75-4E72-8683-B22E4749B0B8}" type="pres">
      <dgm:prSet presAssocID="{78FC8DAF-921D-4EB0-AD92-C4EC93A2C052}" presName="text_3" presStyleLbl="node1" presStyleIdx="2" presStyleCnt="3">
        <dgm:presLayoutVars>
          <dgm:bulletEnabled val="1"/>
        </dgm:presLayoutVars>
      </dgm:prSet>
      <dgm:spPr/>
      <dgm:t>
        <a:bodyPr/>
        <a:lstStyle/>
        <a:p>
          <a:endParaRPr lang="ru-RU"/>
        </a:p>
      </dgm:t>
    </dgm:pt>
    <dgm:pt modelId="{4804A2F6-62E3-4C77-9F10-9EB609DDBC4C}" type="pres">
      <dgm:prSet presAssocID="{78FC8DAF-921D-4EB0-AD92-C4EC93A2C052}" presName="accent_3" presStyleCnt="0"/>
      <dgm:spPr/>
    </dgm:pt>
    <dgm:pt modelId="{2B938787-6897-4AFB-82C5-1F0F75D532F6}" type="pres">
      <dgm:prSet presAssocID="{78FC8DAF-921D-4EB0-AD92-C4EC93A2C052}" presName="accentRepeatNode" presStyleLbl="solidFgAcc1" presStyleIdx="2" presStyleCnt="3"/>
      <dgm:spPr/>
    </dgm:pt>
  </dgm:ptLst>
  <dgm:cxnLst>
    <dgm:cxn modelId="{01282B69-53B9-4079-86A6-F5C46C0F0CFD}" srcId="{23C18EA3-9CD3-4558-B043-DC5F7B691F25}" destId="{78FC8DAF-921D-4EB0-AD92-C4EC93A2C052}" srcOrd="2" destOrd="0" parTransId="{0FB66DF6-55CB-4B06-8EAA-4AC9E862BAB6}" sibTransId="{90E10381-B3CE-4864-AE7F-C700899ED446}"/>
    <dgm:cxn modelId="{66D55797-B3CD-47EE-BCBC-A9DBB8C246CC}" type="presOf" srcId="{78FC8DAF-921D-4EB0-AD92-C4EC93A2C052}" destId="{AF649CF0-BA75-4E72-8683-B22E4749B0B8}" srcOrd="0" destOrd="0" presId="urn:microsoft.com/office/officeart/2008/layout/VerticalCurvedList"/>
    <dgm:cxn modelId="{2CA4E422-AE71-40C1-92DC-99C6E8BC58CF}" srcId="{23C18EA3-9CD3-4558-B043-DC5F7B691F25}" destId="{7F515BFF-6292-4B0A-AAB0-5F89B01DCD5B}" srcOrd="1" destOrd="0" parTransId="{F8D68FAF-F495-4B86-8627-614B679F12CA}" sibTransId="{9CB72174-CE35-4DEE-BC87-A3ED1415A7FD}"/>
    <dgm:cxn modelId="{D02D35C1-0716-4CF0-9642-9D4D4B520E50}" srcId="{23C18EA3-9CD3-4558-B043-DC5F7B691F25}" destId="{510E0002-AEC4-403A-A467-462591EEB4B1}" srcOrd="0" destOrd="0" parTransId="{DF2CA4B2-78FA-4F9A-AB89-ABDBB4B0FE27}" sibTransId="{80EF135D-9390-4093-9B72-6FE56D68B7EB}"/>
    <dgm:cxn modelId="{ECA2614A-8841-4362-AB75-E455D2BABDB2}" type="presOf" srcId="{510E0002-AEC4-403A-A467-462591EEB4B1}" destId="{3CAE0E77-24C2-424F-8A92-C0828B5EC67D}" srcOrd="0" destOrd="0" presId="urn:microsoft.com/office/officeart/2008/layout/VerticalCurvedList"/>
    <dgm:cxn modelId="{1B0B3468-F362-4332-94FB-A319D42F43EC}" type="presOf" srcId="{80EF135D-9390-4093-9B72-6FE56D68B7EB}" destId="{6694AD11-F758-40B7-B881-5EE3E36FECFE}" srcOrd="0" destOrd="0" presId="urn:microsoft.com/office/officeart/2008/layout/VerticalCurvedList"/>
    <dgm:cxn modelId="{ADBB171D-3C40-4F08-B76B-7618B43A1BD7}" type="presOf" srcId="{7F515BFF-6292-4B0A-AAB0-5F89B01DCD5B}" destId="{C625B409-AF82-48F0-89F7-457FCA2D972D}" srcOrd="0" destOrd="0" presId="urn:microsoft.com/office/officeart/2008/layout/VerticalCurvedList"/>
    <dgm:cxn modelId="{AD468750-DD02-4FB2-8847-1A1C3825A9E0}" type="presOf" srcId="{23C18EA3-9CD3-4558-B043-DC5F7B691F25}" destId="{2E670011-7EC5-4793-8302-FFFADD8F69CE}" srcOrd="0" destOrd="0" presId="urn:microsoft.com/office/officeart/2008/layout/VerticalCurvedList"/>
    <dgm:cxn modelId="{5ECB1608-F9BA-46F0-88AA-35E1B9AF9971}" type="presParOf" srcId="{2E670011-7EC5-4793-8302-FFFADD8F69CE}" destId="{B9DD07AF-DD98-4A98-9AF6-8576FBAD3578}" srcOrd="0" destOrd="0" presId="urn:microsoft.com/office/officeart/2008/layout/VerticalCurvedList"/>
    <dgm:cxn modelId="{3DF54676-A563-4DC6-81FD-B3F0C279B147}" type="presParOf" srcId="{B9DD07AF-DD98-4A98-9AF6-8576FBAD3578}" destId="{EE721C83-7E5B-4544-88FF-A6B090DD7C9B}" srcOrd="0" destOrd="0" presId="urn:microsoft.com/office/officeart/2008/layout/VerticalCurvedList"/>
    <dgm:cxn modelId="{88366166-6333-4A68-A33E-01BE5A2F1A05}" type="presParOf" srcId="{EE721C83-7E5B-4544-88FF-A6B090DD7C9B}" destId="{E769627B-21B3-4FE5-A2CF-683A54B34527}" srcOrd="0" destOrd="0" presId="urn:microsoft.com/office/officeart/2008/layout/VerticalCurvedList"/>
    <dgm:cxn modelId="{72040C57-5CC9-4354-8C6C-36D8E740B5E4}" type="presParOf" srcId="{EE721C83-7E5B-4544-88FF-A6B090DD7C9B}" destId="{6694AD11-F758-40B7-B881-5EE3E36FECFE}" srcOrd="1" destOrd="0" presId="urn:microsoft.com/office/officeart/2008/layout/VerticalCurvedList"/>
    <dgm:cxn modelId="{237ABDEF-92C9-493C-958D-973818B2B84D}" type="presParOf" srcId="{EE721C83-7E5B-4544-88FF-A6B090DD7C9B}" destId="{45678638-80C4-4F49-B871-E2CB9FF6E521}" srcOrd="2" destOrd="0" presId="urn:microsoft.com/office/officeart/2008/layout/VerticalCurvedList"/>
    <dgm:cxn modelId="{A55C988A-80BC-4040-A529-108B2CB79398}" type="presParOf" srcId="{EE721C83-7E5B-4544-88FF-A6B090DD7C9B}" destId="{55FA15B0-445A-41C4-9A36-A5E6A4FFD4C3}" srcOrd="3" destOrd="0" presId="urn:microsoft.com/office/officeart/2008/layout/VerticalCurvedList"/>
    <dgm:cxn modelId="{583B40AD-0106-4017-A7C1-5A41E7CF365F}" type="presParOf" srcId="{B9DD07AF-DD98-4A98-9AF6-8576FBAD3578}" destId="{3CAE0E77-24C2-424F-8A92-C0828B5EC67D}" srcOrd="1" destOrd="0" presId="urn:microsoft.com/office/officeart/2008/layout/VerticalCurvedList"/>
    <dgm:cxn modelId="{7BA70D2F-535D-41B9-8D80-0506EB5FFD1E}" type="presParOf" srcId="{B9DD07AF-DD98-4A98-9AF6-8576FBAD3578}" destId="{D600E052-44B8-4DF8-96E1-C05D7FF5524B}" srcOrd="2" destOrd="0" presId="urn:microsoft.com/office/officeart/2008/layout/VerticalCurvedList"/>
    <dgm:cxn modelId="{D93C6D89-8195-4670-9F2A-0359CD084BD4}" type="presParOf" srcId="{D600E052-44B8-4DF8-96E1-C05D7FF5524B}" destId="{7DBA7D64-EBC3-4939-834B-50742A9EAD9F}" srcOrd="0" destOrd="0" presId="urn:microsoft.com/office/officeart/2008/layout/VerticalCurvedList"/>
    <dgm:cxn modelId="{1B04BB70-65B4-46D1-85A2-C2F163CDE4B2}" type="presParOf" srcId="{B9DD07AF-DD98-4A98-9AF6-8576FBAD3578}" destId="{C625B409-AF82-48F0-89F7-457FCA2D972D}" srcOrd="3" destOrd="0" presId="urn:microsoft.com/office/officeart/2008/layout/VerticalCurvedList"/>
    <dgm:cxn modelId="{56FCF332-13ED-488F-8988-F1E038F4DF45}" type="presParOf" srcId="{B9DD07AF-DD98-4A98-9AF6-8576FBAD3578}" destId="{39861180-DAD2-4CD8-9C45-840F544F3125}" srcOrd="4" destOrd="0" presId="urn:microsoft.com/office/officeart/2008/layout/VerticalCurvedList"/>
    <dgm:cxn modelId="{18BC5689-D3AC-4A10-B648-6172A230DBC4}" type="presParOf" srcId="{39861180-DAD2-4CD8-9C45-840F544F3125}" destId="{B6A0E253-3957-422B-ABEA-501FAA147F4D}" srcOrd="0" destOrd="0" presId="urn:microsoft.com/office/officeart/2008/layout/VerticalCurvedList"/>
    <dgm:cxn modelId="{D672B67A-EC16-45B0-89AA-1ACF9C0C30F9}" type="presParOf" srcId="{B9DD07AF-DD98-4A98-9AF6-8576FBAD3578}" destId="{AF649CF0-BA75-4E72-8683-B22E4749B0B8}" srcOrd="5" destOrd="0" presId="urn:microsoft.com/office/officeart/2008/layout/VerticalCurvedList"/>
    <dgm:cxn modelId="{DE897D69-6131-4BCB-BF0E-F51C997C9C3D}" type="presParOf" srcId="{B9DD07AF-DD98-4A98-9AF6-8576FBAD3578}" destId="{4804A2F6-62E3-4C77-9F10-9EB609DDBC4C}" srcOrd="6" destOrd="0" presId="urn:microsoft.com/office/officeart/2008/layout/VerticalCurvedList"/>
    <dgm:cxn modelId="{2013CED6-84C7-413B-BFA6-533360D215F9}" type="presParOf" srcId="{4804A2F6-62E3-4C77-9F10-9EB609DDBC4C}" destId="{2B938787-6897-4AFB-82C5-1F0F75D532F6}" srcOrd="0" destOrd="0" presId="urn:microsoft.com/office/officeart/2008/layout/VerticalCurvedLis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458D366-910E-43B4-81E6-95A445EE22F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8DC31DB1-9688-4CAF-8251-1450131A3244}">
      <dgm:prSet phldrT="[Текст]" custT="1"/>
      <dgm:spPr/>
      <dgm:t>
        <a:bodyPr/>
        <a:lstStyle/>
        <a:p>
          <a:r>
            <a:rPr lang="en-US" sz="3200" dirty="0" smtClean="0"/>
            <a:t>Permanent or complete replacement</a:t>
          </a:r>
          <a:endParaRPr lang="ru-RU" sz="3200" dirty="0"/>
        </a:p>
      </dgm:t>
    </dgm:pt>
    <dgm:pt modelId="{6191BBFA-D981-4CBA-9C12-E92A41522CB7}" type="parTrans" cxnId="{5028EF21-12C8-4DB3-9F67-572DD92AFF1C}">
      <dgm:prSet/>
      <dgm:spPr/>
      <dgm:t>
        <a:bodyPr/>
        <a:lstStyle/>
        <a:p>
          <a:endParaRPr lang="ru-RU"/>
        </a:p>
      </dgm:t>
    </dgm:pt>
    <dgm:pt modelId="{199DA645-FCB3-4881-BB58-3BBA35DFB155}" type="sibTrans" cxnId="{5028EF21-12C8-4DB3-9F67-572DD92AFF1C}">
      <dgm:prSet/>
      <dgm:spPr/>
      <dgm:t>
        <a:bodyPr/>
        <a:lstStyle/>
        <a:p>
          <a:endParaRPr lang="ru-RU"/>
        </a:p>
      </dgm:t>
    </dgm:pt>
    <dgm:pt modelId="{884EAF86-C3D8-4D42-AAF5-615218C60EE4}">
      <dgm:prSet phldrT="[Текст]" custT="1"/>
      <dgm:spPr/>
      <dgm:t>
        <a:bodyPr/>
        <a:lstStyle/>
        <a:p>
          <a:r>
            <a:rPr lang="en-US" sz="2800" dirty="0" smtClean="0"/>
            <a:t>Transplantation is performed to replace all the functions of the organ</a:t>
          </a:r>
          <a:endParaRPr lang="ru-RU" sz="2800" dirty="0"/>
        </a:p>
      </dgm:t>
    </dgm:pt>
    <dgm:pt modelId="{BE173FE9-3FAE-43D9-8A75-D0EBDEC4265D}" type="parTrans" cxnId="{4D6BF791-A8AA-433D-A55F-DD3A10A53763}">
      <dgm:prSet/>
      <dgm:spPr/>
      <dgm:t>
        <a:bodyPr/>
        <a:lstStyle/>
        <a:p>
          <a:endParaRPr lang="ru-RU"/>
        </a:p>
      </dgm:t>
    </dgm:pt>
    <dgm:pt modelId="{D1D2B14D-447A-4D58-A9E8-E6743D5A070D}" type="sibTrans" cxnId="{4D6BF791-A8AA-433D-A55F-DD3A10A53763}">
      <dgm:prSet/>
      <dgm:spPr/>
      <dgm:t>
        <a:bodyPr/>
        <a:lstStyle/>
        <a:p>
          <a:endParaRPr lang="ru-RU"/>
        </a:p>
      </dgm:t>
    </dgm:pt>
    <dgm:pt modelId="{BD5768A8-B06A-401A-B2A3-9C202F4D4AF1}">
      <dgm:prSet phldrT="[Текст]" custT="1"/>
      <dgm:spPr/>
      <dgm:t>
        <a:bodyPr/>
        <a:lstStyle/>
        <a:p>
          <a:r>
            <a:rPr lang="en-US" sz="3200" dirty="0" smtClean="0"/>
            <a:t>Permanent partial replacement</a:t>
          </a:r>
          <a:endParaRPr lang="ru-RU" sz="3200" dirty="0"/>
        </a:p>
      </dgm:t>
    </dgm:pt>
    <dgm:pt modelId="{0C51BB2A-AA22-4464-8B55-178A8576381E}" type="parTrans" cxnId="{0AA82925-41CC-46B0-A485-48A22B7C6733}">
      <dgm:prSet/>
      <dgm:spPr/>
      <dgm:t>
        <a:bodyPr/>
        <a:lstStyle/>
        <a:p>
          <a:endParaRPr lang="ru-RU"/>
        </a:p>
      </dgm:t>
    </dgm:pt>
    <dgm:pt modelId="{D6FD8B9D-2D9A-4879-B00F-3091512D2794}" type="sibTrans" cxnId="{0AA82925-41CC-46B0-A485-48A22B7C6733}">
      <dgm:prSet/>
      <dgm:spPr/>
      <dgm:t>
        <a:bodyPr/>
        <a:lstStyle/>
        <a:p>
          <a:endParaRPr lang="ru-RU"/>
        </a:p>
      </dgm:t>
    </dgm:pt>
    <dgm:pt modelId="{651829B4-2F79-4823-BA68-816C526C168E}">
      <dgm:prSet phldrT="[Текст]" custT="1"/>
      <dgm:spPr/>
      <dgm:t>
        <a:bodyPr/>
        <a:lstStyle/>
        <a:p>
          <a:r>
            <a:rPr lang="en-US" sz="2400" dirty="0" smtClean="0"/>
            <a:t>Transplantation is performed to replace some functions of the organ (liver transplantation in metabolic diseases</a:t>
          </a:r>
          <a:endParaRPr lang="ru-RU" sz="2400" dirty="0"/>
        </a:p>
      </dgm:t>
    </dgm:pt>
    <dgm:pt modelId="{6B173D81-AF15-4520-9856-D86AC254D2E8}" type="parTrans" cxnId="{C0463297-E853-4204-BD85-1DA96DC5686D}">
      <dgm:prSet/>
      <dgm:spPr/>
      <dgm:t>
        <a:bodyPr/>
        <a:lstStyle/>
        <a:p>
          <a:endParaRPr lang="ru-RU"/>
        </a:p>
      </dgm:t>
    </dgm:pt>
    <dgm:pt modelId="{06138EA4-3E1F-4FC5-9694-98A2CCD5E7F0}" type="sibTrans" cxnId="{C0463297-E853-4204-BD85-1DA96DC5686D}">
      <dgm:prSet/>
      <dgm:spPr/>
      <dgm:t>
        <a:bodyPr/>
        <a:lstStyle/>
        <a:p>
          <a:endParaRPr lang="ru-RU"/>
        </a:p>
      </dgm:t>
    </dgm:pt>
    <dgm:pt modelId="{E01E334D-69F6-4E77-9427-9A350EC8863F}">
      <dgm:prSet phldrT="[Текст]" custT="1"/>
      <dgm:spPr/>
      <dgm:t>
        <a:bodyPr/>
        <a:lstStyle/>
        <a:p>
          <a:r>
            <a:rPr lang="en-US" sz="3200" dirty="0" smtClean="0"/>
            <a:t>Temporary replacement</a:t>
          </a:r>
          <a:endParaRPr lang="ru-RU" sz="3200" dirty="0"/>
        </a:p>
      </dgm:t>
    </dgm:pt>
    <dgm:pt modelId="{F1BF12E7-6985-4788-B021-6F75FB3382E9}" type="parTrans" cxnId="{C6BA9807-3488-451B-BA91-E5391732FC20}">
      <dgm:prSet/>
      <dgm:spPr/>
      <dgm:t>
        <a:bodyPr/>
        <a:lstStyle/>
        <a:p>
          <a:endParaRPr lang="ru-RU"/>
        </a:p>
      </dgm:t>
    </dgm:pt>
    <dgm:pt modelId="{576BA5B1-8654-4F93-B4A4-38A4AFF19C35}" type="sibTrans" cxnId="{C6BA9807-3488-451B-BA91-E5391732FC20}">
      <dgm:prSet/>
      <dgm:spPr/>
      <dgm:t>
        <a:bodyPr/>
        <a:lstStyle/>
        <a:p>
          <a:endParaRPr lang="ru-RU"/>
        </a:p>
      </dgm:t>
    </dgm:pt>
    <dgm:pt modelId="{A003F288-3194-4424-AFCE-2C4B52EA92B6}">
      <dgm:prSet phldrT="[Текст]" custT="1"/>
      <dgm:spPr/>
      <dgm:t>
        <a:bodyPr/>
        <a:lstStyle/>
        <a:p>
          <a:r>
            <a:rPr lang="en-US" sz="2400" dirty="0" smtClean="0"/>
            <a:t>To help the body until the damaged organ recovers (auxiliary liver in acute hepatic insufficiency)</a:t>
          </a:r>
          <a:endParaRPr lang="ru-RU" sz="2400" dirty="0"/>
        </a:p>
      </dgm:t>
    </dgm:pt>
    <dgm:pt modelId="{C94CBC71-13B1-4F60-9E55-1B2A2E1F696B}" type="parTrans" cxnId="{057EE93B-5000-4D38-AB6A-2984E8B4E7D9}">
      <dgm:prSet/>
      <dgm:spPr/>
      <dgm:t>
        <a:bodyPr/>
        <a:lstStyle/>
        <a:p>
          <a:endParaRPr lang="ru-RU"/>
        </a:p>
      </dgm:t>
    </dgm:pt>
    <dgm:pt modelId="{A5FB4ACA-37DA-4CF5-BE44-6FF0BE93FFBF}" type="sibTrans" cxnId="{057EE93B-5000-4D38-AB6A-2984E8B4E7D9}">
      <dgm:prSet/>
      <dgm:spPr/>
      <dgm:t>
        <a:bodyPr/>
        <a:lstStyle/>
        <a:p>
          <a:endParaRPr lang="ru-RU"/>
        </a:p>
      </dgm:t>
    </dgm:pt>
    <dgm:pt modelId="{03ADBAAC-1AD0-4D5F-B441-295AD80BBD0C}" type="pres">
      <dgm:prSet presAssocID="{7458D366-910E-43B4-81E6-95A445EE22FD}" presName="Name0" presStyleCnt="0">
        <dgm:presLayoutVars>
          <dgm:dir/>
          <dgm:animLvl val="lvl"/>
          <dgm:resizeHandles val="exact"/>
        </dgm:presLayoutVars>
      </dgm:prSet>
      <dgm:spPr/>
      <dgm:t>
        <a:bodyPr/>
        <a:lstStyle/>
        <a:p>
          <a:endParaRPr lang="ru-RU"/>
        </a:p>
      </dgm:t>
    </dgm:pt>
    <dgm:pt modelId="{E7DD6ADB-162F-4EEB-8EB5-70AD9287A998}" type="pres">
      <dgm:prSet presAssocID="{8DC31DB1-9688-4CAF-8251-1450131A3244}" presName="linNode" presStyleCnt="0"/>
      <dgm:spPr/>
    </dgm:pt>
    <dgm:pt modelId="{C459392E-ABD6-47AF-89D3-C54772E3365F}" type="pres">
      <dgm:prSet presAssocID="{8DC31DB1-9688-4CAF-8251-1450131A3244}" presName="parentText" presStyleLbl="node1" presStyleIdx="0" presStyleCnt="3" custScaleX="89847" custScaleY="92332">
        <dgm:presLayoutVars>
          <dgm:chMax val="1"/>
          <dgm:bulletEnabled val="1"/>
        </dgm:presLayoutVars>
      </dgm:prSet>
      <dgm:spPr/>
      <dgm:t>
        <a:bodyPr/>
        <a:lstStyle/>
        <a:p>
          <a:endParaRPr lang="ru-RU"/>
        </a:p>
      </dgm:t>
    </dgm:pt>
    <dgm:pt modelId="{AECA7571-4FC3-4C68-B9DD-2F43FAC146FC}" type="pres">
      <dgm:prSet presAssocID="{8DC31DB1-9688-4CAF-8251-1450131A3244}" presName="descendantText" presStyleLbl="alignAccFollowNode1" presStyleIdx="0" presStyleCnt="3">
        <dgm:presLayoutVars>
          <dgm:bulletEnabled val="1"/>
        </dgm:presLayoutVars>
      </dgm:prSet>
      <dgm:spPr/>
      <dgm:t>
        <a:bodyPr/>
        <a:lstStyle/>
        <a:p>
          <a:endParaRPr lang="ru-RU"/>
        </a:p>
      </dgm:t>
    </dgm:pt>
    <dgm:pt modelId="{71A64F08-EE8A-4447-9C7E-005250D59D7E}" type="pres">
      <dgm:prSet presAssocID="{199DA645-FCB3-4881-BB58-3BBA35DFB155}" presName="sp" presStyleCnt="0"/>
      <dgm:spPr/>
    </dgm:pt>
    <dgm:pt modelId="{9F7BCDDE-85CA-43AD-BE1D-0E89D4A3D483}" type="pres">
      <dgm:prSet presAssocID="{BD5768A8-B06A-401A-B2A3-9C202F4D4AF1}" presName="linNode" presStyleCnt="0"/>
      <dgm:spPr/>
    </dgm:pt>
    <dgm:pt modelId="{2C2222DA-B39E-4BB6-80A0-CA9029D3ACB7}" type="pres">
      <dgm:prSet presAssocID="{BD5768A8-B06A-401A-B2A3-9C202F4D4AF1}" presName="parentText" presStyleLbl="node1" presStyleIdx="1" presStyleCnt="3" custScaleX="95004" custScaleY="91230" custLinFactNeighborX="23" custLinFactNeighborY="963">
        <dgm:presLayoutVars>
          <dgm:chMax val="1"/>
          <dgm:bulletEnabled val="1"/>
        </dgm:presLayoutVars>
      </dgm:prSet>
      <dgm:spPr/>
      <dgm:t>
        <a:bodyPr/>
        <a:lstStyle/>
        <a:p>
          <a:endParaRPr lang="ru-RU"/>
        </a:p>
      </dgm:t>
    </dgm:pt>
    <dgm:pt modelId="{7077B73D-F257-476B-9938-5E252078033F}" type="pres">
      <dgm:prSet presAssocID="{BD5768A8-B06A-401A-B2A3-9C202F4D4AF1}" presName="descendantText" presStyleLbl="alignAccFollowNode1" presStyleIdx="1" presStyleCnt="3">
        <dgm:presLayoutVars>
          <dgm:bulletEnabled val="1"/>
        </dgm:presLayoutVars>
      </dgm:prSet>
      <dgm:spPr/>
      <dgm:t>
        <a:bodyPr/>
        <a:lstStyle/>
        <a:p>
          <a:endParaRPr lang="ru-RU"/>
        </a:p>
      </dgm:t>
    </dgm:pt>
    <dgm:pt modelId="{B2374F94-A008-464D-9672-D24CBD5D063A}" type="pres">
      <dgm:prSet presAssocID="{D6FD8B9D-2D9A-4879-B00F-3091512D2794}" presName="sp" presStyleCnt="0"/>
      <dgm:spPr/>
    </dgm:pt>
    <dgm:pt modelId="{690CE439-388B-4538-A02C-C2DB062AF272}" type="pres">
      <dgm:prSet presAssocID="{E01E334D-69F6-4E77-9427-9A350EC8863F}" presName="linNode" presStyleCnt="0"/>
      <dgm:spPr/>
    </dgm:pt>
    <dgm:pt modelId="{584B45DD-AAEF-45E4-8732-4B408FA17218}" type="pres">
      <dgm:prSet presAssocID="{E01E334D-69F6-4E77-9427-9A350EC8863F}" presName="parentText" presStyleLbl="node1" presStyleIdx="2" presStyleCnt="3" custScaleX="94924" custScaleY="87579">
        <dgm:presLayoutVars>
          <dgm:chMax val="1"/>
          <dgm:bulletEnabled val="1"/>
        </dgm:presLayoutVars>
      </dgm:prSet>
      <dgm:spPr/>
      <dgm:t>
        <a:bodyPr/>
        <a:lstStyle/>
        <a:p>
          <a:endParaRPr lang="ru-RU"/>
        </a:p>
      </dgm:t>
    </dgm:pt>
    <dgm:pt modelId="{BF4EA905-A011-4807-BD55-1E73CC032305}" type="pres">
      <dgm:prSet presAssocID="{E01E334D-69F6-4E77-9427-9A350EC8863F}" presName="descendantText" presStyleLbl="alignAccFollowNode1" presStyleIdx="2" presStyleCnt="3">
        <dgm:presLayoutVars>
          <dgm:bulletEnabled val="1"/>
        </dgm:presLayoutVars>
      </dgm:prSet>
      <dgm:spPr/>
      <dgm:t>
        <a:bodyPr/>
        <a:lstStyle/>
        <a:p>
          <a:endParaRPr lang="ru-RU"/>
        </a:p>
      </dgm:t>
    </dgm:pt>
  </dgm:ptLst>
  <dgm:cxnLst>
    <dgm:cxn modelId="{057EE93B-5000-4D38-AB6A-2984E8B4E7D9}" srcId="{E01E334D-69F6-4E77-9427-9A350EC8863F}" destId="{A003F288-3194-4424-AFCE-2C4B52EA92B6}" srcOrd="0" destOrd="0" parTransId="{C94CBC71-13B1-4F60-9E55-1B2A2E1F696B}" sibTransId="{A5FB4ACA-37DA-4CF5-BE44-6FF0BE93FFBF}"/>
    <dgm:cxn modelId="{5028EF21-12C8-4DB3-9F67-572DD92AFF1C}" srcId="{7458D366-910E-43B4-81E6-95A445EE22FD}" destId="{8DC31DB1-9688-4CAF-8251-1450131A3244}" srcOrd="0" destOrd="0" parTransId="{6191BBFA-D981-4CBA-9C12-E92A41522CB7}" sibTransId="{199DA645-FCB3-4881-BB58-3BBA35DFB155}"/>
    <dgm:cxn modelId="{99A2D801-329C-4635-8248-CECF40EB8449}" type="presOf" srcId="{7458D366-910E-43B4-81E6-95A445EE22FD}" destId="{03ADBAAC-1AD0-4D5F-B441-295AD80BBD0C}" srcOrd="0" destOrd="0" presId="urn:microsoft.com/office/officeart/2005/8/layout/vList5"/>
    <dgm:cxn modelId="{6A8F2BD6-06E9-4501-875B-2FF69EAE5BDE}" type="presOf" srcId="{8DC31DB1-9688-4CAF-8251-1450131A3244}" destId="{C459392E-ABD6-47AF-89D3-C54772E3365F}" srcOrd="0" destOrd="0" presId="urn:microsoft.com/office/officeart/2005/8/layout/vList5"/>
    <dgm:cxn modelId="{C6BA9807-3488-451B-BA91-E5391732FC20}" srcId="{7458D366-910E-43B4-81E6-95A445EE22FD}" destId="{E01E334D-69F6-4E77-9427-9A350EC8863F}" srcOrd="2" destOrd="0" parTransId="{F1BF12E7-6985-4788-B021-6F75FB3382E9}" sibTransId="{576BA5B1-8654-4F93-B4A4-38A4AFF19C35}"/>
    <dgm:cxn modelId="{1DB62FA0-79C5-46DA-BD1D-234DFF21765F}" type="presOf" srcId="{E01E334D-69F6-4E77-9427-9A350EC8863F}" destId="{584B45DD-AAEF-45E4-8732-4B408FA17218}" srcOrd="0" destOrd="0" presId="urn:microsoft.com/office/officeart/2005/8/layout/vList5"/>
    <dgm:cxn modelId="{0AA82925-41CC-46B0-A485-48A22B7C6733}" srcId="{7458D366-910E-43B4-81E6-95A445EE22FD}" destId="{BD5768A8-B06A-401A-B2A3-9C202F4D4AF1}" srcOrd="1" destOrd="0" parTransId="{0C51BB2A-AA22-4464-8B55-178A8576381E}" sibTransId="{D6FD8B9D-2D9A-4879-B00F-3091512D2794}"/>
    <dgm:cxn modelId="{7094136A-3BAF-425D-9C44-892599DACAC7}" type="presOf" srcId="{BD5768A8-B06A-401A-B2A3-9C202F4D4AF1}" destId="{2C2222DA-B39E-4BB6-80A0-CA9029D3ACB7}" srcOrd="0" destOrd="0" presId="urn:microsoft.com/office/officeart/2005/8/layout/vList5"/>
    <dgm:cxn modelId="{670AA2DC-801A-4293-AED5-459D11D36B31}" type="presOf" srcId="{651829B4-2F79-4823-BA68-816C526C168E}" destId="{7077B73D-F257-476B-9938-5E252078033F}" srcOrd="0" destOrd="0" presId="urn:microsoft.com/office/officeart/2005/8/layout/vList5"/>
    <dgm:cxn modelId="{CC0AA344-E500-40B8-BBBE-0B808A747FDA}" type="presOf" srcId="{884EAF86-C3D8-4D42-AAF5-615218C60EE4}" destId="{AECA7571-4FC3-4C68-B9DD-2F43FAC146FC}" srcOrd="0" destOrd="0" presId="urn:microsoft.com/office/officeart/2005/8/layout/vList5"/>
    <dgm:cxn modelId="{7D0A904A-3288-44C5-B0FF-5D1CC3A8C593}" type="presOf" srcId="{A003F288-3194-4424-AFCE-2C4B52EA92B6}" destId="{BF4EA905-A011-4807-BD55-1E73CC032305}" srcOrd="0" destOrd="0" presId="urn:microsoft.com/office/officeart/2005/8/layout/vList5"/>
    <dgm:cxn modelId="{4D6BF791-A8AA-433D-A55F-DD3A10A53763}" srcId="{8DC31DB1-9688-4CAF-8251-1450131A3244}" destId="{884EAF86-C3D8-4D42-AAF5-615218C60EE4}" srcOrd="0" destOrd="0" parTransId="{BE173FE9-3FAE-43D9-8A75-D0EBDEC4265D}" sibTransId="{D1D2B14D-447A-4D58-A9E8-E6743D5A070D}"/>
    <dgm:cxn modelId="{C0463297-E853-4204-BD85-1DA96DC5686D}" srcId="{BD5768A8-B06A-401A-B2A3-9C202F4D4AF1}" destId="{651829B4-2F79-4823-BA68-816C526C168E}" srcOrd="0" destOrd="0" parTransId="{6B173D81-AF15-4520-9856-D86AC254D2E8}" sibTransId="{06138EA4-3E1F-4FC5-9694-98A2CCD5E7F0}"/>
    <dgm:cxn modelId="{B6991AE9-815E-4ED4-B8E9-9358153BFB3E}" type="presParOf" srcId="{03ADBAAC-1AD0-4D5F-B441-295AD80BBD0C}" destId="{E7DD6ADB-162F-4EEB-8EB5-70AD9287A998}" srcOrd="0" destOrd="0" presId="urn:microsoft.com/office/officeart/2005/8/layout/vList5"/>
    <dgm:cxn modelId="{C54F1419-41D0-43F1-9EF9-C55EAB7A1D78}" type="presParOf" srcId="{E7DD6ADB-162F-4EEB-8EB5-70AD9287A998}" destId="{C459392E-ABD6-47AF-89D3-C54772E3365F}" srcOrd="0" destOrd="0" presId="urn:microsoft.com/office/officeart/2005/8/layout/vList5"/>
    <dgm:cxn modelId="{A7A0A3E0-17AA-41E0-A1A1-79EEDCF4F77B}" type="presParOf" srcId="{E7DD6ADB-162F-4EEB-8EB5-70AD9287A998}" destId="{AECA7571-4FC3-4C68-B9DD-2F43FAC146FC}" srcOrd="1" destOrd="0" presId="urn:microsoft.com/office/officeart/2005/8/layout/vList5"/>
    <dgm:cxn modelId="{F58BD9F5-ACCB-49D3-BB26-929C9B0FCFCD}" type="presParOf" srcId="{03ADBAAC-1AD0-4D5F-B441-295AD80BBD0C}" destId="{71A64F08-EE8A-4447-9C7E-005250D59D7E}" srcOrd="1" destOrd="0" presId="urn:microsoft.com/office/officeart/2005/8/layout/vList5"/>
    <dgm:cxn modelId="{42F849A5-820B-4D07-86CD-9726A2EFF62D}" type="presParOf" srcId="{03ADBAAC-1AD0-4D5F-B441-295AD80BBD0C}" destId="{9F7BCDDE-85CA-43AD-BE1D-0E89D4A3D483}" srcOrd="2" destOrd="0" presId="urn:microsoft.com/office/officeart/2005/8/layout/vList5"/>
    <dgm:cxn modelId="{2857C81E-99B9-4F5C-821D-D01061DB5126}" type="presParOf" srcId="{9F7BCDDE-85CA-43AD-BE1D-0E89D4A3D483}" destId="{2C2222DA-B39E-4BB6-80A0-CA9029D3ACB7}" srcOrd="0" destOrd="0" presId="urn:microsoft.com/office/officeart/2005/8/layout/vList5"/>
    <dgm:cxn modelId="{F66BF048-13C4-4F56-A862-74EDA3EABEAD}" type="presParOf" srcId="{9F7BCDDE-85CA-43AD-BE1D-0E89D4A3D483}" destId="{7077B73D-F257-476B-9938-5E252078033F}" srcOrd="1" destOrd="0" presId="urn:microsoft.com/office/officeart/2005/8/layout/vList5"/>
    <dgm:cxn modelId="{10DFAC38-E4B8-4301-9D5A-C04FD6D0F0CF}" type="presParOf" srcId="{03ADBAAC-1AD0-4D5F-B441-295AD80BBD0C}" destId="{B2374F94-A008-464D-9672-D24CBD5D063A}" srcOrd="3" destOrd="0" presId="urn:microsoft.com/office/officeart/2005/8/layout/vList5"/>
    <dgm:cxn modelId="{C5979F3A-443B-4B98-A5E4-257D1085E06C}" type="presParOf" srcId="{03ADBAAC-1AD0-4D5F-B441-295AD80BBD0C}" destId="{690CE439-388B-4538-A02C-C2DB062AF272}" srcOrd="4" destOrd="0" presId="urn:microsoft.com/office/officeart/2005/8/layout/vList5"/>
    <dgm:cxn modelId="{9B91CC8A-DDFE-419E-AEE2-135CB7BE37FF}" type="presParOf" srcId="{690CE439-388B-4538-A02C-C2DB062AF272}" destId="{584B45DD-AAEF-45E4-8732-4B408FA17218}" srcOrd="0" destOrd="0" presId="urn:microsoft.com/office/officeart/2005/8/layout/vList5"/>
    <dgm:cxn modelId="{EC69AE73-0345-426D-A1ED-FBDC68ADFB58}" type="presParOf" srcId="{690CE439-388B-4538-A02C-C2DB062AF272}" destId="{BF4EA905-A011-4807-BD55-1E73CC032305}" srcOrd="1" destOrd="0" presId="urn:microsoft.com/office/officeart/2005/8/layout/vList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B81B15C-72EF-49E5-AA20-9D3C909A9E0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D0FAB383-57A9-46FA-AA9A-1BA60FD4DD23}">
      <dgm:prSet phldrT="[Текст]"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sz="4800" dirty="0" smtClean="0"/>
            <a:t>Living donor</a:t>
          </a:r>
          <a:endParaRPr lang="ru-RU" sz="4800" dirty="0"/>
        </a:p>
      </dgm:t>
    </dgm:pt>
    <dgm:pt modelId="{08958547-DAC7-48C4-944F-D596D6FDBC13}" type="parTrans" cxnId="{519E961C-D96F-4F52-84A8-889A898DC444}">
      <dgm:prSet/>
      <dgm:spPr/>
      <dgm:t>
        <a:bodyPr/>
        <a:lstStyle/>
        <a:p>
          <a:endParaRPr lang="ru-RU"/>
        </a:p>
      </dgm:t>
    </dgm:pt>
    <dgm:pt modelId="{FD5E34B8-22B7-4558-81A1-B897BF4EF443}" type="sibTrans" cxnId="{519E961C-D96F-4F52-84A8-889A898DC444}">
      <dgm:prSet/>
      <dgm:spPr/>
      <dgm:t>
        <a:bodyPr/>
        <a:lstStyle/>
        <a:p>
          <a:endParaRPr lang="ru-RU"/>
        </a:p>
      </dgm:t>
    </dgm:pt>
    <dgm:pt modelId="{9A711872-286B-42AE-9943-CB1EC0FE381E}">
      <dgm:prSet phldrT="[Текст]" custT="1"/>
      <dgm:spPr/>
      <dgm:t>
        <a:bodyPr/>
        <a:lstStyle/>
        <a:p>
          <a:r>
            <a:rPr lang="en-US" sz="4000" dirty="0" smtClean="0"/>
            <a:t>Healthy people</a:t>
          </a:r>
          <a:endParaRPr lang="ru-RU" sz="4000" dirty="0"/>
        </a:p>
      </dgm:t>
    </dgm:pt>
    <dgm:pt modelId="{A553E800-D61F-42C0-9460-63B52A614210}" type="parTrans" cxnId="{24324FCA-7AED-46D2-A8CD-D43AE31B0D6C}">
      <dgm:prSet/>
      <dgm:spPr/>
      <dgm:t>
        <a:bodyPr/>
        <a:lstStyle/>
        <a:p>
          <a:endParaRPr lang="ru-RU"/>
        </a:p>
      </dgm:t>
    </dgm:pt>
    <dgm:pt modelId="{581FB120-BB02-4783-8C2C-93D0A528CCBC}" type="sibTrans" cxnId="{24324FCA-7AED-46D2-A8CD-D43AE31B0D6C}">
      <dgm:prSet/>
      <dgm:spPr/>
      <dgm:t>
        <a:bodyPr/>
        <a:lstStyle/>
        <a:p>
          <a:endParaRPr lang="ru-RU"/>
        </a:p>
      </dgm:t>
    </dgm:pt>
    <dgm:pt modelId="{F0745991-85E2-4DF8-AE7B-B1613D2E05B0}">
      <dgm:prSet phldrT="[Текст]" custT="1">
        <dgm:style>
          <a:lnRef idx="3">
            <a:schemeClr val="lt1"/>
          </a:lnRef>
          <a:fillRef idx="1">
            <a:schemeClr val="accent6"/>
          </a:fillRef>
          <a:effectRef idx="1">
            <a:schemeClr val="accent6"/>
          </a:effectRef>
          <a:fontRef idx="minor">
            <a:schemeClr val="lt1"/>
          </a:fontRef>
        </dgm:style>
      </dgm:prSet>
      <dgm:spPr/>
      <dgm:t>
        <a:bodyPr/>
        <a:lstStyle/>
        <a:p>
          <a:r>
            <a:rPr lang="en-US" sz="4800" dirty="0" smtClean="0"/>
            <a:t>Cadaveric</a:t>
          </a:r>
          <a:endParaRPr lang="ru-RU" sz="4800" dirty="0"/>
        </a:p>
      </dgm:t>
    </dgm:pt>
    <dgm:pt modelId="{A80A2871-A52A-4110-99A2-DD81172DAD6C}" type="parTrans" cxnId="{4A45792D-C73A-4034-9566-4D0F479E8EAB}">
      <dgm:prSet/>
      <dgm:spPr/>
      <dgm:t>
        <a:bodyPr/>
        <a:lstStyle/>
        <a:p>
          <a:endParaRPr lang="ru-RU"/>
        </a:p>
      </dgm:t>
    </dgm:pt>
    <dgm:pt modelId="{01E41E22-F518-4F6F-A471-B3233FB72F73}" type="sibTrans" cxnId="{4A45792D-C73A-4034-9566-4D0F479E8EAB}">
      <dgm:prSet/>
      <dgm:spPr/>
      <dgm:t>
        <a:bodyPr/>
        <a:lstStyle/>
        <a:p>
          <a:endParaRPr lang="ru-RU"/>
        </a:p>
      </dgm:t>
    </dgm:pt>
    <dgm:pt modelId="{6431E70F-E3EE-42DA-951F-C01BF8985BFD}">
      <dgm:prSet phldrT="[Текст]" custT="1"/>
      <dgm:spPr/>
      <dgm:t>
        <a:bodyPr/>
        <a:lstStyle/>
        <a:p>
          <a:r>
            <a:rPr lang="en-GB" sz="4000" smtClean="0"/>
            <a:t>Donor after brain death</a:t>
          </a:r>
          <a:endParaRPr lang="ru-RU" sz="4000" dirty="0"/>
        </a:p>
      </dgm:t>
    </dgm:pt>
    <dgm:pt modelId="{78B0E467-A154-4F28-ACE2-020DBB3FC4F7}" type="parTrans" cxnId="{25EB7860-EE78-415C-9A84-7B2C70AF07EE}">
      <dgm:prSet/>
      <dgm:spPr/>
      <dgm:t>
        <a:bodyPr/>
        <a:lstStyle/>
        <a:p>
          <a:endParaRPr lang="ru-RU"/>
        </a:p>
      </dgm:t>
    </dgm:pt>
    <dgm:pt modelId="{8F4E082A-A787-4DF3-A2EF-A80746835889}" type="sibTrans" cxnId="{25EB7860-EE78-415C-9A84-7B2C70AF07EE}">
      <dgm:prSet/>
      <dgm:spPr/>
      <dgm:t>
        <a:bodyPr/>
        <a:lstStyle/>
        <a:p>
          <a:endParaRPr lang="ru-RU"/>
        </a:p>
      </dgm:t>
    </dgm:pt>
    <dgm:pt modelId="{4AB42B9D-3E8A-4F1B-8410-85BF59D9216D}">
      <dgm:prSet/>
      <dgm:spPr/>
      <dgm:t>
        <a:bodyPr/>
        <a:lstStyle/>
        <a:p>
          <a:r>
            <a:rPr lang="en-GB" dirty="0" smtClean="0"/>
            <a:t>Donor after cardiac death</a:t>
          </a:r>
          <a:endParaRPr lang="ru-RU" dirty="0"/>
        </a:p>
      </dgm:t>
    </dgm:pt>
    <dgm:pt modelId="{F7AAC273-A2E4-43B3-B801-0A65306F9A14}" type="parTrans" cxnId="{C032266D-CCCA-412B-BB82-186AC440280C}">
      <dgm:prSet/>
      <dgm:spPr/>
      <dgm:t>
        <a:bodyPr/>
        <a:lstStyle/>
        <a:p>
          <a:endParaRPr lang="ru-RU"/>
        </a:p>
      </dgm:t>
    </dgm:pt>
    <dgm:pt modelId="{779CE6D6-5FCE-437D-BB4A-4F9A77C73DE5}" type="sibTrans" cxnId="{C032266D-CCCA-412B-BB82-186AC440280C}">
      <dgm:prSet/>
      <dgm:spPr/>
      <dgm:t>
        <a:bodyPr/>
        <a:lstStyle/>
        <a:p>
          <a:endParaRPr lang="ru-RU"/>
        </a:p>
      </dgm:t>
    </dgm:pt>
    <dgm:pt modelId="{C01A6AF4-F36E-4F5A-86C2-8E672FD2C3F3}" type="pres">
      <dgm:prSet presAssocID="{DB81B15C-72EF-49E5-AA20-9D3C909A9E0A}" presName="linear" presStyleCnt="0">
        <dgm:presLayoutVars>
          <dgm:animLvl val="lvl"/>
          <dgm:resizeHandles val="exact"/>
        </dgm:presLayoutVars>
      </dgm:prSet>
      <dgm:spPr/>
      <dgm:t>
        <a:bodyPr/>
        <a:lstStyle/>
        <a:p>
          <a:endParaRPr lang="ru-RU"/>
        </a:p>
      </dgm:t>
    </dgm:pt>
    <dgm:pt modelId="{E99FDBB5-B6A1-4C5B-883C-255BA88E066F}" type="pres">
      <dgm:prSet presAssocID="{D0FAB383-57A9-46FA-AA9A-1BA60FD4DD23}" presName="parentText" presStyleLbl="node1" presStyleIdx="0" presStyleCnt="2" custLinFactNeighborX="-15256" custLinFactNeighborY="-11403">
        <dgm:presLayoutVars>
          <dgm:chMax val="0"/>
          <dgm:bulletEnabled val="1"/>
        </dgm:presLayoutVars>
      </dgm:prSet>
      <dgm:spPr/>
      <dgm:t>
        <a:bodyPr/>
        <a:lstStyle/>
        <a:p>
          <a:endParaRPr lang="ru-RU"/>
        </a:p>
      </dgm:t>
    </dgm:pt>
    <dgm:pt modelId="{5CBCAF79-A8C6-467F-914E-97A54C3683D2}" type="pres">
      <dgm:prSet presAssocID="{D0FAB383-57A9-46FA-AA9A-1BA60FD4DD23}" presName="childText" presStyleLbl="revTx" presStyleIdx="0" presStyleCnt="2">
        <dgm:presLayoutVars>
          <dgm:bulletEnabled val="1"/>
        </dgm:presLayoutVars>
      </dgm:prSet>
      <dgm:spPr/>
      <dgm:t>
        <a:bodyPr/>
        <a:lstStyle/>
        <a:p>
          <a:endParaRPr lang="ru-RU"/>
        </a:p>
      </dgm:t>
    </dgm:pt>
    <dgm:pt modelId="{A2377420-BC0F-46D0-90D5-FD18DECDD44B}" type="pres">
      <dgm:prSet presAssocID="{F0745991-85E2-4DF8-AE7B-B1613D2E05B0}" presName="parentText" presStyleLbl="node1" presStyleIdx="1" presStyleCnt="2">
        <dgm:presLayoutVars>
          <dgm:chMax val="0"/>
          <dgm:bulletEnabled val="1"/>
        </dgm:presLayoutVars>
      </dgm:prSet>
      <dgm:spPr/>
      <dgm:t>
        <a:bodyPr/>
        <a:lstStyle/>
        <a:p>
          <a:endParaRPr lang="ru-RU"/>
        </a:p>
      </dgm:t>
    </dgm:pt>
    <dgm:pt modelId="{BB4CBD01-F969-41A3-9E36-C5BA393D697E}" type="pres">
      <dgm:prSet presAssocID="{F0745991-85E2-4DF8-AE7B-B1613D2E05B0}" presName="childText" presStyleLbl="revTx" presStyleIdx="1" presStyleCnt="2">
        <dgm:presLayoutVars>
          <dgm:bulletEnabled val="1"/>
        </dgm:presLayoutVars>
      </dgm:prSet>
      <dgm:spPr/>
      <dgm:t>
        <a:bodyPr/>
        <a:lstStyle/>
        <a:p>
          <a:endParaRPr lang="ru-RU"/>
        </a:p>
      </dgm:t>
    </dgm:pt>
  </dgm:ptLst>
  <dgm:cxnLst>
    <dgm:cxn modelId="{4BB20D2A-BB33-4D76-8C00-3D9C725AA7D6}" type="presOf" srcId="{F0745991-85E2-4DF8-AE7B-B1613D2E05B0}" destId="{A2377420-BC0F-46D0-90D5-FD18DECDD44B}" srcOrd="0" destOrd="0" presId="urn:microsoft.com/office/officeart/2005/8/layout/vList2"/>
    <dgm:cxn modelId="{25EB7860-EE78-415C-9A84-7B2C70AF07EE}" srcId="{F0745991-85E2-4DF8-AE7B-B1613D2E05B0}" destId="{6431E70F-E3EE-42DA-951F-C01BF8985BFD}" srcOrd="0" destOrd="0" parTransId="{78B0E467-A154-4F28-ACE2-020DBB3FC4F7}" sibTransId="{8F4E082A-A787-4DF3-A2EF-A80746835889}"/>
    <dgm:cxn modelId="{73067E6A-39F4-416C-A1CF-D70A317F895D}" type="presOf" srcId="{4AB42B9D-3E8A-4F1B-8410-85BF59D9216D}" destId="{BB4CBD01-F969-41A3-9E36-C5BA393D697E}" srcOrd="0" destOrd="1" presId="urn:microsoft.com/office/officeart/2005/8/layout/vList2"/>
    <dgm:cxn modelId="{515D154A-3224-431D-B39E-2F0476CE4FA8}" type="presOf" srcId="{9A711872-286B-42AE-9943-CB1EC0FE381E}" destId="{5CBCAF79-A8C6-467F-914E-97A54C3683D2}" srcOrd="0" destOrd="0" presId="urn:microsoft.com/office/officeart/2005/8/layout/vList2"/>
    <dgm:cxn modelId="{4A45792D-C73A-4034-9566-4D0F479E8EAB}" srcId="{DB81B15C-72EF-49E5-AA20-9D3C909A9E0A}" destId="{F0745991-85E2-4DF8-AE7B-B1613D2E05B0}" srcOrd="1" destOrd="0" parTransId="{A80A2871-A52A-4110-99A2-DD81172DAD6C}" sibTransId="{01E41E22-F518-4F6F-A471-B3233FB72F73}"/>
    <dgm:cxn modelId="{9D92AD54-DFBD-4DDB-B352-BFB8A130AB72}" type="presOf" srcId="{DB81B15C-72EF-49E5-AA20-9D3C909A9E0A}" destId="{C01A6AF4-F36E-4F5A-86C2-8E672FD2C3F3}" srcOrd="0" destOrd="0" presId="urn:microsoft.com/office/officeart/2005/8/layout/vList2"/>
    <dgm:cxn modelId="{4D1A095A-3A8D-49B7-A3FC-BE74A4C2D5B3}" type="presOf" srcId="{6431E70F-E3EE-42DA-951F-C01BF8985BFD}" destId="{BB4CBD01-F969-41A3-9E36-C5BA393D697E}" srcOrd="0" destOrd="0" presId="urn:microsoft.com/office/officeart/2005/8/layout/vList2"/>
    <dgm:cxn modelId="{C032266D-CCCA-412B-BB82-186AC440280C}" srcId="{F0745991-85E2-4DF8-AE7B-B1613D2E05B0}" destId="{4AB42B9D-3E8A-4F1B-8410-85BF59D9216D}" srcOrd="1" destOrd="0" parTransId="{F7AAC273-A2E4-43B3-B801-0A65306F9A14}" sibTransId="{779CE6D6-5FCE-437D-BB4A-4F9A77C73DE5}"/>
    <dgm:cxn modelId="{519E961C-D96F-4F52-84A8-889A898DC444}" srcId="{DB81B15C-72EF-49E5-AA20-9D3C909A9E0A}" destId="{D0FAB383-57A9-46FA-AA9A-1BA60FD4DD23}" srcOrd="0" destOrd="0" parTransId="{08958547-DAC7-48C4-944F-D596D6FDBC13}" sibTransId="{FD5E34B8-22B7-4558-81A1-B897BF4EF443}"/>
    <dgm:cxn modelId="{A12CF32B-6452-4D26-97C9-CDFAB5EE5953}" type="presOf" srcId="{D0FAB383-57A9-46FA-AA9A-1BA60FD4DD23}" destId="{E99FDBB5-B6A1-4C5B-883C-255BA88E066F}" srcOrd="0" destOrd="0" presId="urn:microsoft.com/office/officeart/2005/8/layout/vList2"/>
    <dgm:cxn modelId="{24324FCA-7AED-46D2-A8CD-D43AE31B0D6C}" srcId="{D0FAB383-57A9-46FA-AA9A-1BA60FD4DD23}" destId="{9A711872-286B-42AE-9943-CB1EC0FE381E}" srcOrd="0" destOrd="0" parTransId="{A553E800-D61F-42C0-9460-63B52A614210}" sibTransId="{581FB120-BB02-4783-8C2C-93D0A528CCBC}"/>
    <dgm:cxn modelId="{B8636571-CF39-46EE-942F-0747501D2FE1}" type="presParOf" srcId="{C01A6AF4-F36E-4F5A-86C2-8E672FD2C3F3}" destId="{E99FDBB5-B6A1-4C5B-883C-255BA88E066F}" srcOrd="0" destOrd="0" presId="urn:microsoft.com/office/officeart/2005/8/layout/vList2"/>
    <dgm:cxn modelId="{1FFA6F85-C793-4E8D-9F07-DB1EE3AE6320}" type="presParOf" srcId="{C01A6AF4-F36E-4F5A-86C2-8E672FD2C3F3}" destId="{5CBCAF79-A8C6-467F-914E-97A54C3683D2}" srcOrd="1" destOrd="0" presId="urn:microsoft.com/office/officeart/2005/8/layout/vList2"/>
    <dgm:cxn modelId="{0E926216-B689-4104-BCED-DF559E3D2002}" type="presParOf" srcId="{C01A6AF4-F36E-4F5A-86C2-8E672FD2C3F3}" destId="{A2377420-BC0F-46D0-90D5-FD18DECDD44B}" srcOrd="2" destOrd="0" presId="urn:microsoft.com/office/officeart/2005/8/layout/vList2"/>
    <dgm:cxn modelId="{C1F9D020-233D-49C0-9823-8EF251E7639A}" type="presParOf" srcId="{C01A6AF4-F36E-4F5A-86C2-8E672FD2C3F3}" destId="{BB4CBD01-F969-41A3-9E36-C5BA393D697E}" srcOrd="3"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A8D8EFE-1C1F-41CD-A32C-EE5C40B52DCF}"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ru-RU"/>
        </a:p>
      </dgm:t>
    </dgm:pt>
    <dgm:pt modelId="{27089411-936F-446B-BB15-60C59099C6EA}">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Induction</a:t>
          </a:r>
          <a:endParaRPr lang="ru-RU" dirty="0"/>
        </a:p>
      </dgm:t>
    </dgm:pt>
    <dgm:pt modelId="{73A85093-B725-4EAB-A47B-E130FC1FEF92}" type="parTrans" cxnId="{3E8453C2-0909-403C-9E84-4366CAF5A46B}">
      <dgm:prSet/>
      <dgm:spPr/>
      <dgm:t>
        <a:bodyPr/>
        <a:lstStyle/>
        <a:p>
          <a:endParaRPr lang="ru-RU"/>
        </a:p>
      </dgm:t>
    </dgm:pt>
    <dgm:pt modelId="{9EC308E2-500E-4E4F-9980-44A4C6D0156A}" type="sibTrans" cxnId="{3E8453C2-0909-403C-9E84-4366CAF5A46B}">
      <dgm:prSet/>
      <dgm:spPr/>
      <dgm:t>
        <a:bodyPr/>
        <a:lstStyle/>
        <a:p>
          <a:endParaRPr lang="ru-RU"/>
        </a:p>
      </dgm:t>
    </dgm:pt>
    <dgm:pt modelId="{3B355AB9-44CA-43C1-B3E7-070E3BD1228E}">
      <dgm:prSet phldrT="[Текст]">
        <dgm:style>
          <a:lnRef idx="1">
            <a:schemeClr val="accent5"/>
          </a:lnRef>
          <a:fillRef idx="3">
            <a:schemeClr val="accent5"/>
          </a:fillRef>
          <a:effectRef idx="2">
            <a:schemeClr val="accent5"/>
          </a:effectRef>
          <a:fontRef idx="minor">
            <a:schemeClr val="lt1"/>
          </a:fontRef>
        </dgm:style>
      </dgm:prSet>
      <dgm:spPr/>
      <dgm:t>
        <a:bodyPr/>
        <a:lstStyle/>
        <a:p>
          <a:r>
            <a:rPr lang="en-US" dirty="0" smtClean="0"/>
            <a:t>Continuous</a:t>
          </a:r>
          <a:endParaRPr lang="ru-RU" dirty="0"/>
        </a:p>
      </dgm:t>
    </dgm:pt>
    <dgm:pt modelId="{6A307960-2F12-489D-A190-C33BEDF07987}" type="parTrans" cxnId="{BEF4F83A-1B68-4EE8-B448-D275455F84EA}">
      <dgm:prSet/>
      <dgm:spPr/>
      <dgm:t>
        <a:bodyPr/>
        <a:lstStyle/>
        <a:p>
          <a:endParaRPr lang="ru-RU"/>
        </a:p>
      </dgm:t>
    </dgm:pt>
    <dgm:pt modelId="{4955FF2E-AF0B-46F2-9719-D03A3F6DAFD0}" type="sibTrans" cxnId="{BEF4F83A-1B68-4EE8-B448-D275455F84EA}">
      <dgm:prSet/>
      <dgm:spPr/>
      <dgm:t>
        <a:bodyPr/>
        <a:lstStyle/>
        <a:p>
          <a:endParaRPr lang="ru-RU"/>
        </a:p>
      </dgm:t>
    </dgm:pt>
    <dgm:pt modelId="{5531F9E2-E73B-4E54-8B8A-DA82BE4F7FFF}">
      <dgm:prSet phldrT="[Текст]"/>
      <dgm:spPr/>
      <dgm:t>
        <a:bodyPr/>
        <a:lstStyle/>
        <a:p>
          <a:r>
            <a:rPr lang="en-US" dirty="0" smtClean="0"/>
            <a:t>Treatment of acute rejection</a:t>
          </a:r>
          <a:endParaRPr lang="ru-RU" dirty="0"/>
        </a:p>
      </dgm:t>
    </dgm:pt>
    <dgm:pt modelId="{518BDB9F-2A5F-4D8B-A54B-EF0314A083F0}" type="parTrans" cxnId="{E32D4642-2920-4EAE-862D-2F74D267BADB}">
      <dgm:prSet/>
      <dgm:spPr/>
      <dgm:t>
        <a:bodyPr/>
        <a:lstStyle/>
        <a:p>
          <a:endParaRPr lang="ru-RU"/>
        </a:p>
      </dgm:t>
    </dgm:pt>
    <dgm:pt modelId="{BA1B47B8-5E46-444E-BF34-BEA974C6CAA4}" type="sibTrans" cxnId="{E32D4642-2920-4EAE-862D-2F74D267BADB}">
      <dgm:prSet/>
      <dgm:spPr/>
      <dgm:t>
        <a:bodyPr/>
        <a:lstStyle/>
        <a:p>
          <a:endParaRPr lang="ru-RU"/>
        </a:p>
      </dgm:t>
    </dgm:pt>
    <dgm:pt modelId="{B22D1F9F-9C63-4B6E-A4E4-CC93E85EEDB3}" type="pres">
      <dgm:prSet presAssocID="{8A8D8EFE-1C1F-41CD-A32C-EE5C40B52DCF}" presName="rootnode" presStyleCnt="0">
        <dgm:presLayoutVars>
          <dgm:chMax/>
          <dgm:chPref/>
          <dgm:dir/>
          <dgm:animLvl val="lvl"/>
        </dgm:presLayoutVars>
      </dgm:prSet>
      <dgm:spPr/>
      <dgm:t>
        <a:bodyPr/>
        <a:lstStyle/>
        <a:p>
          <a:endParaRPr lang="ru-RU"/>
        </a:p>
      </dgm:t>
    </dgm:pt>
    <dgm:pt modelId="{E2A952C8-5244-4C96-9E99-51CDF205E6E1}" type="pres">
      <dgm:prSet presAssocID="{27089411-936F-446B-BB15-60C59099C6EA}" presName="composite" presStyleCnt="0"/>
      <dgm:spPr/>
    </dgm:pt>
    <dgm:pt modelId="{3F985986-A723-444C-82E5-8607032E3B63}" type="pres">
      <dgm:prSet presAssocID="{27089411-936F-446B-BB15-60C59099C6EA}" presName="bentUpArrow1" presStyleLbl="alignImgPlace1" presStyleIdx="0" presStyleCnt="2">
        <dgm:style>
          <a:lnRef idx="1">
            <a:schemeClr val="dk1"/>
          </a:lnRef>
          <a:fillRef idx="2">
            <a:schemeClr val="dk1"/>
          </a:fillRef>
          <a:effectRef idx="1">
            <a:schemeClr val="dk1"/>
          </a:effectRef>
          <a:fontRef idx="minor">
            <a:schemeClr val="dk1"/>
          </a:fontRef>
        </dgm:style>
      </dgm:prSet>
      <dgm:spPr/>
    </dgm:pt>
    <dgm:pt modelId="{5099991B-60EB-4148-A293-1EBF3B1296EC}" type="pres">
      <dgm:prSet presAssocID="{27089411-936F-446B-BB15-60C59099C6EA}" presName="ParentText" presStyleLbl="node1" presStyleIdx="0" presStyleCnt="3">
        <dgm:presLayoutVars>
          <dgm:chMax val="1"/>
          <dgm:chPref val="1"/>
          <dgm:bulletEnabled val="1"/>
        </dgm:presLayoutVars>
      </dgm:prSet>
      <dgm:spPr/>
      <dgm:t>
        <a:bodyPr/>
        <a:lstStyle/>
        <a:p>
          <a:endParaRPr lang="ru-RU"/>
        </a:p>
      </dgm:t>
    </dgm:pt>
    <dgm:pt modelId="{A79AD9A3-1C66-4A7D-97CC-ADA216B27FBD}" type="pres">
      <dgm:prSet presAssocID="{27089411-936F-446B-BB15-60C59099C6EA}" presName="ChildText" presStyleLbl="revTx" presStyleIdx="0" presStyleCnt="2">
        <dgm:presLayoutVars>
          <dgm:chMax val="0"/>
          <dgm:chPref val="0"/>
          <dgm:bulletEnabled val="1"/>
        </dgm:presLayoutVars>
      </dgm:prSet>
      <dgm:spPr/>
      <dgm:t>
        <a:bodyPr/>
        <a:lstStyle/>
        <a:p>
          <a:endParaRPr lang="ru-RU"/>
        </a:p>
      </dgm:t>
    </dgm:pt>
    <dgm:pt modelId="{318E278A-1A8D-4E95-8686-B3BC43396DDD}" type="pres">
      <dgm:prSet presAssocID="{9EC308E2-500E-4E4F-9980-44A4C6D0156A}" presName="sibTrans" presStyleCnt="0"/>
      <dgm:spPr/>
    </dgm:pt>
    <dgm:pt modelId="{8CF8AAB6-5C8E-44A6-B477-6AF4D6D369FB}" type="pres">
      <dgm:prSet presAssocID="{3B355AB9-44CA-43C1-B3E7-070E3BD1228E}" presName="composite" presStyleCnt="0"/>
      <dgm:spPr/>
    </dgm:pt>
    <dgm:pt modelId="{AC16DA81-E6CC-48C2-9D68-E7C85B7F11C2}" type="pres">
      <dgm:prSet presAssocID="{3B355AB9-44CA-43C1-B3E7-070E3BD1228E}" presName="bentUpArrow1" presStyleLbl="alignImgPlace1" presStyleIdx="1" presStyleCnt="2">
        <dgm:style>
          <a:lnRef idx="1">
            <a:schemeClr val="dk1"/>
          </a:lnRef>
          <a:fillRef idx="2">
            <a:schemeClr val="dk1"/>
          </a:fillRef>
          <a:effectRef idx="1">
            <a:schemeClr val="dk1"/>
          </a:effectRef>
          <a:fontRef idx="minor">
            <a:schemeClr val="dk1"/>
          </a:fontRef>
        </dgm:style>
      </dgm:prSet>
      <dgm:spPr/>
    </dgm:pt>
    <dgm:pt modelId="{F6F01197-FCE3-4E20-807E-AE98D22F13BB}" type="pres">
      <dgm:prSet presAssocID="{3B355AB9-44CA-43C1-B3E7-070E3BD1228E}" presName="ParentText" presStyleLbl="node1" presStyleIdx="1" presStyleCnt="3">
        <dgm:presLayoutVars>
          <dgm:chMax val="1"/>
          <dgm:chPref val="1"/>
          <dgm:bulletEnabled val="1"/>
        </dgm:presLayoutVars>
      </dgm:prSet>
      <dgm:spPr/>
      <dgm:t>
        <a:bodyPr/>
        <a:lstStyle/>
        <a:p>
          <a:endParaRPr lang="ru-RU"/>
        </a:p>
      </dgm:t>
    </dgm:pt>
    <dgm:pt modelId="{94DBE585-70B1-4F5A-A8CE-6249193BEAF7}" type="pres">
      <dgm:prSet presAssocID="{3B355AB9-44CA-43C1-B3E7-070E3BD1228E}" presName="ChildText" presStyleLbl="revTx" presStyleIdx="1" presStyleCnt="2">
        <dgm:presLayoutVars>
          <dgm:chMax val="0"/>
          <dgm:chPref val="0"/>
          <dgm:bulletEnabled val="1"/>
        </dgm:presLayoutVars>
      </dgm:prSet>
      <dgm:spPr/>
      <dgm:t>
        <a:bodyPr/>
        <a:lstStyle/>
        <a:p>
          <a:endParaRPr lang="ru-RU"/>
        </a:p>
      </dgm:t>
    </dgm:pt>
    <dgm:pt modelId="{DCD9C5AC-C172-4736-9EB6-9D21E7179A96}" type="pres">
      <dgm:prSet presAssocID="{4955FF2E-AF0B-46F2-9719-D03A3F6DAFD0}" presName="sibTrans" presStyleCnt="0"/>
      <dgm:spPr/>
    </dgm:pt>
    <dgm:pt modelId="{80AFDBD0-FB75-44CB-BC1F-07EE61708ED4}" type="pres">
      <dgm:prSet presAssocID="{5531F9E2-E73B-4E54-8B8A-DA82BE4F7FFF}" presName="composite" presStyleCnt="0"/>
      <dgm:spPr/>
    </dgm:pt>
    <dgm:pt modelId="{B04F9F03-9B88-461A-9A79-884DA7662AF0}" type="pres">
      <dgm:prSet presAssocID="{5531F9E2-E73B-4E54-8B8A-DA82BE4F7FFF}" presName="ParentText" presStyleLbl="node1" presStyleIdx="2" presStyleCnt="3">
        <dgm:presLayoutVars>
          <dgm:chMax val="1"/>
          <dgm:chPref val="1"/>
          <dgm:bulletEnabled val="1"/>
        </dgm:presLayoutVars>
      </dgm:prSet>
      <dgm:spPr/>
      <dgm:t>
        <a:bodyPr/>
        <a:lstStyle/>
        <a:p>
          <a:endParaRPr lang="ru-RU"/>
        </a:p>
      </dgm:t>
    </dgm:pt>
  </dgm:ptLst>
  <dgm:cxnLst>
    <dgm:cxn modelId="{E32D4642-2920-4EAE-862D-2F74D267BADB}" srcId="{8A8D8EFE-1C1F-41CD-A32C-EE5C40B52DCF}" destId="{5531F9E2-E73B-4E54-8B8A-DA82BE4F7FFF}" srcOrd="2" destOrd="0" parTransId="{518BDB9F-2A5F-4D8B-A54B-EF0314A083F0}" sibTransId="{BA1B47B8-5E46-444E-BF34-BEA974C6CAA4}"/>
    <dgm:cxn modelId="{C01A5B70-3A48-4C2F-903E-431EF3D053B7}" type="presOf" srcId="{3B355AB9-44CA-43C1-B3E7-070E3BD1228E}" destId="{F6F01197-FCE3-4E20-807E-AE98D22F13BB}" srcOrd="0" destOrd="0" presId="urn:microsoft.com/office/officeart/2005/8/layout/StepDownProcess"/>
    <dgm:cxn modelId="{BEF4F83A-1B68-4EE8-B448-D275455F84EA}" srcId="{8A8D8EFE-1C1F-41CD-A32C-EE5C40B52DCF}" destId="{3B355AB9-44CA-43C1-B3E7-070E3BD1228E}" srcOrd="1" destOrd="0" parTransId="{6A307960-2F12-489D-A190-C33BEDF07987}" sibTransId="{4955FF2E-AF0B-46F2-9719-D03A3F6DAFD0}"/>
    <dgm:cxn modelId="{4BB8000A-20B0-4BFC-825B-D0D2933E2566}" type="presOf" srcId="{27089411-936F-446B-BB15-60C59099C6EA}" destId="{5099991B-60EB-4148-A293-1EBF3B1296EC}" srcOrd="0" destOrd="0" presId="urn:microsoft.com/office/officeart/2005/8/layout/StepDownProcess"/>
    <dgm:cxn modelId="{256B3F5C-685C-4ABA-97AA-0F5764047921}" type="presOf" srcId="{8A8D8EFE-1C1F-41CD-A32C-EE5C40B52DCF}" destId="{B22D1F9F-9C63-4B6E-A4E4-CC93E85EEDB3}" srcOrd="0" destOrd="0" presId="urn:microsoft.com/office/officeart/2005/8/layout/StepDownProcess"/>
    <dgm:cxn modelId="{3E8453C2-0909-403C-9E84-4366CAF5A46B}" srcId="{8A8D8EFE-1C1F-41CD-A32C-EE5C40B52DCF}" destId="{27089411-936F-446B-BB15-60C59099C6EA}" srcOrd="0" destOrd="0" parTransId="{73A85093-B725-4EAB-A47B-E130FC1FEF92}" sibTransId="{9EC308E2-500E-4E4F-9980-44A4C6D0156A}"/>
    <dgm:cxn modelId="{7CAD1E55-FC36-4B87-A2D1-E3284F5B191E}" type="presOf" srcId="{5531F9E2-E73B-4E54-8B8A-DA82BE4F7FFF}" destId="{B04F9F03-9B88-461A-9A79-884DA7662AF0}" srcOrd="0" destOrd="0" presId="urn:microsoft.com/office/officeart/2005/8/layout/StepDownProcess"/>
    <dgm:cxn modelId="{81A3EE49-BEA7-4184-AB38-1F9677A5CABB}" type="presParOf" srcId="{B22D1F9F-9C63-4B6E-A4E4-CC93E85EEDB3}" destId="{E2A952C8-5244-4C96-9E99-51CDF205E6E1}" srcOrd="0" destOrd="0" presId="urn:microsoft.com/office/officeart/2005/8/layout/StepDownProcess"/>
    <dgm:cxn modelId="{96739F12-AECD-45BF-9CE3-F5A5E611F887}" type="presParOf" srcId="{E2A952C8-5244-4C96-9E99-51CDF205E6E1}" destId="{3F985986-A723-444C-82E5-8607032E3B63}" srcOrd="0" destOrd="0" presId="urn:microsoft.com/office/officeart/2005/8/layout/StepDownProcess"/>
    <dgm:cxn modelId="{EB2AD64C-7DF3-4B51-BC02-0A2C6028A491}" type="presParOf" srcId="{E2A952C8-5244-4C96-9E99-51CDF205E6E1}" destId="{5099991B-60EB-4148-A293-1EBF3B1296EC}" srcOrd="1" destOrd="0" presId="urn:microsoft.com/office/officeart/2005/8/layout/StepDownProcess"/>
    <dgm:cxn modelId="{C5181D1D-8071-4951-8014-D982EA46B232}" type="presParOf" srcId="{E2A952C8-5244-4C96-9E99-51CDF205E6E1}" destId="{A79AD9A3-1C66-4A7D-97CC-ADA216B27FBD}" srcOrd="2" destOrd="0" presId="urn:microsoft.com/office/officeart/2005/8/layout/StepDownProcess"/>
    <dgm:cxn modelId="{CB5054DC-0944-44B1-BD8B-2B3435F8F63F}" type="presParOf" srcId="{B22D1F9F-9C63-4B6E-A4E4-CC93E85EEDB3}" destId="{318E278A-1A8D-4E95-8686-B3BC43396DDD}" srcOrd="1" destOrd="0" presId="urn:microsoft.com/office/officeart/2005/8/layout/StepDownProcess"/>
    <dgm:cxn modelId="{F04B3AB7-D659-4E51-8482-E34812A9B2BB}" type="presParOf" srcId="{B22D1F9F-9C63-4B6E-A4E4-CC93E85EEDB3}" destId="{8CF8AAB6-5C8E-44A6-B477-6AF4D6D369FB}" srcOrd="2" destOrd="0" presId="urn:microsoft.com/office/officeart/2005/8/layout/StepDownProcess"/>
    <dgm:cxn modelId="{D3FAB2F8-2532-4F8F-859D-EEE25DD273F7}" type="presParOf" srcId="{8CF8AAB6-5C8E-44A6-B477-6AF4D6D369FB}" destId="{AC16DA81-E6CC-48C2-9D68-E7C85B7F11C2}" srcOrd="0" destOrd="0" presId="urn:microsoft.com/office/officeart/2005/8/layout/StepDownProcess"/>
    <dgm:cxn modelId="{3A775297-5064-41FA-9C82-DD46BCAB16C2}" type="presParOf" srcId="{8CF8AAB6-5C8E-44A6-B477-6AF4D6D369FB}" destId="{F6F01197-FCE3-4E20-807E-AE98D22F13BB}" srcOrd="1" destOrd="0" presId="urn:microsoft.com/office/officeart/2005/8/layout/StepDownProcess"/>
    <dgm:cxn modelId="{123A3AB9-D3F0-4BB3-86E5-124B809957CD}" type="presParOf" srcId="{8CF8AAB6-5C8E-44A6-B477-6AF4D6D369FB}" destId="{94DBE585-70B1-4F5A-A8CE-6249193BEAF7}" srcOrd="2" destOrd="0" presId="urn:microsoft.com/office/officeart/2005/8/layout/StepDownProcess"/>
    <dgm:cxn modelId="{753437DD-8CE9-4AD5-B97F-7A125B4F5236}" type="presParOf" srcId="{B22D1F9F-9C63-4B6E-A4E4-CC93E85EEDB3}" destId="{DCD9C5AC-C172-4736-9EB6-9D21E7179A96}" srcOrd="3" destOrd="0" presId="urn:microsoft.com/office/officeart/2005/8/layout/StepDownProcess"/>
    <dgm:cxn modelId="{65667F39-005C-4492-ADEC-7F96389B6800}" type="presParOf" srcId="{B22D1F9F-9C63-4B6E-A4E4-CC93E85EEDB3}" destId="{80AFDBD0-FB75-44CB-BC1F-07EE61708ED4}" srcOrd="4" destOrd="0" presId="urn:microsoft.com/office/officeart/2005/8/layout/StepDownProcess"/>
    <dgm:cxn modelId="{0D24D47C-223E-41C0-B006-845693075491}" type="presParOf" srcId="{80AFDBD0-FB75-44CB-BC1F-07EE61708ED4}" destId="{B04F9F03-9B88-461A-9A79-884DA7662AF0}" srcOrd="0" destOrd="0" presId="urn:microsoft.com/office/officeart/2005/8/layout/StepDownProcess"/>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7147ABE-2AB9-4490-AD4C-4A5594DB6413}"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ru-RU"/>
        </a:p>
      </dgm:t>
    </dgm:pt>
    <dgm:pt modelId="{1058045D-62FA-4336-AC11-7F255234683B}">
      <dgm:prSet phldrT="[Текст]"/>
      <dgm:spPr/>
      <dgm:t>
        <a:bodyPr/>
        <a:lstStyle/>
        <a:p>
          <a:r>
            <a:rPr lang="en-US" dirty="0" smtClean="0"/>
            <a:t>Deactivators</a:t>
          </a:r>
          <a:endParaRPr lang="ru-RU" dirty="0"/>
        </a:p>
      </dgm:t>
    </dgm:pt>
    <dgm:pt modelId="{619B63CF-923A-4369-9686-B44FAC6E8DE3}" type="parTrans" cxnId="{3208A6FB-A26F-41FC-A582-5F12711989AB}">
      <dgm:prSet/>
      <dgm:spPr/>
      <dgm:t>
        <a:bodyPr/>
        <a:lstStyle/>
        <a:p>
          <a:endParaRPr lang="ru-RU"/>
        </a:p>
      </dgm:t>
    </dgm:pt>
    <dgm:pt modelId="{D95CDB1A-9F0C-40EE-B431-8B98A4507565}" type="sibTrans" cxnId="{3208A6FB-A26F-41FC-A582-5F12711989AB}">
      <dgm:prSet/>
      <dgm:spPr/>
      <dgm:t>
        <a:bodyPr/>
        <a:lstStyle/>
        <a:p>
          <a:endParaRPr lang="ru-RU"/>
        </a:p>
      </dgm:t>
    </dgm:pt>
    <dgm:pt modelId="{98541CE9-A370-4984-9E09-0CC7213D87BD}">
      <dgm:prSet phldrT="[Текст]"/>
      <dgm:spPr/>
      <dgm:t>
        <a:bodyPr/>
        <a:lstStyle/>
        <a:p>
          <a:r>
            <a:rPr lang="en-US" dirty="0" err="1" smtClean="0"/>
            <a:t>Depletors</a:t>
          </a:r>
          <a:endParaRPr lang="ru-RU" dirty="0"/>
        </a:p>
      </dgm:t>
    </dgm:pt>
    <dgm:pt modelId="{09C25555-FE84-4C28-9CC2-59C18FCBAD57}" type="parTrans" cxnId="{DC4D123D-CB7E-4E0C-8283-EBC2FF4011E1}">
      <dgm:prSet/>
      <dgm:spPr/>
      <dgm:t>
        <a:bodyPr/>
        <a:lstStyle/>
        <a:p>
          <a:endParaRPr lang="ru-RU"/>
        </a:p>
      </dgm:t>
    </dgm:pt>
    <dgm:pt modelId="{19E89CEA-1730-482A-8810-191629F5562E}" type="sibTrans" cxnId="{DC4D123D-CB7E-4E0C-8283-EBC2FF4011E1}">
      <dgm:prSet/>
      <dgm:spPr/>
      <dgm:t>
        <a:bodyPr/>
        <a:lstStyle/>
        <a:p>
          <a:endParaRPr lang="ru-RU"/>
        </a:p>
      </dgm:t>
    </dgm:pt>
    <dgm:pt modelId="{08C19F8B-AB35-4816-AF34-6D78615792C2}" type="pres">
      <dgm:prSet presAssocID="{27147ABE-2AB9-4490-AD4C-4A5594DB6413}" presName="diagram" presStyleCnt="0">
        <dgm:presLayoutVars>
          <dgm:chPref val="1"/>
          <dgm:dir/>
          <dgm:animOne val="branch"/>
          <dgm:animLvl val="lvl"/>
          <dgm:resizeHandles/>
        </dgm:presLayoutVars>
      </dgm:prSet>
      <dgm:spPr/>
      <dgm:t>
        <a:bodyPr/>
        <a:lstStyle/>
        <a:p>
          <a:endParaRPr lang="ru-RU"/>
        </a:p>
      </dgm:t>
    </dgm:pt>
    <dgm:pt modelId="{6A90AE9D-EA1D-42D0-A856-0AF77718F041}" type="pres">
      <dgm:prSet presAssocID="{1058045D-62FA-4336-AC11-7F255234683B}" presName="root" presStyleCnt="0"/>
      <dgm:spPr/>
    </dgm:pt>
    <dgm:pt modelId="{7D93A6DA-8168-4EE7-BA0D-65B60BF085FA}" type="pres">
      <dgm:prSet presAssocID="{1058045D-62FA-4336-AC11-7F255234683B}" presName="rootComposite" presStyleCnt="0"/>
      <dgm:spPr/>
    </dgm:pt>
    <dgm:pt modelId="{966E49FF-5963-43A5-A4E5-823515E95A9B}" type="pres">
      <dgm:prSet presAssocID="{1058045D-62FA-4336-AC11-7F255234683B}" presName="rootText" presStyleLbl="node1" presStyleIdx="0" presStyleCnt="2" custScaleX="66532" custScaleY="25921" custLinFactNeighborX="3397" custLinFactNeighborY="-67689"/>
      <dgm:spPr/>
      <dgm:t>
        <a:bodyPr/>
        <a:lstStyle/>
        <a:p>
          <a:endParaRPr lang="ru-RU"/>
        </a:p>
      </dgm:t>
    </dgm:pt>
    <dgm:pt modelId="{F91AE75A-EA5C-444D-900A-7100CE97E772}" type="pres">
      <dgm:prSet presAssocID="{1058045D-62FA-4336-AC11-7F255234683B}" presName="rootConnector" presStyleLbl="node1" presStyleIdx="0" presStyleCnt="2"/>
      <dgm:spPr/>
      <dgm:t>
        <a:bodyPr/>
        <a:lstStyle/>
        <a:p>
          <a:endParaRPr lang="ru-RU"/>
        </a:p>
      </dgm:t>
    </dgm:pt>
    <dgm:pt modelId="{46982066-8BE7-413C-A061-F5DACC814A11}" type="pres">
      <dgm:prSet presAssocID="{1058045D-62FA-4336-AC11-7F255234683B}" presName="childShape" presStyleCnt="0"/>
      <dgm:spPr/>
    </dgm:pt>
    <dgm:pt modelId="{194FA504-FB13-4489-BEDB-241BA55B2505}" type="pres">
      <dgm:prSet presAssocID="{98541CE9-A370-4984-9E09-0CC7213D87BD}" presName="root" presStyleCnt="0"/>
      <dgm:spPr/>
    </dgm:pt>
    <dgm:pt modelId="{1709DA43-6DE6-4FCC-97F5-642FF6CDCFDE}" type="pres">
      <dgm:prSet presAssocID="{98541CE9-A370-4984-9E09-0CC7213D87BD}" presName="rootComposite" presStyleCnt="0"/>
      <dgm:spPr/>
    </dgm:pt>
    <dgm:pt modelId="{E6C3562E-E29E-49E4-A432-65FF533F7002}" type="pres">
      <dgm:prSet presAssocID="{98541CE9-A370-4984-9E09-0CC7213D87BD}" presName="rootText" presStyleLbl="node1" presStyleIdx="1" presStyleCnt="2" custScaleX="83592" custScaleY="24741" custLinFactNeighborX="-1655" custLinFactNeighborY="-67689"/>
      <dgm:spPr/>
      <dgm:t>
        <a:bodyPr/>
        <a:lstStyle/>
        <a:p>
          <a:endParaRPr lang="ru-RU"/>
        </a:p>
      </dgm:t>
    </dgm:pt>
    <dgm:pt modelId="{A6B74297-C89F-4229-9069-F8FA566955A2}" type="pres">
      <dgm:prSet presAssocID="{98541CE9-A370-4984-9E09-0CC7213D87BD}" presName="rootConnector" presStyleLbl="node1" presStyleIdx="1" presStyleCnt="2"/>
      <dgm:spPr/>
      <dgm:t>
        <a:bodyPr/>
        <a:lstStyle/>
        <a:p>
          <a:endParaRPr lang="ru-RU"/>
        </a:p>
      </dgm:t>
    </dgm:pt>
    <dgm:pt modelId="{C065201B-286B-4F33-825B-E2A43DB042CF}" type="pres">
      <dgm:prSet presAssocID="{98541CE9-A370-4984-9E09-0CC7213D87BD}" presName="childShape" presStyleCnt="0"/>
      <dgm:spPr/>
    </dgm:pt>
  </dgm:ptLst>
  <dgm:cxnLst>
    <dgm:cxn modelId="{D798DD09-E602-4E0E-83EA-C4FA46AAFDE1}" type="presOf" srcId="{98541CE9-A370-4984-9E09-0CC7213D87BD}" destId="{A6B74297-C89F-4229-9069-F8FA566955A2}" srcOrd="1" destOrd="0" presId="urn:microsoft.com/office/officeart/2005/8/layout/hierarchy3"/>
    <dgm:cxn modelId="{3208A6FB-A26F-41FC-A582-5F12711989AB}" srcId="{27147ABE-2AB9-4490-AD4C-4A5594DB6413}" destId="{1058045D-62FA-4336-AC11-7F255234683B}" srcOrd="0" destOrd="0" parTransId="{619B63CF-923A-4369-9686-B44FAC6E8DE3}" sibTransId="{D95CDB1A-9F0C-40EE-B431-8B98A4507565}"/>
    <dgm:cxn modelId="{DC4D123D-CB7E-4E0C-8283-EBC2FF4011E1}" srcId="{27147ABE-2AB9-4490-AD4C-4A5594DB6413}" destId="{98541CE9-A370-4984-9E09-0CC7213D87BD}" srcOrd="1" destOrd="0" parTransId="{09C25555-FE84-4C28-9CC2-59C18FCBAD57}" sibTransId="{19E89CEA-1730-482A-8810-191629F5562E}"/>
    <dgm:cxn modelId="{400A67E6-A0DF-4AB6-B599-CA132C2B30FE}" type="presOf" srcId="{1058045D-62FA-4336-AC11-7F255234683B}" destId="{F91AE75A-EA5C-444D-900A-7100CE97E772}" srcOrd="1" destOrd="0" presId="urn:microsoft.com/office/officeart/2005/8/layout/hierarchy3"/>
    <dgm:cxn modelId="{F6861849-5A2D-4483-BCC0-3001C7391F06}" type="presOf" srcId="{1058045D-62FA-4336-AC11-7F255234683B}" destId="{966E49FF-5963-43A5-A4E5-823515E95A9B}" srcOrd="0" destOrd="0" presId="urn:microsoft.com/office/officeart/2005/8/layout/hierarchy3"/>
    <dgm:cxn modelId="{80F89056-36A9-4E97-AD1C-8E0C73F6CA69}" type="presOf" srcId="{98541CE9-A370-4984-9E09-0CC7213D87BD}" destId="{E6C3562E-E29E-49E4-A432-65FF533F7002}" srcOrd="0" destOrd="0" presId="urn:microsoft.com/office/officeart/2005/8/layout/hierarchy3"/>
    <dgm:cxn modelId="{DD10441F-6634-47FF-8D7D-C5EA1906F454}" type="presOf" srcId="{27147ABE-2AB9-4490-AD4C-4A5594DB6413}" destId="{08C19F8B-AB35-4816-AF34-6D78615792C2}" srcOrd="0" destOrd="0" presId="urn:microsoft.com/office/officeart/2005/8/layout/hierarchy3"/>
    <dgm:cxn modelId="{3AA153FF-B42D-4F30-BD14-D65EB87A0FC4}" type="presParOf" srcId="{08C19F8B-AB35-4816-AF34-6D78615792C2}" destId="{6A90AE9D-EA1D-42D0-A856-0AF77718F041}" srcOrd="0" destOrd="0" presId="urn:microsoft.com/office/officeart/2005/8/layout/hierarchy3"/>
    <dgm:cxn modelId="{49AB9E78-49F6-4612-B2C4-639B6DBFE357}" type="presParOf" srcId="{6A90AE9D-EA1D-42D0-A856-0AF77718F041}" destId="{7D93A6DA-8168-4EE7-BA0D-65B60BF085FA}" srcOrd="0" destOrd="0" presId="urn:microsoft.com/office/officeart/2005/8/layout/hierarchy3"/>
    <dgm:cxn modelId="{8416F854-7672-4433-9402-BD284C6BFDAD}" type="presParOf" srcId="{7D93A6DA-8168-4EE7-BA0D-65B60BF085FA}" destId="{966E49FF-5963-43A5-A4E5-823515E95A9B}" srcOrd="0" destOrd="0" presId="urn:microsoft.com/office/officeart/2005/8/layout/hierarchy3"/>
    <dgm:cxn modelId="{A147A9F5-A0B9-4F8F-BDB0-BB89AACEEB65}" type="presParOf" srcId="{7D93A6DA-8168-4EE7-BA0D-65B60BF085FA}" destId="{F91AE75A-EA5C-444D-900A-7100CE97E772}" srcOrd="1" destOrd="0" presId="urn:microsoft.com/office/officeart/2005/8/layout/hierarchy3"/>
    <dgm:cxn modelId="{79FBB14D-06B2-44C9-89E4-94AEEE9D10D6}" type="presParOf" srcId="{6A90AE9D-EA1D-42D0-A856-0AF77718F041}" destId="{46982066-8BE7-413C-A061-F5DACC814A11}" srcOrd="1" destOrd="0" presId="urn:microsoft.com/office/officeart/2005/8/layout/hierarchy3"/>
    <dgm:cxn modelId="{7B7121BD-0AA3-42BA-A944-9A8187B07DF9}" type="presParOf" srcId="{08C19F8B-AB35-4816-AF34-6D78615792C2}" destId="{194FA504-FB13-4489-BEDB-241BA55B2505}" srcOrd="1" destOrd="0" presId="urn:microsoft.com/office/officeart/2005/8/layout/hierarchy3"/>
    <dgm:cxn modelId="{51BA00AE-B694-415E-97ED-250C000EBEA3}" type="presParOf" srcId="{194FA504-FB13-4489-BEDB-241BA55B2505}" destId="{1709DA43-6DE6-4FCC-97F5-642FF6CDCFDE}" srcOrd="0" destOrd="0" presId="urn:microsoft.com/office/officeart/2005/8/layout/hierarchy3"/>
    <dgm:cxn modelId="{96146C55-3C7E-45F4-A6C9-2F56CC4C9B16}" type="presParOf" srcId="{1709DA43-6DE6-4FCC-97F5-642FF6CDCFDE}" destId="{E6C3562E-E29E-49E4-A432-65FF533F7002}" srcOrd="0" destOrd="0" presId="urn:microsoft.com/office/officeart/2005/8/layout/hierarchy3"/>
    <dgm:cxn modelId="{8EFF5FA2-7877-4CFA-B651-7A7ACF170C4C}" type="presParOf" srcId="{1709DA43-6DE6-4FCC-97F5-642FF6CDCFDE}" destId="{A6B74297-C89F-4229-9069-F8FA566955A2}" srcOrd="1" destOrd="0" presId="urn:microsoft.com/office/officeart/2005/8/layout/hierarchy3"/>
    <dgm:cxn modelId="{9CA135A8-4105-4E38-990E-9F6BBBE10391}" type="presParOf" srcId="{194FA504-FB13-4489-BEDB-241BA55B2505}" destId="{C065201B-286B-4F33-825B-E2A43DB042CF}" srcOrd="1" destOrd="0" presId="urn:microsoft.com/office/officeart/2005/8/layout/hierarchy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E60C07-8349-40BA-B285-89DAD2944AC0}">
      <dsp:nvSpPr>
        <dsp:cNvPr id="0" name=""/>
        <dsp:cNvSpPr/>
      </dsp:nvSpPr>
      <dsp:spPr>
        <a:xfrm rot="5400000">
          <a:off x="3330572" y="-1146349"/>
          <a:ext cx="1075394" cy="364072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en-US" altLang="en-US" sz="1600" kern="1200" dirty="0" smtClean="0">
              <a:latin typeface="Arial" pitchFamily="34" charset="0"/>
              <a:ea typeface="ＭＳ Ｐゴシック" pitchFamily="34" charset="-128"/>
            </a:rPr>
            <a:t>Vascular anastomosis</a:t>
          </a:r>
          <a:endParaRPr lang="ru-RU" sz="1600" kern="1200" dirty="0"/>
        </a:p>
        <a:p>
          <a:pPr marL="171450" lvl="1" indent="-171450" algn="l" defTabSz="711200">
            <a:lnSpc>
              <a:spcPct val="90000"/>
            </a:lnSpc>
            <a:spcBef>
              <a:spcPct val="0"/>
            </a:spcBef>
            <a:spcAft>
              <a:spcPct val="15000"/>
            </a:spcAft>
            <a:buChar char="••"/>
          </a:pPr>
          <a:r>
            <a:rPr lang="en-US" altLang="en-US" sz="1600" kern="1200" dirty="0" smtClean="0">
              <a:latin typeface="Arial" pitchFamily="34" charset="0"/>
              <a:ea typeface="ＭＳ Ｐゴシック" pitchFamily="34" charset="-128"/>
            </a:rPr>
            <a:t>The effect of the cold</a:t>
          </a:r>
          <a:r>
            <a:rPr lang="tr-TR" altLang="en-US" sz="1600" kern="1200" dirty="0" smtClean="0">
              <a:latin typeface="Arial" pitchFamily="34" charset="0"/>
              <a:ea typeface="ＭＳ Ｐゴシック" pitchFamily="34" charset="-128"/>
            </a:rPr>
            <a:t> </a:t>
          </a:r>
          <a:endParaRPr lang="az-Latn-AZ" altLang="en-US" sz="1600" kern="1200" dirty="0" smtClean="0">
            <a:latin typeface="Arial" pitchFamily="34" charset="0"/>
            <a:ea typeface="ＭＳ Ｐゴシック" pitchFamily="34" charset="-128"/>
          </a:endParaRPr>
        </a:p>
        <a:p>
          <a:pPr marL="171450" lvl="1" indent="-171450" algn="l" defTabSz="711200">
            <a:lnSpc>
              <a:spcPct val="90000"/>
            </a:lnSpc>
            <a:spcBef>
              <a:spcPct val="0"/>
            </a:spcBef>
            <a:spcAft>
              <a:spcPct val="15000"/>
            </a:spcAft>
            <a:buChar char="••"/>
          </a:pPr>
          <a:r>
            <a:rPr lang="en-US" sz="1600" kern="1200" dirty="0" smtClean="0"/>
            <a:t>Blood groups</a:t>
          </a:r>
          <a:endParaRPr lang="az-Latn-AZ" altLang="en-US" sz="1600" kern="1200" dirty="0" smtClean="0">
            <a:latin typeface="Arial" pitchFamily="34" charset="0"/>
            <a:ea typeface="ＭＳ Ｐゴシック" pitchFamily="34" charset="-128"/>
          </a:endParaRPr>
        </a:p>
        <a:p>
          <a:pPr marL="171450" lvl="1" indent="-171450" algn="l" defTabSz="711200">
            <a:lnSpc>
              <a:spcPct val="90000"/>
            </a:lnSpc>
            <a:spcBef>
              <a:spcPct val="0"/>
            </a:spcBef>
            <a:spcAft>
              <a:spcPct val="15000"/>
            </a:spcAft>
            <a:buChar char="••"/>
          </a:pPr>
          <a:r>
            <a:rPr lang="en-US" altLang="en-US" sz="1600" kern="1200" dirty="0" smtClean="0">
              <a:latin typeface="Arial" pitchFamily="34" charset="0"/>
              <a:ea typeface="ＭＳ Ｐゴシック" pitchFamily="34" charset="-128"/>
            </a:rPr>
            <a:t>Technical compatibility of human transplantation</a:t>
          </a:r>
          <a:endParaRPr lang="az-Latn-AZ" altLang="en-US" sz="1600" kern="1200" dirty="0" smtClean="0">
            <a:latin typeface="Arial" pitchFamily="34" charset="0"/>
            <a:ea typeface="ＭＳ Ｐゴシック" pitchFamily="34" charset="-128"/>
          </a:endParaRPr>
        </a:p>
      </dsp:txBody>
      <dsp:txXfrm rot="-5400000">
        <a:off x="2047907" y="188812"/>
        <a:ext cx="3588228" cy="970402"/>
      </dsp:txXfrm>
    </dsp:sp>
    <dsp:sp modelId="{FBB9E49E-9B32-4F70-AACE-51F339D73CD0}">
      <dsp:nvSpPr>
        <dsp:cNvPr id="0" name=""/>
        <dsp:cNvSpPr/>
      </dsp:nvSpPr>
      <dsp:spPr>
        <a:xfrm>
          <a:off x="0" y="1891"/>
          <a:ext cx="2047907" cy="134424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en-US" sz="2800" kern="1200" dirty="0" smtClean="0"/>
            <a:t>Period I: until 1954</a:t>
          </a:r>
          <a:endParaRPr lang="ru-RU" sz="2800" kern="1200" dirty="0"/>
        </a:p>
      </dsp:txBody>
      <dsp:txXfrm>
        <a:off x="65621" y="67512"/>
        <a:ext cx="1916665" cy="1213001"/>
      </dsp:txXfrm>
    </dsp:sp>
    <dsp:sp modelId="{E58F97E5-9AA6-46FF-B8A1-350A2E54D5A6}">
      <dsp:nvSpPr>
        <dsp:cNvPr id="0" name=""/>
        <dsp:cNvSpPr/>
      </dsp:nvSpPr>
      <dsp:spPr>
        <a:xfrm rot="5400000">
          <a:off x="3207041" y="265105"/>
          <a:ext cx="1322455" cy="364072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en-US" altLang="en-US" sz="1400" kern="1200" dirty="0" smtClean="0">
              <a:latin typeface="Arial" pitchFamily="34" charset="0"/>
            </a:rPr>
            <a:t>It can be transplanted and lives in humans</a:t>
          </a:r>
          <a:endParaRPr lang="ru-RU" sz="1400" kern="1200" dirty="0"/>
        </a:p>
        <a:p>
          <a:pPr marL="114300" lvl="1" indent="-114300" algn="l" defTabSz="622300">
            <a:lnSpc>
              <a:spcPct val="90000"/>
            </a:lnSpc>
            <a:spcBef>
              <a:spcPct val="0"/>
            </a:spcBef>
            <a:spcAft>
              <a:spcPct val="15000"/>
            </a:spcAft>
            <a:buChar char="••"/>
          </a:pPr>
          <a:r>
            <a:rPr lang="en-US" sz="1400" kern="1200" dirty="0" smtClean="0"/>
            <a:t>Storage solutions</a:t>
          </a:r>
          <a:endParaRPr lang="az-Latn-AZ" altLang="en-US" sz="1400" kern="1200" dirty="0" smtClean="0">
            <a:latin typeface="Arial" pitchFamily="34" charset="0"/>
            <a:ea typeface="Arial" pitchFamily="34" charset="0"/>
          </a:endParaRPr>
        </a:p>
        <a:p>
          <a:pPr marL="114300" lvl="1" indent="-114300" algn="l" defTabSz="622300">
            <a:lnSpc>
              <a:spcPct val="90000"/>
            </a:lnSpc>
            <a:spcBef>
              <a:spcPct val="0"/>
            </a:spcBef>
            <a:spcAft>
              <a:spcPct val="15000"/>
            </a:spcAft>
            <a:buChar char="••"/>
          </a:pPr>
          <a:r>
            <a:rPr lang="en-US" altLang="en-US" sz="1400" kern="1200" dirty="0" smtClean="0">
              <a:latin typeface="Arial" pitchFamily="34" charset="0"/>
            </a:rPr>
            <a:t>Different organ transplants (heart, kidney, liver, etc.)</a:t>
          </a:r>
          <a:endParaRPr lang="az-Latn-AZ" altLang="en-US" sz="1400" b="1" i="1" kern="1200" dirty="0" smtClean="0">
            <a:solidFill>
              <a:srgbClr val="FFFF00"/>
            </a:solidFill>
            <a:latin typeface="Arial" pitchFamily="34" charset="0"/>
            <a:ea typeface="Arial" pitchFamily="34" charset="0"/>
          </a:endParaRPr>
        </a:p>
        <a:p>
          <a:pPr marL="114300" lvl="1" indent="-114300" algn="l" defTabSz="622300">
            <a:lnSpc>
              <a:spcPct val="90000"/>
            </a:lnSpc>
            <a:spcBef>
              <a:spcPct val="0"/>
            </a:spcBef>
            <a:spcAft>
              <a:spcPct val="15000"/>
            </a:spcAft>
            <a:buChar char="••"/>
          </a:pPr>
          <a:r>
            <a:rPr lang="en-US" altLang="en-US" sz="1400" kern="1200" dirty="0" smtClean="0">
              <a:latin typeface="Arial" pitchFamily="34" charset="0"/>
            </a:rPr>
            <a:t>Immunosuppression is needed</a:t>
          </a:r>
          <a:endParaRPr lang="tr-TR" altLang="en-US" sz="1200" kern="1200" dirty="0" smtClean="0">
            <a:solidFill>
              <a:srgbClr val="FFFF00"/>
            </a:solidFill>
            <a:latin typeface="Arial" pitchFamily="34" charset="0"/>
            <a:ea typeface="Arial" pitchFamily="34" charset="0"/>
          </a:endParaRPr>
        </a:p>
      </dsp:txBody>
      <dsp:txXfrm rot="-5400000">
        <a:off x="2047907" y="1488797"/>
        <a:ext cx="3576167" cy="1193341"/>
      </dsp:txXfrm>
    </dsp:sp>
    <dsp:sp modelId="{2CBEDE0D-3387-4010-9B4D-6C725EC25C9F}">
      <dsp:nvSpPr>
        <dsp:cNvPr id="0" name=""/>
        <dsp:cNvSpPr/>
      </dsp:nvSpPr>
      <dsp:spPr>
        <a:xfrm>
          <a:off x="0" y="1413346"/>
          <a:ext cx="2047907" cy="134424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en-US" sz="2800" kern="1200" dirty="0" smtClean="0"/>
            <a:t>Period II: 1954-1980</a:t>
          </a:r>
          <a:endParaRPr lang="ru-RU" sz="2800" kern="1200" dirty="0">
            <a:solidFill>
              <a:schemeClr val="bg1"/>
            </a:solidFill>
          </a:endParaRPr>
        </a:p>
      </dsp:txBody>
      <dsp:txXfrm>
        <a:off x="65621" y="1478967"/>
        <a:ext cx="1916665" cy="1213001"/>
      </dsp:txXfrm>
    </dsp:sp>
    <dsp:sp modelId="{8EC2908E-802C-49DC-9591-FA055EA830A2}">
      <dsp:nvSpPr>
        <dsp:cNvPr id="0" name=""/>
        <dsp:cNvSpPr/>
      </dsp:nvSpPr>
      <dsp:spPr>
        <a:xfrm rot="5400000">
          <a:off x="3123916" y="1718997"/>
          <a:ext cx="1421779" cy="363716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Char char="••"/>
          </a:pPr>
          <a:endParaRPr lang="ru-RU" sz="1200" b="0" kern="1200" dirty="0">
            <a:solidFill>
              <a:schemeClr val="tx1"/>
            </a:solidFill>
          </a:endParaRPr>
        </a:p>
        <a:p>
          <a:pPr marL="114300" lvl="1" indent="-114300" algn="l" defTabSz="533400">
            <a:lnSpc>
              <a:spcPct val="90000"/>
            </a:lnSpc>
            <a:spcBef>
              <a:spcPct val="0"/>
            </a:spcBef>
            <a:spcAft>
              <a:spcPct val="15000"/>
            </a:spcAft>
            <a:buChar char="••"/>
          </a:pPr>
          <a:r>
            <a:rPr lang="en-US" altLang="en-US" sz="1200" b="0" kern="1200" dirty="0" smtClean="0">
              <a:solidFill>
                <a:schemeClr val="tx1"/>
              </a:solidFill>
              <a:latin typeface="Arial" pitchFamily="34" charset="0"/>
              <a:ea typeface="ＭＳ Ｐゴシック" pitchFamily="34" charset="-128"/>
            </a:rPr>
            <a:t>Effective immunosuppression</a:t>
          </a:r>
          <a:r>
            <a:rPr lang="tr-TR" altLang="en-US" sz="1200" b="0" kern="1200" dirty="0" smtClean="0">
              <a:solidFill>
                <a:schemeClr val="tx1"/>
              </a:solidFill>
              <a:latin typeface="Arial" pitchFamily="34" charset="0"/>
              <a:ea typeface="ＭＳ Ｐゴシック" pitchFamily="34" charset="-128"/>
            </a:rPr>
            <a:t> </a:t>
          </a:r>
          <a:endParaRPr lang="ru-RU" sz="1200" b="0" kern="1200" dirty="0">
            <a:solidFill>
              <a:schemeClr val="tx1"/>
            </a:solidFill>
          </a:endParaRPr>
        </a:p>
        <a:p>
          <a:pPr marL="228600" lvl="2" indent="-114300" algn="l" defTabSz="533400">
            <a:lnSpc>
              <a:spcPct val="90000"/>
            </a:lnSpc>
            <a:spcBef>
              <a:spcPct val="0"/>
            </a:spcBef>
            <a:spcAft>
              <a:spcPct val="15000"/>
            </a:spcAft>
            <a:buChar char="••"/>
          </a:pPr>
          <a:r>
            <a:rPr lang="tr-TR" altLang="en-US" sz="1200" b="0" i="1" kern="1200" dirty="0" smtClean="0">
              <a:solidFill>
                <a:schemeClr val="tx1"/>
              </a:solidFill>
              <a:latin typeface="Arial" pitchFamily="34" charset="0"/>
              <a:ea typeface="Arial" pitchFamily="34" charset="0"/>
            </a:rPr>
            <a:t>Cyclosporin A</a:t>
          </a:r>
          <a:endParaRPr lang="az-Latn-AZ" altLang="en-US" sz="1200" b="0" i="1" kern="1200" dirty="0" smtClean="0">
            <a:solidFill>
              <a:schemeClr val="tx1"/>
            </a:solidFill>
            <a:latin typeface="Arial" pitchFamily="34" charset="0"/>
            <a:ea typeface="Arial" pitchFamily="34" charset="0"/>
          </a:endParaRPr>
        </a:p>
        <a:p>
          <a:pPr marL="228600" lvl="2" indent="-114300" algn="l" defTabSz="533400">
            <a:lnSpc>
              <a:spcPct val="90000"/>
            </a:lnSpc>
            <a:spcBef>
              <a:spcPct val="0"/>
            </a:spcBef>
            <a:spcAft>
              <a:spcPct val="15000"/>
            </a:spcAft>
            <a:buChar char="••"/>
          </a:pPr>
          <a:r>
            <a:rPr lang="az-Latn-AZ" altLang="en-US" sz="1200" b="0" i="1" kern="1200" dirty="0" smtClean="0">
              <a:solidFill>
                <a:schemeClr val="tx1"/>
              </a:solidFill>
              <a:latin typeface="Arial" pitchFamily="34" charset="0"/>
              <a:ea typeface="Arial" pitchFamily="34" charset="0"/>
            </a:rPr>
            <a:t>Tacrolimus</a:t>
          </a:r>
        </a:p>
        <a:p>
          <a:pPr marL="228600" lvl="2" indent="-114300" algn="l" defTabSz="533400">
            <a:lnSpc>
              <a:spcPct val="90000"/>
            </a:lnSpc>
            <a:spcBef>
              <a:spcPct val="0"/>
            </a:spcBef>
            <a:spcAft>
              <a:spcPct val="15000"/>
            </a:spcAft>
            <a:buChar char="••"/>
          </a:pPr>
          <a:r>
            <a:rPr lang="az-Latn-AZ" altLang="en-US" sz="1200" b="0" i="1" kern="1200" dirty="0" smtClean="0">
              <a:solidFill>
                <a:schemeClr val="tx1"/>
              </a:solidFill>
              <a:latin typeface="Arial" pitchFamily="34" charset="0"/>
              <a:ea typeface="Arial" pitchFamily="34" charset="0"/>
            </a:rPr>
            <a:t>Sirolimus </a:t>
          </a:r>
        </a:p>
        <a:p>
          <a:pPr marL="228600" lvl="2" indent="-114300" algn="l" defTabSz="533400">
            <a:lnSpc>
              <a:spcPct val="90000"/>
            </a:lnSpc>
            <a:spcBef>
              <a:spcPct val="0"/>
            </a:spcBef>
            <a:spcAft>
              <a:spcPct val="15000"/>
            </a:spcAft>
            <a:buChar char="••"/>
          </a:pPr>
          <a:r>
            <a:rPr lang="en-US" sz="1200" kern="1200" dirty="0" err="1" smtClean="0"/>
            <a:t>Mycophenolate</a:t>
          </a:r>
          <a:endParaRPr lang="az-Latn-AZ" altLang="en-US" sz="1200" b="0" i="1" kern="1200" dirty="0" smtClean="0">
            <a:solidFill>
              <a:schemeClr val="tx1"/>
            </a:solidFill>
            <a:latin typeface="Arial" pitchFamily="34" charset="0"/>
            <a:ea typeface="Arial" pitchFamily="34" charset="0"/>
          </a:endParaRPr>
        </a:p>
        <a:p>
          <a:pPr marL="114300" lvl="1" indent="-114300" algn="l" defTabSz="533400">
            <a:lnSpc>
              <a:spcPct val="90000"/>
            </a:lnSpc>
            <a:spcBef>
              <a:spcPct val="0"/>
            </a:spcBef>
            <a:spcAft>
              <a:spcPct val="15000"/>
            </a:spcAft>
            <a:buChar char="••"/>
          </a:pPr>
          <a:r>
            <a:rPr lang="en-US" altLang="en-US" sz="1200" b="0" kern="1200" dirty="0" smtClean="0">
              <a:solidFill>
                <a:schemeClr val="tx1"/>
              </a:solidFill>
              <a:latin typeface="Arial" pitchFamily="34" charset="0"/>
              <a:ea typeface="ＭＳ Ｐゴシック" pitchFamily="34" charset="-128"/>
            </a:rPr>
            <a:t>Wide application</a:t>
          </a:r>
          <a:endParaRPr lang="az-Latn-AZ" altLang="en-US" sz="1200" b="0" kern="1200" dirty="0" smtClean="0">
            <a:solidFill>
              <a:schemeClr val="tx1"/>
            </a:solidFill>
            <a:latin typeface="Arial" pitchFamily="34" charset="0"/>
            <a:ea typeface="ＭＳ Ｐゴシック" pitchFamily="34" charset="-128"/>
          </a:endParaRPr>
        </a:p>
        <a:p>
          <a:pPr marL="114300" lvl="1" indent="-114300" algn="l" defTabSz="533400">
            <a:lnSpc>
              <a:spcPct val="90000"/>
            </a:lnSpc>
            <a:spcBef>
              <a:spcPct val="0"/>
            </a:spcBef>
            <a:spcAft>
              <a:spcPct val="15000"/>
            </a:spcAft>
            <a:buChar char="••"/>
          </a:pPr>
          <a:r>
            <a:rPr lang="en-US" altLang="en-US" sz="1200" b="0" kern="1200" dirty="0" smtClean="0">
              <a:solidFill>
                <a:schemeClr val="tx1"/>
              </a:solidFill>
              <a:latin typeface="Arial" pitchFamily="34" charset="0"/>
              <a:ea typeface="ＭＳ Ｐゴシック" pitchFamily="34" charset="-128"/>
            </a:rPr>
            <a:t>University of Wisconsin Solution (1988)</a:t>
          </a:r>
          <a:endParaRPr lang="ru-RU" sz="1050" b="0" kern="1200" dirty="0"/>
        </a:p>
      </dsp:txBody>
      <dsp:txXfrm rot="-5400000">
        <a:off x="2016221" y="2896098"/>
        <a:ext cx="3567763" cy="1282967"/>
      </dsp:txXfrm>
    </dsp:sp>
    <dsp:sp modelId="{FA2D72C1-9134-4D07-A914-93D709436283}">
      <dsp:nvSpPr>
        <dsp:cNvPr id="0" name=""/>
        <dsp:cNvSpPr/>
      </dsp:nvSpPr>
      <dsp:spPr>
        <a:xfrm>
          <a:off x="0" y="2863569"/>
          <a:ext cx="2045907" cy="134424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en-US" sz="2800" kern="1200" dirty="0" smtClean="0"/>
            <a:t>Period III: After 1980</a:t>
          </a:r>
          <a:endParaRPr lang="ru-RU" sz="2800" kern="1200" dirty="0">
            <a:solidFill>
              <a:schemeClr val="bg1"/>
            </a:solidFill>
          </a:endParaRPr>
        </a:p>
      </dsp:txBody>
      <dsp:txXfrm>
        <a:off x="65621" y="2929190"/>
        <a:ext cx="1914665" cy="12130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94AD11-F758-40B7-B881-5EE3E36FECFE}">
      <dsp:nvSpPr>
        <dsp:cNvPr id="0" name=""/>
        <dsp:cNvSpPr/>
      </dsp:nvSpPr>
      <dsp:spPr>
        <a:xfrm>
          <a:off x="-6125176"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CAE0E77-24C2-424F-8A92-C0828B5EC67D}">
      <dsp:nvSpPr>
        <dsp:cNvPr id="0" name=""/>
        <dsp:cNvSpPr/>
      </dsp:nvSpPr>
      <dsp:spPr>
        <a:xfrm>
          <a:off x="752110" y="541866"/>
          <a:ext cx="7301111" cy="108373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860213" tIns="142240" rIns="142240" bIns="142240" numCol="1" spcCol="1270" anchor="ctr" anchorCtr="0">
          <a:noAutofit/>
        </a:bodyPr>
        <a:lstStyle/>
        <a:p>
          <a:pPr lvl="0" algn="l" defTabSz="2489200">
            <a:lnSpc>
              <a:spcPct val="90000"/>
            </a:lnSpc>
            <a:spcBef>
              <a:spcPct val="0"/>
            </a:spcBef>
            <a:spcAft>
              <a:spcPct val="35000"/>
            </a:spcAft>
          </a:pPr>
          <a:r>
            <a:rPr lang="az-Latn-AZ" sz="5600" kern="1200" dirty="0" smtClean="0">
              <a:solidFill>
                <a:srgbClr val="FF0000"/>
              </a:solidFill>
            </a:rPr>
            <a:t>Auto</a:t>
          </a:r>
          <a:r>
            <a:rPr lang="en-US" sz="5600" kern="1200" dirty="0" smtClean="0"/>
            <a:t>transplantation</a:t>
          </a:r>
          <a:endParaRPr lang="ru-RU" sz="5600" kern="1200" dirty="0"/>
        </a:p>
      </dsp:txBody>
      <dsp:txXfrm>
        <a:off x="752110" y="541866"/>
        <a:ext cx="7301111" cy="1083733"/>
      </dsp:txXfrm>
    </dsp:sp>
    <dsp:sp modelId="{7DBA7D64-EBC3-4939-834B-50742A9EAD9F}">
      <dsp:nvSpPr>
        <dsp:cNvPr id="0" name=""/>
        <dsp:cNvSpPr/>
      </dsp:nvSpPr>
      <dsp:spPr>
        <a:xfrm>
          <a:off x="74777" y="40640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625B409-AF82-48F0-89F7-457FCA2D972D}">
      <dsp:nvSpPr>
        <dsp:cNvPr id="0" name=""/>
        <dsp:cNvSpPr/>
      </dsp:nvSpPr>
      <dsp:spPr>
        <a:xfrm>
          <a:off x="1146048" y="2167466"/>
          <a:ext cx="6907174" cy="108373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860213" tIns="142240" rIns="142240" bIns="142240" numCol="1" spcCol="1270" anchor="ctr" anchorCtr="0">
          <a:noAutofit/>
        </a:bodyPr>
        <a:lstStyle/>
        <a:p>
          <a:pPr lvl="0" algn="l" defTabSz="2489200">
            <a:lnSpc>
              <a:spcPct val="90000"/>
            </a:lnSpc>
            <a:spcBef>
              <a:spcPct val="0"/>
            </a:spcBef>
            <a:spcAft>
              <a:spcPct val="35000"/>
            </a:spcAft>
          </a:pPr>
          <a:r>
            <a:rPr lang="az-Latn-AZ" sz="5600" kern="1200" dirty="0" smtClean="0">
              <a:solidFill>
                <a:srgbClr val="FF0000"/>
              </a:solidFill>
            </a:rPr>
            <a:t>Allo</a:t>
          </a:r>
          <a:r>
            <a:rPr lang="en-US" sz="5600" kern="1200" dirty="0" smtClean="0"/>
            <a:t>transplantation</a:t>
          </a:r>
          <a:endParaRPr lang="ru-RU" sz="5600" kern="1200" dirty="0"/>
        </a:p>
      </dsp:txBody>
      <dsp:txXfrm>
        <a:off x="1146048" y="2167466"/>
        <a:ext cx="6907174" cy="1083733"/>
      </dsp:txXfrm>
    </dsp:sp>
    <dsp:sp modelId="{B6A0E253-3957-422B-ABEA-501FAA147F4D}">
      <dsp:nvSpPr>
        <dsp:cNvPr id="0" name=""/>
        <dsp:cNvSpPr/>
      </dsp:nvSpPr>
      <dsp:spPr>
        <a:xfrm>
          <a:off x="468714" y="203200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F649CF0-BA75-4E72-8683-B22E4749B0B8}">
      <dsp:nvSpPr>
        <dsp:cNvPr id="0" name=""/>
        <dsp:cNvSpPr/>
      </dsp:nvSpPr>
      <dsp:spPr>
        <a:xfrm>
          <a:off x="752110" y="3793066"/>
          <a:ext cx="7301111" cy="108373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860213" tIns="142240" rIns="142240" bIns="142240" numCol="1" spcCol="1270" anchor="ctr" anchorCtr="0">
          <a:noAutofit/>
        </a:bodyPr>
        <a:lstStyle/>
        <a:p>
          <a:pPr lvl="0" algn="l" defTabSz="2489200">
            <a:lnSpc>
              <a:spcPct val="90000"/>
            </a:lnSpc>
            <a:spcBef>
              <a:spcPct val="0"/>
            </a:spcBef>
            <a:spcAft>
              <a:spcPct val="35000"/>
            </a:spcAft>
          </a:pPr>
          <a:r>
            <a:rPr lang="en-US" sz="5600" kern="1200" dirty="0" smtClean="0">
              <a:solidFill>
                <a:srgbClr val="FF0000"/>
              </a:solidFill>
            </a:rPr>
            <a:t>Xeno</a:t>
          </a:r>
          <a:r>
            <a:rPr lang="en-US" sz="5600" kern="1200" dirty="0" smtClean="0"/>
            <a:t>transplantation</a:t>
          </a:r>
          <a:endParaRPr lang="ru-RU" sz="5600" kern="1200" dirty="0"/>
        </a:p>
      </dsp:txBody>
      <dsp:txXfrm>
        <a:off x="752110" y="3793066"/>
        <a:ext cx="7301111" cy="1083733"/>
      </dsp:txXfrm>
    </dsp:sp>
    <dsp:sp modelId="{2B938787-6897-4AFB-82C5-1F0F75D532F6}">
      <dsp:nvSpPr>
        <dsp:cNvPr id="0" name=""/>
        <dsp:cNvSpPr/>
      </dsp:nvSpPr>
      <dsp:spPr>
        <a:xfrm>
          <a:off x="74777" y="365760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CA7571-4FC3-4C68-B9DD-2F43FAC146FC}">
      <dsp:nvSpPr>
        <dsp:cNvPr id="0" name=""/>
        <dsp:cNvSpPr/>
      </dsp:nvSpPr>
      <dsp:spPr>
        <a:xfrm rot="5400000">
          <a:off x="4438888" y="-1709233"/>
          <a:ext cx="1405262" cy="504347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smtClean="0"/>
            <a:t>Transplantation is performed to replace all the functions of the organ</a:t>
          </a:r>
          <a:endParaRPr lang="ru-RU" sz="2800" kern="1200" dirty="0"/>
        </a:p>
      </dsp:txBody>
      <dsp:txXfrm rot="-5400000">
        <a:off x="2619784" y="178470"/>
        <a:ext cx="4974872" cy="1268064"/>
      </dsp:txXfrm>
    </dsp:sp>
    <dsp:sp modelId="{C459392E-ABD6-47AF-89D3-C54772E3365F}">
      <dsp:nvSpPr>
        <dsp:cNvPr id="0" name=""/>
        <dsp:cNvSpPr/>
      </dsp:nvSpPr>
      <dsp:spPr>
        <a:xfrm>
          <a:off x="70867" y="1560"/>
          <a:ext cx="2548916" cy="16218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dirty="0" smtClean="0"/>
            <a:t>Permanent or complete replacement</a:t>
          </a:r>
          <a:endParaRPr lang="ru-RU" sz="3200" kern="1200" dirty="0"/>
        </a:p>
      </dsp:txBody>
      <dsp:txXfrm>
        <a:off x="150041" y="80734"/>
        <a:ext cx="2390568" cy="1463535"/>
      </dsp:txXfrm>
    </dsp:sp>
    <dsp:sp modelId="{7077B73D-F257-476B-9938-5E252078033F}">
      <dsp:nvSpPr>
        <dsp:cNvPr id="0" name=""/>
        <dsp:cNvSpPr/>
      </dsp:nvSpPr>
      <dsp:spPr>
        <a:xfrm rot="5400000">
          <a:off x="4585190" y="-9200"/>
          <a:ext cx="1405262" cy="504347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smtClean="0"/>
            <a:t>Transplantation is performed to replace some functions of the organ (liver transplantation in metabolic diseases</a:t>
          </a:r>
          <a:endParaRPr lang="ru-RU" sz="2400" kern="1200" dirty="0"/>
        </a:p>
      </dsp:txBody>
      <dsp:txXfrm rot="-5400000">
        <a:off x="2766086" y="1878504"/>
        <a:ext cx="4974872" cy="1268064"/>
      </dsp:txXfrm>
    </dsp:sp>
    <dsp:sp modelId="{2C2222DA-B39E-4BB6-80A0-CA9029D3ACB7}">
      <dsp:nvSpPr>
        <dsp:cNvPr id="0" name=""/>
        <dsp:cNvSpPr/>
      </dsp:nvSpPr>
      <dsp:spPr>
        <a:xfrm>
          <a:off x="72027" y="1728188"/>
          <a:ext cx="2695218" cy="16025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dirty="0" smtClean="0"/>
            <a:t>Permanent partial replacement</a:t>
          </a:r>
          <a:endParaRPr lang="ru-RU" sz="3200" kern="1200" dirty="0"/>
        </a:p>
      </dsp:txBody>
      <dsp:txXfrm>
        <a:off x="150256" y="1806417"/>
        <a:ext cx="2538760" cy="1446067"/>
      </dsp:txXfrm>
    </dsp:sp>
    <dsp:sp modelId="{BF4EA905-A011-4807-BD55-1E73CC032305}">
      <dsp:nvSpPr>
        <dsp:cNvPr id="0" name=""/>
        <dsp:cNvSpPr/>
      </dsp:nvSpPr>
      <dsp:spPr>
        <a:xfrm rot="5400000">
          <a:off x="4582920" y="1649088"/>
          <a:ext cx="1405262" cy="504347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smtClean="0"/>
            <a:t>To help the body until the damaged organ recovers (auxiliary liver in acute hepatic insufficiency)</a:t>
          </a:r>
          <a:endParaRPr lang="ru-RU" sz="2400" kern="1200" dirty="0"/>
        </a:p>
      </dsp:txBody>
      <dsp:txXfrm rot="-5400000">
        <a:off x="2763816" y="3536792"/>
        <a:ext cx="4974872" cy="1268064"/>
      </dsp:txXfrm>
    </dsp:sp>
    <dsp:sp modelId="{584B45DD-AAEF-45E4-8732-4B408FA17218}">
      <dsp:nvSpPr>
        <dsp:cNvPr id="0" name=""/>
        <dsp:cNvSpPr/>
      </dsp:nvSpPr>
      <dsp:spPr>
        <a:xfrm>
          <a:off x="70867" y="3401627"/>
          <a:ext cx="2692948" cy="153839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dirty="0" smtClean="0"/>
            <a:t>Temporary replacement</a:t>
          </a:r>
          <a:endParaRPr lang="ru-RU" sz="3200" kern="1200" dirty="0"/>
        </a:p>
      </dsp:txBody>
      <dsp:txXfrm>
        <a:off x="145965" y="3476725"/>
        <a:ext cx="2542752" cy="138819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9FDBB5-B6A1-4C5B-883C-255BA88E066F}">
      <dsp:nvSpPr>
        <dsp:cNvPr id="0" name=""/>
        <dsp:cNvSpPr/>
      </dsp:nvSpPr>
      <dsp:spPr>
        <a:xfrm>
          <a:off x="0" y="0"/>
          <a:ext cx="6444538" cy="1154003"/>
        </a:xfrm>
        <a:prstGeom prst="roundRect">
          <a:avLst/>
        </a:prstGeom>
        <a:solidFill>
          <a:schemeClr val="accent1"/>
        </a:solidFill>
        <a:ln w="12700" cap="flat" cmpd="sng" algn="ctr">
          <a:solidFill>
            <a:schemeClr val="accent1">
              <a:shade val="50000"/>
            </a:schemeClr>
          </a:solidFill>
          <a:prstDash val="solid"/>
          <a:miter lim="800000"/>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82880" tIns="182880" rIns="182880" bIns="182880" numCol="1" spcCol="1270" anchor="ctr" anchorCtr="0">
          <a:noAutofit/>
        </a:bodyPr>
        <a:lstStyle/>
        <a:p>
          <a:pPr lvl="0" algn="l" defTabSz="2133600">
            <a:lnSpc>
              <a:spcPct val="90000"/>
            </a:lnSpc>
            <a:spcBef>
              <a:spcPct val="0"/>
            </a:spcBef>
            <a:spcAft>
              <a:spcPct val="35000"/>
            </a:spcAft>
          </a:pPr>
          <a:r>
            <a:rPr lang="en-US" sz="4800" kern="1200" dirty="0" smtClean="0"/>
            <a:t>Living donor</a:t>
          </a:r>
          <a:endParaRPr lang="ru-RU" sz="4800" kern="1200" dirty="0"/>
        </a:p>
      </dsp:txBody>
      <dsp:txXfrm>
        <a:off x="56334" y="56334"/>
        <a:ext cx="6331870" cy="1041335"/>
      </dsp:txXfrm>
    </dsp:sp>
    <dsp:sp modelId="{5CBCAF79-A8C6-467F-914E-97A54C3683D2}">
      <dsp:nvSpPr>
        <dsp:cNvPr id="0" name=""/>
        <dsp:cNvSpPr/>
      </dsp:nvSpPr>
      <dsp:spPr>
        <a:xfrm>
          <a:off x="0" y="1154428"/>
          <a:ext cx="6444538" cy="6533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4614" tIns="50800" rIns="284480" bIns="50800" numCol="1" spcCol="1270" anchor="t" anchorCtr="0">
          <a:noAutofit/>
        </a:bodyPr>
        <a:lstStyle/>
        <a:p>
          <a:pPr marL="285750" lvl="1" indent="-285750" algn="l" defTabSz="1778000">
            <a:lnSpc>
              <a:spcPct val="90000"/>
            </a:lnSpc>
            <a:spcBef>
              <a:spcPct val="0"/>
            </a:spcBef>
            <a:spcAft>
              <a:spcPct val="20000"/>
            </a:spcAft>
            <a:buChar char="••"/>
          </a:pPr>
          <a:r>
            <a:rPr lang="en-US" sz="4000" kern="1200" dirty="0" smtClean="0"/>
            <a:t>Healthy people</a:t>
          </a:r>
          <a:endParaRPr lang="ru-RU" sz="4000" kern="1200" dirty="0"/>
        </a:p>
      </dsp:txBody>
      <dsp:txXfrm>
        <a:off x="0" y="1154428"/>
        <a:ext cx="6444538" cy="653343"/>
      </dsp:txXfrm>
    </dsp:sp>
    <dsp:sp modelId="{A2377420-BC0F-46D0-90D5-FD18DECDD44B}">
      <dsp:nvSpPr>
        <dsp:cNvPr id="0" name=""/>
        <dsp:cNvSpPr/>
      </dsp:nvSpPr>
      <dsp:spPr>
        <a:xfrm>
          <a:off x="0" y="1807772"/>
          <a:ext cx="6444538" cy="1154003"/>
        </a:xfrm>
        <a:prstGeom prst="roundRect">
          <a:avLst/>
        </a:prstGeom>
        <a:solidFill>
          <a:schemeClr val="accent6"/>
        </a:solidFill>
        <a:ln w="19050" cap="flat" cmpd="sng" algn="ctr">
          <a:solidFill>
            <a:schemeClr val="lt1"/>
          </a:solidFill>
          <a:prstDash val="solid"/>
          <a:miter lim="800000"/>
        </a:ln>
        <a:effectLst/>
      </dsp:spPr>
      <dsp:style>
        <a:lnRef idx="3">
          <a:schemeClr val="lt1"/>
        </a:lnRef>
        <a:fillRef idx="1">
          <a:schemeClr val="accent6"/>
        </a:fillRef>
        <a:effectRef idx="1">
          <a:schemeClr val="accent6"/>
        </a:effectRef>
        <a:fontRef idx="minor">
          <a:schemeClr val="lt1"/>
        </a:fontRef>
      </dsp:style>
      <dsp:txBody>
        <a:bodyPr spcFirstLastPara="0" vert="horz" wrap="square" lIns="182880" tIns="182880" rIns="182880" bIns="182880" numCol="1" spcCol="1270" anchor="ctr" anchorCtr="0">
          <a:noAutofit/>
        </a:bodyPr>
        <a:lstStyle/>
        <a:p>
          <a:pPr lvl="0" algn="l" defTabSz="2133600">
            <a:lnSpc>
              <a:spcPct val="90000"/>
            </a:lnSpc>
            <a:spcBef>
              <a:spcPct val="0"/>
            </a:spcBef>
            <a:spcAft>
              <a:spcPct val="35000"/>
            </a:spcAft>
          </a:pPr>
          <a:r>
            <a:rPr lang="en-US" sz="4800" kern="1200" dirty="0" smtClean="0"/>
            <a:t>Cadaveric</a:t>
          </a:r>
          <a:endParaRPr lang="ru-RU" sz="4800" kern="1200" dirty="0"/>
        </a:p>
      </dsp:txBody>
      <dsp:txXfrm>
        <a:off x="56334" y="1864106"/>
        <a:ext cx="6331870" cy="1041335"/>
      </dsp:txXfrm>
    </dsp:sp>
    <dsp:sp modelId="{BB4CBD01-F969-41A3-9E36-C5BA393D697E}">
      <dsp:nvSpPr>
        <dsp:cNvPr id="0" name=""/>
        <dsp:cNvSpPr/>
      </dsp:nvSpPr>
      <dsp:spPr>
        <a:xfrm>
          <a:off x="0" y="2961776"/>
          <a:ext cx="6444538" cy="1286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4614" tIns="50800" rIns="284480" bIns="50800" numCol="1" spcCol="1270" anchor="t" anchorCtr="0">
          <a:noAutofit/>
        </a:bodyPr>
        <a:lstStyle/>
        <a:p>
          <a:pPr marL="285750" lvl="1" indent="-285750" algn="l" defTabSz="1778000">
            <a:lnSpc>
              <a:spcPct val="90000"/>
            </a:lnSpc>
            <a:spcBef>
              <a:spcPct val="0"/>
            </a:spcBef>
            <a:spcAft>
              <a:spcPct val="20000"/>
            </a:spcAft>
            <a:buChar char="••"/>
          </a:pPr>
          <a:r>
            <a:rPr lang="en-GB" sz="4000" kern="1200" smtClean="0"/>
            <a:t>Donor after brain death</a:t>
          </a:r>
          <a:endParaRPr lang="ru-RU" sz="4000" kern="1200" dirty="0"/>
        </a:p>
        <a:p>
          <a:pPr marL="285750" lvl="1" indent="-285750" algn="l" defTabSz="1600200">
            <a:lnSpc>
              <a:spcPct val="90000"/>
            </a:lnSpc>
            <a:spcBef>
              <a:spcPct val="0"/>
            </a:spcBef>
            <a:spcAft>
              <a:spcPct val="20000"/>
            </a:spcAft>
            <a:buChar char="••"/>
          </a:pPr>
          <a:r>
            <a:rPr lang="en-GB" sz="3600" kern="1200" dirty="0" smtClean="0"/>
            <a:t>Donor after cardiac death</a:t>
          </a:r>
          <a:endParaRPr lang="ru-RU" sz="3600" kern="1200" dirty="0"/>
        </a:p>
      </dsp:txBody>
      <dsp:txXfrm>
        <a:off x="0" y="2961776"/>
        <a:ext cx="6444538" cy="128627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985986-A723-444C-82E5-8607032E3B63}">
      <dsp:nvSpPr>
        <dsp:cNvPr id="0" name=""/>
        <dsp:cNvSpPr/>
      </dsp:nvSpPr>
      <dsp:spPr>
        <a:xfrm rot="5400000">
          <a:off x="1609933" y="1191315"/>
          <a:ext cx="1053616" cy="1199504"/>
        </a:xfrm>
        <a:prstGeom prst="bentUpArrow">
          <a:avLst>
            <a:gd name="adj1" fmla="val 32840"/>
            <a:gd name="adj2" fmla="val 25000"/>
            <a:gd name="adj3" fmla="val 35780"/>
          </a:avLst>
        </a:prstGeom>
        <a:gradFill rotWithShape="1">
          <a:gsLst>
            <a:gs pos="0">
              <a:schemeClr val="dk1">
                <a:lumMod val="110000"/>
                <a:satMod val="105000"/>
                <a:tint val="67000"/>
              </a:schemeClr>
            </a:gs>
            <a:gs pos="50000">
              <a:schemeClr val="dk1">
                <a:lumMod val="105000"/>
                <a:satMod val="103000"/>
                <a:tint val="73000"/>
              </a:schemeClr>
            </a:gs>
            <a:gs pos="100000">
              <a:schemeClr val="dk1">
                <a:lumMod val="105000"/>
                <a:satMod val="109000"/>
                <a:tint val="81000"/>
              </a:schemeClr>
            </a:gs>
          </a:gsLst>
          <a:lin ang="5400000" scaled="0"/>
        </a:gradFill>
        <a:ln w="6350" cap="flat" cmpd="sng" algn="ctr">
          <a:solidFill>
            <a:schemeClr val="dk1"/>
          </a:solidFill>
          <a:prstDash val="solid"/>
          <a:miter lim="800000"/>
        </a:ln>
        <a:effectLst/>
      </dsp:spPr>
      <dsp:style>
        <a:lnRef idx="1">
          <a:schemeClr val="dk1"/>
        </a:lnRef>
        <a:fillRef idx="2">
          <a:schemeClr val="dk1"/>
        </a:fillRef>
        <a:effectRef idx="1">
          <a:schemeClr val="dk1"/>
        </a:effectRef>
        <a:fontRef idx="minor">
          <a:schemeClr val="dk1"/>
        </a:fontRef>
      </dsp:style>
    </dsp:sp>
    <dsp:sp modelId="{5099991B-60EB-4148-A293-1EBF3B1296EC}">
      <dsp:nvSpPr>
        <dsp:cNvPr id="0" name=""/>
        <dsp:cNvSpPr/>
      </dsp:nvSpPr>
      <dsp:spPr>
        <a:xfrm>
          <a:off x="1330789" y="23361"/>
          <a:ext cx="1773669" cy="1241510"/>
        </a:xfrm>
        <a:prstGeom prst="roundRect">
          <a:avLst>
            <a:gd name="adj" fmla="val 16670"/>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t>Induction</a:t>
          </a:r>
          <a:endParaRPr lang="ru-RU" sz="2200" kern="1200" dirty="0"/>
        </a:p>
      </dsp:txBody>
      <dsp:txXfrm>
        <a:off x="1391405" y="83977"/>
        <a:ext cx="1652437" cy="1120278"/>
      </dsp:txXfrm>
    </dsp:sp>
    <dsp:sp modelId="{A79AD9A3-1C66-4A7D-97CC-ADA216B27FBD}">
      <dsp:nvSpPr>
        <dsp:cNvPr id="0" name=""/>
        <dsp:cNvSpPr/>
      </dsp:nvSpPr>
      <dsp:spPr>
        <a:xfrm>
          <a:off x="3104458" y="141767"/>
          <a:ext cx="1289997" cy="1003443"/>
        </a:xfrm>
        <a:prstGeom prst="rect">
          <a:avLst/>
        </a:prstGeom>
        <a:noFill/>
        <a:ln>
          <a:noFill/>
        </a:ln>
        <a:effectLst/>
      </dsp:spPr>
      <dsp:style>
        <a:lnRef idx="0">
          <a:scrgbClr r="0" g="0" b="0"/>
        </a:lnRef>
        <a:fillRef idx="0">
          <a:scrgbClr r="0" g="0" b="0"/>
        </a:fillRef>
        <a:effectRef idx="0">
          <a:scrgbClr r="0" g="0" b="0"/>
        </a:effectRef>
        <a:fontRef idx="minor"/>
      </dsp:style>
    </dsp:sp>
    <dsp:sp modelId="{AC16DA81-E6CC-48C2-9D68-E7C85B7F11C2}">
      <dsp:nvSpPr>
        <dsp:cNvPr id="0" name=""/>
        <dsp:cNvSpPr/>
      </dsp:nvSpPr>
      <dsp:spPr>
        <a:xfrm rot="5400000">
          <a:off x="3080493" y="2585942"/>
          <a:ext cx="1053616" cy="1199504"/>
        </a:xfrm>
        <a:prstGeom prst="bentUpArrow">
          <a:avLst>
            <a:gd name="adj1" fmla="val 32840"/>
            <a:gd name="adj2" fmla="val 25000"/>
            <a:gd name="adj3" fmla="val 35780"/>
          </a:avLst>
        </a:prstGeom>
        <a:gradFill rotWithShape="1">
          <a:gsLst>
            <a:gs pos="0">
              <a:schemeClr val="dk1">
                <a:lumMod val="110000"/>
                <a:satMod val="105000"/>
                <a:tint val="67000"/>
              </a:schemeClr>
            </a:gs>
            <a:gs pos="50000">
              <a:schemeClr val="dk1">
                <a:lumMod val="105000"/>
                <a:satMod val="103000"/>
                <a:tint val="73000"/>
              </a:schemeClr>
            </a:gs>
            <a:gs pos="100000">
              <a:schemeClr val="dk1">
                <a:lumMod val="105000"/>
                <a:satMod val="109000"/>
                <a:tint val="81000"/>
              </a:schemeClr>
            </a:gs>
          </a:gsLst>
          <a:lin ang="5400000" scaled="0"/>
        </a:gradFill>
        <a:ln w="6350" cap="flat" cmpd="sng" algn="ctr">
          <a:solidFill>
            <a:schemeClr val="dk1"/>
          </a:solidFill>
          <a:prstDash val="solid"/>
          <a:miter lim="800000"/>
        </a:ln>
        <a:effectLst/>
      </dsp:spPr>
      <dsp:style>
        <a:lnRef idx="1">
          <a:schemeClr val="dk1"/>
        </a:lnRef>
        <a:fillRef idx="2">
          <a:schemeClr val="dk1"/>
        </a:fillRef>
        <a:effectRef idx="1">
          <a:schemeClr val="dk1"/>
        </a:effectRef>
        <a:fontRef idx="minor">
          <a:schemeClr val="dk1"/>
        </a:fontRef>
      </dsp:style>
    </dsp:sp>
    <dsp:sp modelId="{F6F01197-FCE3-4E20-807E-AE98D22F13BB}">
      <dsp:nvSpPr>
        <dsp:cNvPr id="0" name=""/>
        <dsp:cNvSpPr/>
      </dsp:nvSpPr>
      <dsp:spPr>
        <a:xfrm>
          <a:off x="2801349" y="1417987"/>
          <a:ext cx="1773669" cy="1241510"/>
        </a:xfrm>
        <a:prstGeom prst="roundRect">
          <a:avLst>
            <a:gd name="adj" fmla="val 16670"/>
          </a:avLst>
        </a:prstGeom>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w="6350" cap="flat" cmpd="sng" algn="ctr">
          <a:solidFill>
            <a:schemeClr val="accent5"/>
          </a:solidFill>
          <a:prstDash val="solid"/>
          <a:miter lim="800000"/>
        </a:ln>
        <a:effectLst/>
      </dsp:spPr>
      <dsp:style>
        <a:lnRef idx="1">
          <a:schemeClr val="accent5"/>
        </a:lnRef>
        <a:fillRef idx="3">
          <a:schemeClr val="accent5"/>
        </a:fillRef>
        <a:effectRef idx="2">
          <a:schemeClr val="accent5"/>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t>Continuous</a:t>
          </a:r>
          <a:endParaRPr lang="ru-RU" sz="2200" kern="1200" dirty="0"/>
        </a:p>
      </dsp:txBody>
      <dsp:txXfrm>
        <a:off x="2861965" y="1478603"/>
        <a:ext cx="1652437" cy="1120278"/>
      </dsp:txXfrm>
    </dsp:sp>
    <dsp:sp modelId="{94DBE585-70B1-4F5A-A8CE-6249193BEAF7}">
      <dsp:nvSpPr>
        <dsp:cNvPr id="0" name=""/>
        <dsp:cNvSpPr/>
      </dsp:nvSpPr>
      <dsp:spPr>
        <a:xfrm>
          <a:off x="4575018" y="1536393"/>
          <a:ext cx="1289997" cy="1003443"/>
        </a:xfrm>
        <a:prstGeom prst="rect">
          <a:avLst/>
        </a:prstGeom>
        <a:noFill/>
        <a:ln>
          <a:noFill/>
        </a:ln>
        <a:effectLst/>
      </dsp:spPr>
      <dsp:style>
        <a:lnRef idx="0">
          <a:scrgbClr r="0" g="0" b="0"/>
        </a:lnRef>
        <a:fillRef idx="0">
          <a:scrgbClr r="0" g="0" b="0"/>
        </a:fillRef>
        <a:effectRef idx="0">
          <a:scrgbClr r="0" g="0" b="0"/>
        </a:effectRef>
        <a:fontRef idx="minor"/>
      </dsp:style>
    </dsp:sp>
    <dsp:sp modelId="{B04F9F03-9B88-461A-9A79-884DA7662AF0}">
      <dsp:nvSpPr>
        <dsp:cNvPr id="0" name=""/>
        <dsp:cNvSpPr/>
      </dsp:nvSpPr>
      <dsp:spPr>
        <a:xfrm>
          <a:off x="4271909" y="2812613"/>
          <a:ext cx="1773669" cy="1241510"/>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t>Treatment of acute rejection</a:t>
          </a:r>
          <a:endParaRPr lang="ru-RU" sz="2200" kern="1200" dirty="0"/>
        </a:p>
      </dsp:txBody>
      <dsp:txXfrm>
        <a:off x="4332525" y="2873229"/>
        <a:ext cx="1652437" cy="112027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6E49FF-5963-43A5-A4E5-823515E95A9B}">
      <dsp:nvSpPr>
        <dsp:cNvPr id="0" name=""/>
        <dsp:cNvSpPr/>
      </dsp:nvSpPr>
      <dsp:spPr>
        <a:xfrm>
          <a:off x="216042" y="71213"/>
          <a:ext cx="4099474" cy="79858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915" tIns="54610" rIns="81915" bIns="54610" numCol="1" spcCol="1270" anchor="ctr" anchorCtr="0">
          <a:noAutofit/>
        </a:bodyPr>
        <a:lstStyle/>
        <a:p>
          <a:pPr lvl="0" algn="ctr" defTabSz="1911350">
            <a:lnSpc>
              <a:spcPct val="90000"/>
            </a:lnSpc>
            <a:spcBef>
              <a:spcPct val="0"/>
            </a:spcBef>
            <a:spcAft>
              <a:spcPct val="35000"/>
            </a:spcAft>
          </a:pPr>
          <a:r>
            <a:rPr lang="en-US" sz="4300" kern="1200" dirty="0" smtClean="0"/>
            <a:t>Deactivators</a:t>
          </a:r>
          <a:endParaRPr lang="ru-RU" sz="4300" kern="1200" dirty="0"/>
        </a:p>
      </dsp:txBody>
      <dsp:txXfrm>
        <a:off x="239432" y="94603"/>
        <a:ext cx="4052694" cy="751801"/>
      </dsp:txXfrm>
    </dsp:sp>
    <dsp:sp modelId="{E6C3562E-E29E-49E4-A432-65FF533F7002}">
      <dsp:nvSpPr>
        <dsp:cNvPr id="0" name=""/>
        <dsp:cNvSpPr/>
      </dsp:nvSpPr>
      <dsp:spPr>
        <a:xfrm>
          <a:off x="5544644" y="71213"/>
          <a:ext cx="5150653" cy="76222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915" tIns="54610" rIns="81915" bIns="54610" numCol="1" spcCol="1270" anchor="ctr" anchorCtr="0">
          <a:noAutofit/>
        </a:bodyPr>
        <a:lstStyle/>
        <a:p>
          <a:pPr lvl="0" algn="ctr" defTabSz="1911350">
            <a:lnSpc>
              <a:spcPct val="90000"/>
            </a:lnSpc>
            <a:spcBef>
              <a:spcPct val="0"/>
            </a:spcBef>
            <a:spcAft>
              <a:spcPct val="35000"/>
            </a:spcAft>
          </a:pPr>
          <a:r>
            <a:rPr lang="en-US" sz="4300" kern="1200" dirty="0" err="1" smtClean="0"/>
            <a:t>Depletors</a:t>
          </a:r>
          <a:endParaRPr lang="ru-RU" sz="4300" kern="1200" dirty="0"/>
        </a:p>
      </dsp:txBody>
      <dsp:txXfrm>
        <a:off x="5566969" y="93538"/>
        <a:ext cx="5106003" cy="717577"/>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 xmlns:a16="http://schemas.microsoft.com/office/drawing/2014/main" id="{F96A3F57-8E8E-480B-B3DA-A37EB2B17B16}"/>
              </a:ext>
            </a:extLst>
          </p:cNvPr>
          <p:cNvSpPr>
            <a:spLocks noGrp="1" noChangeArrowheads="1"/>
          </p:cNvSpPr>
          <p:nvPr>
            <p:ph type="hdr" sz="quarter"/>
          </p:nvPr>
        </p:nvSpPr>
        <p:spPr bwMode="auto">
          <a:xfrm>
            <a:off x="0" y="0"/>
            <a:ext cx="2940050" cy="492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anose="02020603050405020304" pitchFamily="18" charset="0"/>
              </a:defRPr>
            </a:lvl1pPr>
          </a:lstStyle>
          <a:p>
            <a:endParaRPr lang="en-US" altLang="en-US"/>
          </a:p>
        </p:txBody>
      </p:sp>
      <p:sp>
        <p:nvSpPr>
          <p:cNvPr id="5123" name="Rectangle 3">
            <a:extLst>
              <a:ext uri="{FF2B5EF4-FFF2-40B4-BE49-F238E27FC236}">
                <a16:creationId xmlns="" xmlns:a16="http://schemas.microsoft.com/office/drawing/2014/main" id="{687827E3-154D-4306-9BA0-DBB29ED3DCB8}"/>
              </a:ext>
            </a:extLst>
          </p:cNvPr>
          <p:cNvSpPr>
            <a:spLocks noGrp="1" noChangeArrowheads="1"/>
          </p:cNvSpPr>
          <p:nvPr>
            <p:ph type="dt" sz="quarter" idx="1"/>
          </p:nvPr>
        </p:nvSpPr>
        <p:spPr bwMode="auto">
          <a:xfrm>
            <a:off x="3844925" y="0"/>
            <a:ext cx="2940050" cy="492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anose="02020603050405020304" pitchFamily="18" charset="0"/>
              </a:defRPr>
            </a:lvl1pPr>
          </a:lstStyle>
          <a:p>
            <a:endParaRPr lang="en-US" altLang="en-US"/>
          </a:p>
        </p:txBody>
      </p:sp>
      <p:sp>
        <p:nvSpPr>
          <p:cNvPr id="5124" name="Rectangle 4">
            <a:extLst>
              <a:ext uri="{FF2B5EF4-FFF2-40B4-BE49-F238E27FC236}">
                <a16:creationId xmlns="" xmlns:a16="http://schemas.microsoft.com/office/drawing/2014/main" id="{FD5B2386-6FA0-41B3-A78D-071D1674B584}"/>
              </a:ext>
            </a:extLst>
          </p:cNvPr>
          <p:cNvSpPr>
            <a:spLocks noGrp="1" noChangeArrowheads="1"/>
          </p:cNvSpPr>
          <p:nvPr>
            <p:ph type="ftr" sz="quarter" idx="2"/>
          </p:nvPr>
        </p:nvSpPr>
        <p:spPr bwMode="auto">
          <a:xfrm>
            <a:off x="0" y="9364663"/>
            <a:ext cx="2940050" cy="492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anose="02020603050405020304" pitchFamily="18" charset="0"/>
              </a:defRPr>
            </a:lvl1pPr>
          </a:lstStyle>
          <a:p>
            <a:endParaRPr lang="en-US" altLang="en-US"/>
          </a:p>
        </p:txBody>
      </p:sp>
      <p:sp>
        <p:nvSpPr>
          <p:cNvPr id="5125" name="Rectangle 5">
            <a:extLst>
              <a:ext uri="{FF2B5EF4-FFF2-40B4-BE49-F238E27FC236}">
                <a16:creationId xmlns="" xmlns:a16="http://schemas.microsoft.com/office/drawing/2014/main" id="{6C9CB5A7-3FE5-4153-8D1D-6741779BD1A2}"/>
              </a:ext>
            </a:extLst>
          </p:cNvPr>
          <p:cNvSpPr>
            <a:spLocks noGrp="1" noChangeArrowheads="1"/>
          </p:cNvSpPr>
          <p:nvPr>
            <p:ph type="sldNum" sz="quarter" idx="3"/>
          </p:nvPr>
        </p:nvSpPr>
        <p:spPr bwMode="auto">
          <a:xfrm>
            <a:off x="3844925" y="9364663"/>
            <a:ext cx="2940050" cy="492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anose="02020603050405020304" pitchFamily="18" charset="0"/>
              </a:defRPr>
            </a:lvl1pPr>
          </a:lstStyle>
          <a:p>
            <a:fld id="{CAAABA63-6357-4A96-B6D6-4C2420F228E6}" type="slidenum">
              <a:rPr lang="en-US" altLang="en-US"/>
              <a:pPr/>
              <a:t>‹#›</a:t>
            </a:fld>
            <a:endParaRPr lang="en-US" altLang="en-US"/>
          </a:p>
        </p:txBody>
      </p:sp>
    </p:spTree>
    <p:extLst>
      <p:ext uri="{BB962C8B-B14F-4D97-AF65-F5344CB8AC3E}">
        <p14:creationId xmlns:p14="http://schemas.microsoft.com/office/powerpoint/2010/main" xmlns="" val="35698270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a:extLst>
              <a:ext uri="{FF2B5EF4-FFF2-40B4-BE49-F238E27FC236}">
                <a16:creationId xmlns="" xmlns:a16="http://schemas.microsoft.com/office/drawing/2014/main" id="{DE61E665-D0CD-4E04-A794-227350990310}"/>
              </a:ext>
            </a:extLst>
          </p:cNvPr>
          <p:cNvSpPr>
            <a:spLocks noGrp="1" noChangeArrowheads="1"/>
          </p:cNvSpPr>
          <p:nvPr>
            <p:ph type="hdr" sz="quarter"/>
          </p:nvPr>
        </p:nvSpPr>
        <p:spPr bwMode="auto">
          <a:xfrm>
            <a:off x="0" y="0"/>
            <a:ext cx="2940050" cy="492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anose="02020603050405020304" pitchFamily="18" charset="0"/>
              </a:defRPr>
            </a:lvl1pPr>
          </a:lstStyle>
          <a:p>
            <a:endParaRPr lang="en-US" altLang="en-US"/>
          </a:p>
        </p:txBody>
      </p:sp>
      <p:sp>
        <p:nvSpPr>
          <p:cNvPr id="30723" name="Rectangle 3">
            <a:extLst>
              <a:ext uri="{FF2B5EF4-FFF2-40B4-BE49-F238E27FC236}">
                <a16:creationId xmlns="" xmlns:a16="http://schemas.microsoft.com/office/drawing/2014/main" id="{6F1A3818-D082-4AAC-821A-2B5DE226F4AB}"/>
              </a:ext>
            </a:extLst>
          </p:cNvPr>
          <p:cNvSpPr>
            <a:spLocks noGrp="1" noChangeArrowheads="1"/>
          </p:cNvSpPr>
          <p:nvPr>
            <p:ph type="dt" idx="1"/>
          </p:nvPr>
        </p:nvSpPr>
        <p:spPr bwMode="auto">
          <a:xfrm>
            <a:off x="3844925" y="0"/>
            <a:ext cx="2940050" cy="492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anose="02020603050405020304" pitchFamily="18" charset="0"/>
              </a:defRPr>
            </a:lvl1pPr>
          </a:lstStyle>
          <a:p>
            <a:endParaRPr lang="en-US" altLang="en-US"/>
          </a:p>
        </p:txBody>
      </p:sp>
      <p:sp>
        <p:nvSpPr>
          <p:cNvPr id="30724" name="Rectangle 4">
            <a:extLst>
              <a:ext uri="{FF2B5EF4-FFF2-40B4-BE49-F238E27FC236}">
                <a16:creationId xmlns="" xmlns:a16="http://schemas.microsoft.com/office/drawing/2014/main" id="{D50627CB-F651-4DC1-8553-565EE828582B}"/>
              </a:ext>
            </a:extLst>
          </p:cNvPr>
          <p:cNvSpPr>
            <a:spLocks noGrp="1" noRot="1" noChangeAspect="1" noChangeArrowheads="1" noTextEdit="1"/>
          </p:cNvSpPr>
          <p:nvPr>
            <p:ph type="sldImg" idx="2"/>
          </p:nvPr>
        </p:nvSpPr>
        <p:spPr bwMode="auto">
          <a:xfrm>
            <a:off x="107950" y="739775"/>
            <a:ext cx="6569075" cy="3695700"/>
          </a:xfrm>
          <a:prstGeom prst="rect">
            <a:avLst/>
          </a:prstGeom>
          <a:noFill/>
          <a:ln w="9525">
            <a:solidFill>
              <a:srgbClr val="000000"/>
            </a:solidFill>
            <a:miter lim="800000"/>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30725" name="Rectangle 5">
            <a:extLst>
              <a:ext uri="{FF2B5EF4-FFF2-40B4-BE49-F238E27FC236}">
                <a16:creationId xmlns="" xmlns:a16="http://schemas.microsoft.com/office/drawing/2014/main" id="{3F1321E6-2DD7-48DE-8270-1104AA04B6EC}"/>
              </a:ext>
            </a:extLst>
          </p:cNvPr>
          <p:cNvSpPr>
            <a:spLocks noGrp="1" noChangeArrowheads="1"/>
          </p:cNvSpPr>
          <p:nvPr>
            <p:ph type="body" sz="quarter" idx="3"/>
          </p:nvPr>
        </p:nvSpPr>
        <p:spPr bwMode="auto">
          <a:xfrm>
            <a:off x="904875" y="4681538"/>
            <a:ext cx="4975225" cy="4435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 xmlns:a16="http://schemas.microsoft.com/office/drawing/2014/main" id="{F4144BC2-972F-4229-8823-677C65C17781}"/>
              </a:ext>
            </a:extLst>
          </p:cNvPr>
          <p:cNvSpPr>
            <a:spLocks noGrp="1" noChangeArrowheads="1"/>
          </p:cNvSpPr>
          <p:nvPr>
            <p:ph type="ftr" sz="quarter" idx="4"/>
          </p:nvPr>
        </p:nvSpPr>
        <p:spPr bwMode="auto">
          <a:xfrm>
            <a:off x="0" y="9364663"/>
            <a:ext cx="2940050" cy="492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anose="02020603050405020304" pitchFamily="18" charset="0"/>
              </a:defRPr>
            </a:lvl1pPr>
          </a:lstStyle>
          <a:p>
            <a:endParaRPr lang="en-US" altLang="en-US"/>
          </a:p>
        </p:txBody>
      </p:sp>
      <p:sp>
        <p:nvSpPr>
          <p:cNvPr id="30727" name="Rectangle 7">
            <a:extLst>
              <a:ext uri="{FF2B5EF4-FFF2-40B4-BE49-F238E27FC236}">
                <a16:creationId xmlns="" xmlns:a16="http://schemas.microsoft.com/office/drawing/2014/main" id="{39040406-AFF7-4750-98CC-4A630F7D6881}"/>
              </a:ext>
            </a:extLst>
          </p:cNvPr>
          <p:cNvSpPr>
            <a:spLocks noGrp="1" noChangeArrowheads="1"/>
          </p:cNvSpPr>
          <p:nvPr>
            <p:ph type="sldNum" sz="quarter" idx="5"/>
          </p:nvPr>
        </p:nvSpPr>
        <p:spPr bwMode="auto">
          <a:xfrm>
            <a:off x="3844925" y="9364663"/>
            <a:ext cx="2940050" cy="492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anose="02020603050405020304" pitchFamily="18" charset="0"/>
              </a:defRPr>
            </a:lvl1pPr>
          </a:lstStyle>
          <a:p>
            <a:fld id="{4E22D279-6E92-471C-9A9D-07E1FA6DEE97}" type="slidenum">
              <a:rPr lang="en-US" altLang="en-US"/>
              <a:pPr/>
              <a:t>‹#›</a:t>
            </a:fld>
            <a:endParaRPr lang="en-US" altLang="en-US"/>
          </a:p>
        </p:txBody>
      </p:sp>
    </p:spTree>
    <p:extLst>
      <p:ext uri="{BB962C8B-B14F-4D97-AF65-F5344CB8AC3E}">
        <p14:creationId xmlns:p14="http://schemas.microsoft.com/office/powerpoint/2010/main" xmlns="" val="196211527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6" name="Rectangle: Single Corner Snipped 3">
            <a:extLst>
              <a:ext uri="{FF2B5EF4-FFF2-40B4-BE49-F238E27FC236}">
                <a16:creationId xmlns="" xmlns:a16="http://schemas.microsoft.com/office/drawing/2014/main" id="{8F147794-6460-4ABA-B3E3-32F97CDABFC3}"/>
              </a:ext>
            </a:extLst>
          </p:cNvPr>
          <p:cNvSpPr/>
          <p:nvPr/>
        </p:nvSpPr>
        <p:spPr>
          <a:xfrm flipH="1">
            <a:off x="9249595" y="-6194"/>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7" name="Rectangle: Single Corner Snipped 3">
            <a:extLst>
              <a:ext uri="{FF2B5EF4-FFF2-40B4-BE49-F238E27FC236}">
                <a16:creationId xmlns="" xmlns:a16="http://schemas.microsoft.com/office/drawing/2014/main" id="{6932D73B-6C8B-4CA7-AF13-257C2CF3BF36}"/>
              </a:ext>
            </a:extLst>
          </p:cNvPr>
          <p:cNvSpPr/>
          <p:nvPr/>
        </p:nvSpPr>
        <p:spPr>
          <a:xfrm flipV="1">
            <a:off x="3538" y="-3406"/>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 name="TextBox 7">
            <a:extLst>
              <a:ext uri="{FF2B5EF4-FFF2-40B4-BE49-F238E27FC236}">
                <a16:creationId xmlns="" xmlns:a16="http://schemas.microsoft.com/office/drawing/2014/main" id="{C38AFF2B-1A47-44FC-9598-F4EAC810394C}"/>
              </a:ext>
            </a:extLst>
          </p:cNvPr>
          <p:cNvSpPr txBox="1"/>
          <p:nvPr/>
        </p:nvSpPr>
        <p:spPr>
          <a:xfrm>
            <a:off x="840710" y="319565"/>
            <a:ext cx="1181734" cy="346249"/>
          </a:xfrm>
          <a:prstGeom prst="rect">
            <a:avLst/>
          </a:prstGeom>
          <a:noFill/>
        </p:spPr>
        <p:txBody>
          <a:bodyPr wrap="none" rtlCol="0">
            <a:spAutoFit/>
          </a:bodyPr>
          <a:lstStyle/>
          <a:p>
            <a:r>
              <a:rPr lang="en-US" sz="825" b="1" dirty="0">
                <a:solidFill>
                  <a:schemeClr val="accent1">
                    <a:lumMod val="75000"/>
                  </a:schemeClr>
                </a:solidFill>
              </a:rPr>
              <a:t>I </a:t>
            </a:r>
            <a:r>
              <a:rPr lang="az-Latn-AZ" sz="825" b="1" dirty="0">
                <a:solidFill>
                  <a:schemeClr val="accent1">
                    <a:lumMod val="75000"/>
                  </a:schemeClr>
                </a:solidFill>
              </a:rPr>
              <a:t>cərrrahi xəstəliklər </a:t>
            </a:r>
          </a:p>
          <a:p>
            <a:r>
              <a:rPr lang="az-Latn-AZ" sz="825" b="1" dirty="0">
                <a:solidFill>
                  <a:schemeClr val="accent1">
                    <a:lumMod val="75000"/>
                  </a:schemeClr>
                </a:solidFill>
              </a:rPr>
              <a:t>kafedrası. </a:t>
            </a:r>
            <a:r>
              <a:rPr lang="en-US" sz="825" b="1" dirty="0">
                <a:solidFill>
                  <a:schemeClr val="accent1">
                    <a:lumMod val="75000"/>
                  </a:schemeClr>
                </a:solidFill>
              </a:rPr>
              <a:t>www.</a:t>
            </a:r>
            <a:r>
              <a:rPr lang="az-Latn-AZ" sz="825" b="1" dirty="0">
                <a:solidFill>
                  <a:schemeClr val="accent1">
                    <a:lumMod val="75000"/>
                  </a:schemeClr>
                </a:solidFill>
              </a:rPr>
              <a:t>bck.az</a:t>
            </a:r>
          </a:p>
        </p:txBody>
      </p:sp>
      <p:pic>
        <p:nvPicPr>
          <p:cNvPr id="9" name="Picture 8">
            <a:extLst>
              <a:ext uri="{FF2B5EF4-FFF2-40B4-BE49-F238E27FC236}">
                <a16:creationId xmlns="" xmlns:a16="http://schemas.microsoft.com/office/drawing/2014/main" id="{89B9FD57-C38E-4048-89D0-2EC52C2CFB9C}"/>
              </a:ext>
            </a:extLst>
          </p:cNvPr>
          <p:cNvPicPr/>
          <p:nvPr/>
        </p:nvPicPr>
        <p:blipFill>
          <a:blip r:embed="rId2">
            <a:extLst>
              <a:ext uri="{28A0092B-C50C-407E-A947-70E740481C1C}">
                <a14:useLocalDpi xmlns:a14="http://schemas.microsoft.com/office/drawing/2010/main" xmlns="" val="0"/>
              </a:ext>
            </a:extLst>
          </a:blip>
          <a:srcRect/>
          <a:stretch>
            <a:fillRect/>
          </a:stretch>
        </p:blipFill>
        <p:spPr bwMode="auto">
          <a:xfrm>
            <a:off x="73901" y="57322"/>
            <a:ext cx="661648" cy="662355"/>
          </a:xfrm>
          <a:prstGeom prst="rect">
            <a:avLst/>
          </a:prstGeom>
          <a:noFill/>
          <a:ln>
            <a:noFill/>
          </a:ln>
        </p:spPr>
      </p:pic>
      <p:sp>
        <p:nvSpPr>
          <p:cNvPr id="10" name="Rectangle 9">
            <a:extLst>
              <a:ext uri="{FF2B5EF4-FFF2-40B4-BE49-F238E27FC236}">
                <a16:creationId xmlns="" xmlns:a16="http://schemas.microsoft.com/office/drawing/2014/main" id="{0AAD829B-7062-4C88-9AF9-E015D4379F08}"/>
              </a:ext>
            </a:extLst>
          </p:cNvPr>
          <p:cNvSpPr/>
          <p:nvPr/>
        </p:nvSpPr>
        <p:spPr>
          <a:xfrm>
            <a:off x="840710" y="22656"/>
            <a:ext cx="849543" cy="300082"/>
          </a:xfrm>
          <a:prstGeom prst="rect">
            <a:avLst/>
          </a:prstGeom>
          <a:noFill/>
        </p:spPr>
        <p:txBody>
          <a:bodyPr wrap="square" lIns="68580" tIns="34290" rIns="68580" bIns="34290">
            <a:spAutoFit/>
          </a:bodyPr>
          <a:lstStyle/>
          <a:p>
            <a:r>
              <a:rPr lang="az-Latn-AZ"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1" name="Rectangle 10">
            <a:extLst>
              <a:ext uri="{FF2B5EF4-FFF2-40B4-BE49-F238E27FC236}">
                <a16:creationId xmlns="" xmlns:a16="http://schemas.microsoft.com/office/drawing/2014/main" id="{7C54A41E-FA89-4669-AA11-6A901FCBABC5}"/>
              </a:ext>
            </a:extLst>
          </p:cNvPr>
          <p:cNvSpPr/>
          <p:nvPr/>
        </p:nvSpPr>
        <p:spPr>
          <a:xfrm>
            <a:off x="0" y="6629400"/>
            <a:ext cx="12192000" cy="228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xmlns="" val="3579291082"/>
      </p:ext>
    </p:extLst>
  </p:cSld>
  <p:clrMapOvr>
    <a:masterClrMapping/>
  </p:clrMapOvr>
  <p:hf sldNum="0"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716F6ED-3253-4049-8659-19B93322C6A2}"/>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 xmlns:a16="http://schemas.microsoft.com/office/drawing/2014/main" id="{79FCCADA-A752-4D38-88F8-4D462915AF78}"/>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5" name="Footer Placeholder 4">
            <a:extLst>
              <a:ext uri="{FF2B5EF4-FFF2-40B4-BE49-F238E27FC236}">
                <a16:creationId xmlns="" xmlns:a16="http://schemas.microsoft.com/office/drawing/2014/main" id="{4078A87F-3489-4B4D-BBA9-11CBDB2CA48C}"/>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p14="http://schemas.microsoft.com/office/powerpoint/2010/main" xmlns="" val="442455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E2327F4-C23D-4B4E-967F-393EBB4664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21728C5-79E1-44C3-8924-3A141004D0F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C5CA38A8-1CE6-49D5-943C-93EAA9F2750A}"/>
              </a:ext>
            </a:extLst>
          </p:cNvPr>
          <p:cNvSpPr>
            <a:spLocks noGrp="1"/>
          </p:cNvSpPr>
          <p:nvPr>
            <p:ph type="dt" sz="half" idx="10"/>
          </p:nvPr>
        </p:nvSpPr>
        <p:spPr>
          <a:xfrm>
            <a:off x="838200" y="6356352"/>
            <a:ext cx="2743200" cy="365125"/>
          </a:xfrm>
          <a:prstGeom prst="rect">
            <a:avLst/>
          </a:prstGeom>
        </p:spPr>
        <p:txBody>
          <a:bodyPr/>
          <a:lstStyle/>
          <a:p>
            <a:fld id="{211F80EF-7CA2-4259-B02E-6B60A0CF9AC7}" type="datetimeFigureOut">
              <a:rPr lang="en-US" smtClean="0"/>
              <a:pPr/>
              <a:t>4/9/2020</a:t>
            </a:fld>
            <a:endParaRPr lang="en-US"/>
          </a:p>
        </p:txBody>
      </p:sp>
      <p:sp>
        <p:nvSpPr>
          <p:cNvPr id="5" name="Footer Placeholder 4">
            <a:extLst>
              <a:ext uri="{FF2B5EF4-FFF2-40B4-BE49-F238E27FC236}">
                <a16:creationId xmlns="" xmlns:a16="http://schemas.microsoft.com/office/drawing/2014/main" id="{71BC9675-9478-4C58-9FCE-76018213D9A0}"/>
              </a:ext>
            </a:extLst>
          </p:cNvPr>
          <p:cNvSpPr>
            <a:spLocks noGrp="1"/>
          </p:cNvSpPr>
          <p:nvPr>
            <p:ph type="ftr" sz="quarter" idx="11"/>
          </p:nvPr>
        </p:nvSpPr>
        <p:spPr/>
        <p:txBody>
          <a:bodyPr/>
          <a:lstStyle/>
          <a:p>
            <a:r>
              <a:rPr lang="az-Latn-AZ" altLang="en-US"/>
              <a:t>Prof.Dr. Nuru Yusifoğlu Bayramov</a:t>
            </a:r>
          </a:p>
        </p:txBody>
      </p:sp>
      <p:sp>
        <p:nvSpPr>
          <p:cNvPr id="6" name="Slide Number Placeholder 5">
            <a:extLst>
              <a:ext uri="{FF2B5EF4-FFF2-40B4-BE49-F238E27FC236}">
                <a16:creationId xmlns="" xmlns:a16="http://schemas.microsoft.com/office/drawing/2014/main" id="{01A2DE4C-BBF6-4D5C-AB55-9F8E38B37F00}"/>
              </a:ext>
            </a:extLst>
          </p:cNvPr>
          <p:cNvSpPr>
            <a:spLocks noGrp="1"/>
          </p:cNvSpPr>
          <p:nvPr>
            <p:ph type="sldNum" sz="quarter" idx="12"/>
          </p:nvPr>
        </p:nvSpPr>
        <p:spPr>
          <a:xfrm>
            <a:off x="8610600" y="6356352"/>
            <a:ext cx="2743200" cy="365125"/>
          </a:xfrm>
          <a:prstGeom prst="rect">
            <a:avLst/>
          </a:prstGeom>
        </p:spPr>
        <p:txBody>
          <a:bodyPr/>
          <a:lstStyle/>
          <a:p>
            <a:fld id="{3B687199-9424-4F84-9D11-2F40C3E392B2}" type="slidenum">
              <a:rPr lang="en-US" smtClean="0"/>
              <a:pPr/>
              <a:t>‹#›</a:t>
            </a:fld>
            <a:endParaRPr lang="en-US"/>
          </a:p>
        </p:txBody>
      </p:sp>
    </p:spTree>
    <p:extLst>
      <p:ext uri="{BB962C8B-B14F-4D97-AF65-F5344CB8AC3E}">
        <p14:creationId xmlns:p14="http://schemas.microsoft.com/office/powerpoint/2010/main" xmlns="" val="2635143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72D323A-E342-45CA-B83F-FB6CA41D8CA6}"/>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 xmlns:a16="http://schemas.microsoft.com/office/drawing/2014/main" id="{552C42F7-2248-4314-8B6C-62014A347A0E}"/>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5" name="Footer Placeholder 4">
            <a:extLst>
              <a:ext uri="{FF2B5EF4-FFF2-40B4-BE49-F238E27FC236}">
                <a16:creationId xmlns="" xmlns:a16="http://schemas.microsoft.com/office/drawing/2014/main" id="{76E3945C-8621-4AC0-A05A-90B627E2130E}"/>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p14="http://schemas.microsoft.com/office/powerpoint/2010/main" xmlns="" val="643401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0D01412-CF35-49EF-B87D-9337C89145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FBC2E08-E523-4C24-98BE-D658129DF63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1A6A71D3-E04C-4F44-8550-BDD9B29338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 xmlns:a16="http://schemas.microsoft.com/office/drawing/2014/main" id="{4BE06A44-2F2C-4E25-9215-19FCAF9933AF}"/>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p14="http://schemas.microsoft.com/office/powerpoint/2010/main" xmlns="" val="15624738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1F0F0EA-41D0-4A15-9343-019710440702}"/>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58700E0F-4FAC-40E4-B5B6-680BD3D70305}"/>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89E50B57-DCCD-4B65-9A94-D7555DFE71F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D2C69DA4-26A3-444B-893D-E3361464BFB7}"/>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8454E35F-FA1B-46D8-9492-C2E505873281}"/>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 xmlns:a16="http://schemas.microsoft.com/office/drawing/2014/main" id="{233BCB38-DC0E-4B17-83D9-BC9F1471343A}"/>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p14="http://schemas.microsoft.com/office/powerpoint/2010/main" xmlns="" val="2532845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590EBE1-9A59-402B-A6A7-B76922FB0341}"/>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 xmlns:a16="http://schemas.microsoft.com/office/drawing/2014/main" id="{08E38662-0429-4296-A158-D62EF00032E6}"/>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p14="http://schemas.microsoft.com/office/powerpoint/2010/main" xmlns="" val="613611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 xmlns:a16="http://schemas.microsoft.com/office/drawing/2014/main" id="{147D75C6-D226-4572-B838-EA5A6F4E0644}"/>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p14="http://schemas.microsoft.com/office/powerpoint/2010/main" xmlns="" val="2810297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BD9A067-6C42-46ED-879D-E75E820FA7B6}"/>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 xmlns:a16="http://schemas.microsoft.com/office/drawing/2014/main" id="{4680FF45-F771-49FB-9EDC-918A11553DCB}"/>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37FA590-04B6-4B2E-869E-50A335567803}"/>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6" name="Footer Placeholder 5">
            <a:extLst>
              <a:ext uri="{FF2B5EF4-FFF2-40B4-BE49-F238E27FC236}">
                <a16:creationId xmlns="" xmlns:a16="http://schemas.microsoft.com/office/drawing/2014/main" id="{39C1C1F3-F340-4822-8B36-4C8C2B3033C6}"/>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p14="http://schemas.microsoft.com/office/powerpoint/2010/main" xmlns="" val="531601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5375891-0B14-46B9-8DAA-210A3B409136}"/>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 xmlns:a16="http://schemas.microsoft.com/office/drawing/2014/main" id="{47C7165D-DF93-4390-AA13-5AC651E9BBF7}"/>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a:extLst>
              <a:ext uri="{FF2B5EF4-FFF2-40B4-BE49-F238E27FC236}">
                <a16:creationId xmlns="" xmlns:a16="http://schemas.microsoft.com/office/drawing/2014/main" id="{DA0159C7-4C28-4F21-8239-4F2BAF7C2EF6}"/>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6" name="Footer Placeholder 5">
            <a:extLst>
              <a:ext uri="{FF2B5EF4-FFF2-40B4-BE49-F238E27FC236}">
                <a16:creationId xmlns="" xmlns:a16="http://schemas.microsoft.com/office/drawing/2014/main" id="{7CBA5BBB-DAE8-429C-B808-7DA1AD32724C}"/>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p14="http://schemas.microsoft.com/office/powerpoint/2010/main" xmlns="" val="2533183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C997826E-1E09-4B3C-AB20-856255486FA6}"/>
              </a:ext>
            </a:extLst>
          </p:cNvPr>
          <p:cNvSpPr>
            <a:spLocks noGrp="1"/>
          </p:cNvSpPr>
          <p:nvPr>
            <p:ph type="title"/>
          </p:nvPr>
        </p:nvSpPr>
        <p:spPr>
          <a:xfrm>
            <a:off x="3057065" y="51819"/>
            <a:ext cx="6076051" cy="611546"/>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 xmlns:a16="http://schemas.microsoft.com/office/drawing/2014/main" id="{1E4B5966-EE9A-482F-866F-03029E4D11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Single Corner Snipped 3">
            <a:extLst>
              <a:ext uri="{FF2B5EF4-FFF2-40B4-BE49-F238E27FC236}">
                <a16:creationId xmlns="" xmlns:a16="http://schemas.microsoft.com/office/drawing/2014/main" id="{7A35C8C3-CB33-4B76-90DD-8B1ACEDE820D}"/>
              </a:ext>
            </a:extLst>
          </p:cNvPr>
          <p:cNvSpPr/>
          <p:nvPr/>
        </p:nvSpPr>
        <p:spPr>
          <a:xfrm flipH="1">
            <a:off x="9249595" y="-6194"/>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8" name="Rectangle: Single Corner Snipped 3">
            <a:extLst>
              <a:ext uri="{FF2B5EF4-FFF2-40B4-BE49-F238E27FC236}">
                <a16:creationId xmlns="" xmlns:a16="http://schemas.microsoft.com/office/drawing/2014/main" id="{479B3060-7A97-42BD-B23E-3E13F3C35B6E}"/>
              </a:ext>
            </a:extLst>
          </p:cNvPr>
          <p:cNvSpPr/>
          <p:nvPr/>
        </p:nvSpPr>
        <p:spPr>
          <a:xfrm flipV="1">
            <a:off x="3538" y="-3406"/>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 name="TextBox 8">
            <a:extLst>
              <a:ext uri="{FF2B5EF4-FFF2-40B4-BE49-F238E27FC236}">
                <a16:creationId xmlns="" xmlns:a16="http://schemas.microsoft.com/office/drawing/2014/main" id="{7E2DF1B2-D377-4A9A-995B-FD7A84EED162}"/>
              </a:ext>
            </a:extLst>
          </p:cNvPr>
          <p:cNvSpPr txBox="1"/>
          <p:nvPr/>
        </p:nvSpPr>
        <p:spPr>
          <a:xfrm>
            <a:off x="840710" y="319565"/>
            <a:ext cx="1181734" cy="346249"/>
          </a:xfrm>
          <a:prstGeom prst="rect">
            <a:avLst/>
          </a:prstGeom>
          <a:noFill/>
        </p:spPr>
        <p:txBody>
          <a:bodyPr wrap="none" rtlCol="0">
            <a:spAutoFit/>
          </a:bodyPr>
          <a:lstStyle/>
          <a:p>
            <a:r>
              <a:rPr lang="en-US" sz="825" b="1" dirty="0">
                <a:solidFill>
                  <a:schemeClr val="accent1">
                    <a:lumMod val="75000"/>
                  </a:schemeClr>
                </a:solidFill>
              </a:rPr>
              <a:t>I </a:t>
            </a:r>
            <a:r>
              <a:rPr lang="az-Latn-AZ" sz="825" b="1" dirty="0">
                <a:solidFill>
                  <a:schemeClr val="accent1">
                    <a:lumMod val="75000"/>
                  </a:schemeClr>
                </a:solidFill>
              </a:rPr>
              <a:t>cərrrahi xəstəliklər </a:t>
            </a:r>
          </a:p>
          <a:p>
            <a:r>
              <a:rPr lang="az-Latn-AZ" sz="825" b="1" dirty="0">
                <a:solidFill>
                  <a:schemeClr val="accent1">
                    <a:lumMod val="75000"/>
                  </a:schemeClr>
                </a:solidFill>
              </a:rPr>
              <a:t>kafedrası. </a:t>
            </a:r>
            <a:r>
              <a:rPr lang="en-US" sz="825" b="1" dirty="0">
                <a:solidFill>
                  <a:schemeClr val="accent1">
                    <a:lumMod val="75000"/>
                  </a:schemeClr>
                </a:solidFill>
              </a:rPr>
              <a:t>www.</a:t>
            </a:r>
            <a:r>
              <a:rPr lang="az-Latn-AZ" sz="825" b="1" dirty="0">
                <a:solidFill>
                  <a:schemeClr val="accent1">
                    <a:lumMod val="75000"/>
                  </a:schemeClr>
                </a:solidFill>
              </a:rPr>
              <a:t>bck.az</a:t>
            </a:r>
          </a:p>
        </p:txBody>
      </p:sp>
      <p:pic>
        <p:nvPicPr>
          <p:cNvPr id="10" name="Picture 9">
            <a:extLst>
              <a:ext uri="{FF2B5EF4-FFF2-40B4-BE49-F238E27FC236}">
                <a16:creationId xmlns="" xmlns:a16="http://schemas.microsoft.com/office/drawing/2014/main" id="{0FA86AE8-20AA-48F4-AFF0-D3DC190B9E05}"/>
              </a:ext>
            </a:extLst>
          </p:cNvPr>
          <p:cNvPicPr/>
          <p:nvPr/>
        </p:nvPicPr>
        <p:blipFill>
          <a:blip r:embed="rId12">
            <a:extLst>
              <a:ext uri="{28A0092B-C50C-407E-A947-70E740481C1C}">
                <a14:useLocalDpi xmlns:a14="http://schemas.microsoft.com/office/drawing/2010/main" xmlns="" val="0"/>
              </a:ext>
            </a:extLst>
          </a:blip>
          <a:srcRect/>
          <a:stretch>
            <a:fillRect/>
          </a:stretch>
        </p:blipFill>
        <p:spPr bwMode="auto">
          <a:xfrm>
            <a:off x="73901" y="57322"/>
            <a:ext cx="661648" cy="662355"/>
          </a:xfrm>
          <a:prstGeom prst="rect">
            <a:avLst/>
          </a:prstGeom>
          <a:noFill/>
          <a:ln>
            <a:noFill/>
          </a:ln>
        </p:spPr>
      </p:pic>
      <p:sp>
        <p:nvSpPr>
          <p:cNvPr id="11" name="Rectangle 10">
            <a:extLst>
              <a:ext uri="{FF2B5EF4-FFF2-40B4-BE49-F238E27FC236}">
                <a16:creationId xmlns="" xmlns:a16="http://schemas.microsoft.com/office/drawing/2014/main" id="{359E07CC-8A0B-4533-8599-3F61E8A241F9}"/>
              </a:ext>
            </a:extLst>
          </p:cNvPr>
          <p:cNvSpPr/>
          <p:nvPr/>
        </p:nvSpPr>
        <p:spPr>
          <a:xfrm>
            <a:off x="840710" y="22656"/>
            <a:ext cx="849543" cy="300082"/>
          </a:xfrm>
          <a:prstGeom prst="rect">
            <a:avLst/>
          </a:prstGeom>
          <a:noFill/>
        </p:spPr>
        <p:txBody>
          <a:bodyPr wrap="square" lIns="68580" tIns="34290" rIns="68580" bIns="34290">
            <a:spAutoFit/>
          </a:bodyPr>
          <a:lstStyle/>
          <a:p>
            <a:r>
              <a:rPr lang="az-Latn-AZ"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2" name="Rectangle 11">
            <a:extLst>
              <a:ext uri="{FF2B5EF4-FFF2-40B4-BE49-F238E27FC236}">
                <a16:creationId xmlns="" xmlns:a16="http://schemas.microsoft.com/office/drawing/2014/main" id="{413DFA64-B41C-4796-B51D-1D2CE1A4A79A}"/>
              </a:ext>
            </a:extLst>
          </p:cNvPr>
          <p:cNvSpPr/>
          <p:nvPr/>
        </p:nvSpPr>
        <p:spPr>
          <a:xfrm>
            <a:off x="0" y="6629400"/>
            <a:ext cx="12192000" cy="228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 name="Footer Placeholder 4">
            <a:extLst>
              <a:ext uri="{FF2B5EF4-FFF2-40B4-BE49-F238E27FC236}">
                <a16:creationId xmlns="" xmlns:a16="http://schemas.microsoft.com/office/drawing/2014/main" id="{0A4D70C3-1FD7-4226-8307-ADB5FDC34D36}"/>
              </a:ext>
            </a:extLst>
          </p:cNvPr>
          <p:cNvSpPr>
            <a:spLocks noGrp="1"/>
          </p:cNvSpPr>
          <p:nvPr>
            <p:ph type="ftr" sz="quarter" idx="3"/>
          </p:nvPr>
        </p:nvSpPr>
        <p:spPr>
          <a:xfrm>
            <a:off x="4038600" y="6629399"/>
            <a:ext cx="4114800" cy="228600"/>
          </a:xfrm>
          <a:prstGeom prst="rect">
            <a:avLst/>
          </a:prstGeom>
        </p:spPr>
        <p:txBody>
          <a:bodyPr vert="horz" lIns="91440" tIns="45720" rIns="91440" bIns="45720" rtlCol="0" anchor="ctr"/>
          <a:lstStyle>
            <a:lvl1pPr algn="ctr">
              <a:defRPr sz="900" b="1">
                <a:solidFill>
                  <a:schemeClr val="bg1"/>
                </a:solidFill>
              </a:defRPr>
            </a:lvl1pPr>
          </a:lstStyle>
          <a:p>
            <a:r>
              <a:rPr lang="az-Latn-AZ" altLang="en-US"/>
              <a:t>Prof.Dr. Nuru Yusifoğlu Bayramov</a:t>
            </a:r>
          </a:p>
        </p:txBody>
      </p:sp>
    </p:spTree>
    <p:extLst>
      <p:ext uri="{BB962C8B-B14F-4D97-AF65-F5344CB8AC3E}">
        <p14:creationId xmlns:p14="http://schemas.microsoft.com/office/powerpoint/2010/main" xmlns="" val="279795371"/>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Lst>
  <p:hf sldNum="0" hdr="0" dt="0"/>
  <p:txStyles>
    <p:titleStyle>
      <a:lvl1pPr algn="ctr" defTabSz="685800" rtl="0" eaLnBrk="1" latinLnBrk="0" hangingPunct="1">
        <a:lnSpc>
          <a:spcPct val="90000"/>
        </a:lnSpc>
        <a:spcBef>
          <a:spcPct val="0"/>
        </a:spcBef>
        <a:buNone/>
        <a:defRPr sz="2700" b="1" kern="1200">
          <a:solidFill>
            <a:schemeClr val="tx2">
              <a:lumMod val="75000"/>
            </a:schemeClr>
          </a:solidFill>
          <a:latin typeface="+mn-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3.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3.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 xmlns:a16="http://schemas.microsoft.com/office/drawing/2014/main" id="{14A540AF-2501-478E-AD60-60EFD74835BC}"/>
              </a:ext>
            </a:extLst>
          </p:cNvPr>
          <p:cNvSpPr>
            <a:spLocks noGrp="1" noChangeArrowheads="1"/>
          </p:cNvSpPr>
          <p:nvPr>
            <p:ph type="ctrTitle"/>
          </p:nvPr>
        </p:nvSpPr>
        <p:spPr>
          <a:xfrm>
            <a:off x="2171700" y="1268414"/>
            <a:ext cx="7772400" cy="1470025"/>
          </a:xfrm>
        </p:spPr>
        <p:txBody>
          <a:bodyPr/>
          <a:lstStyle/>
          <a:p>
            <a:r>
              <a:rPr lang="en-US" sz="8000" dirty="0"/>
              <a:t>Organ Transplantation</a:t>
            </a:r>
            <a:endParaRPr lang="en-US" sz="8000" dirty="0">
              <a:solidFill>
                <a:schemeClr val="accent1">
                  <a:lumMod val="75000"/>
                </a:schemeClr>
              </a:solidFill>
            </a:endParaRPr>
          </a:p>
        </p:txBody>
      </p:sp>
      <p:sp>
        <p:nvSpPr>
          <p:cNvPr id="56323" name="Rectangle 3">
            <a:extLst>
              <a:ext uri="{FF2B5EF4-FFF2-40B4-BE49-F238E27FC236}">
                <a16:creationId xmlns="" xmlns:a16="http://schemas.microsoft.com/office/drawing/2014/main" id="{D535B5EA-685D-4B73-9F9E-A44FDB0ECB1D}"/>
              </a:ext>
            </a:extLst>
          </p:cNvPr>
          <p:cNvSpPr>
            <a:spLocks noGrp="1" noChangeArrowheads="1"/>
          </p:cNvSpPr>
          <p:nvPr>
            <p:ph type="subTitle" idx="1"/>
          </p:nvPr>
        </p:nvSpPr>
        <p:spPr>
          <a:xfrm>
            <a:off x="2895600" y="3284538"/>
            <a:ext cx="6400800" cy="1752600"/>
          </a:xfrm>
        </p:spPr>
        <p:txBody>
          <a:bodyPr>
            <a:normAutofit/>
          </a:bodyPr>
          <a:lstStyle/>
          <a:p>
            <a:pPr>
              <a:lnSpc>
                <a:spcPct val="80000"/>
              </a:lnSpc>
            </a:pPr>
            <a:r>
              <a:rPr lang="en-US" altLang="en-US" sz="2400" dirty="0" err="1" smtClean="0"/>
              <a:t>Ph.D</a:t>
            </a:r>
            <a:r>
              <a:rPr lang="en-US" altLang="en-US" sz="2400" dirty="0" smtClean="0"/>
              <a:t> </a:t>
            </a:r>
            <a:r>
              <a:rPr lang="az-Latn-AZ" altLang="en-US" sz="2400" dirty="0" smtClean="0"/>
              <a:t>Ruslan  Aydın oğlu Məmmədov</a:t>
            </a:r>
            <a:endParaRPr lang="az-Latn-AZ" altLang="en-US" sz="2400" b="1" dirty="0"/>
          </a:p>
          <a:p>
            <a:pPr>
              <a:lnSpc>
                <a:spcPct val="80000"/>
              </a:lnSpc>
            </a:pPr>
            <a:r>
              <a:rPr lang="az-Latn-AZ" altLang="en-US" sz="2400" dirty="0" smtClean="0"/>
              <a:t>A</a:t>
            </a:r>
            <a:r>
              <a:rPr lang="en-US" altLang="en-US" sz="2400" dirty="0" smtClean="0"/>
              <a:t>M</a:t>
            </a:r>
            <a:r>
              <a:rPr lang="az-Latn-AZ" altLang="en-US" sz="2400" dirty="0" smtClean="0"/>
              <a:t>U, Department of Surgical Diseases</a:t>
            </a:r>
            <a:r>
              <a:rPr lang="en-US" altLang="en-US" sz="2400" dirty="0" smtClean="0"/>
              <a:t> </a:t>
            </a:r>
            <a:r>
              <a:rPr lang="az-Latn-AZ" altLang="en-US" sz="2400" dirty="0" smtClean="0"/>
              <a:t>I </a:t>
            </a:r>
            <a:endParaRPr lang="az-Latn-AZ" altLang="en-US" sz="2400" dirty="0"/>
          </a:p>
        </p:txBody>
      </p:sp>
      <p:sp>
        <p:nvSpPr>
          <p:cNvPr id="6" name="TextBox 5">
            <a:extLst>
              <a:ext uri="{FF2B5EF4-FFF2-40B4-BE49-F238E27FC236}">
                <a16:creationId xmlns="" xmlns:a16="http://schemas.microsoft.com/office/drawing/2014/main" id="{4C67432F-17E5-436D-92B3-A274813AE1BC}"/>
              </a:ext>
            </a:extLst>
          </p:cNvPr>
          <p:cNvSpPr txBox="1"/>
          <p:nvPr/>
        </p:nvSpPr>
        <p:spPr>
          <a:xfrm>
            <a:off x="9623954" y="357592"/>
            <a:ext cx="2239716" cy="369332"/>
          </a:xfrm>
          <a:prstGeom prst="rect">
            <a:avLst/>
          </a:prstGeom>
          <a:noFill/>
        </p:spPr>
        <p:txBody>
          <a:bodyPr wrap="none" rtlCol="0">
            <a:spAutoFit/>
          </a:bodyPr>
          <a:lstStyle/>
          <a:p>
            <a:r>
              <a:rPr lang="en-US" dirty="0"/>
              <a:t>Organ </a:t>
            </a:r>
            <a:r>
              <a:rPr lang="en-US" dirty="0" smtClean="0"/>
              <a:t>Transplantation</a:t>
            </a:r>
            <a:endParaRPr lang="en-US" b="1" dirty="0">
              <a:solidFill>
                <a:schemeClr val="accent1">
                  <a:lumMod val="75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87488" y="357592"/>
            <a:ext cx="9144000" cy="722461"/>
          </a:xfrm>
        </p:spPr>
        <p:txBody>
          <a:bodyPr/>
          <a:lstStyle/>
          <a:p>
            <a:r>
              <a:rPr lang="en-US" sz="6000" dirty="0"/>
              <a:t>Definition</a:t>
            </a:r>
            <a:endParaRPr lang="ru-RU" sz="6000" dirty="0"/>
          </a:p>
        </p:txBody>
      </p:sp>
      <p:sp>
        <p:nvSpPr>
          <p:cNvPr id="5" name="TextBox 4">
            <a:extLst>
              <a:ext uri="{FF2B5EF4-FFF2-40B4-BE49-F238E27FC236}">
                <a16:creationId xmlns="" xmlns:a16="http://schemas.microsoft.com/office/drawing/2014/main" id="{4C67432F-17E5-436D-92B3-A274813AE1BC}"/>
              </a:ext>
            </a:extLst>
          </p:cNvPr>
          <p:cNvSpPr txBox="1"/>
          <p:nvPr/>
        </p:nvSpPr>
        <p:spPr>
          <a:xfrm>
            <a:off x="9623954" y="357592"/>
            <a:ext cx="2260683" cy="369332"/>
          </a:xfrm>
          <a:prstGeom prst="rect">
            <a:avLst/>
          </a:prstGeom>
          <a:noFill/>
        </p:spPr>
        <p:txBody>
          <a:bodyPr wrap="none" rtlCol="0">
            <a:spAutoFit/>
          </a:bodyPr>
          <a:lstStyle/>
          <a:p>
            <a:r>
              <a:rPr lang="en-US" dirty="0"/>
              <a:t>Organ Transplantation</a:t>
            </a:r>
            <a:endParaRPr lang="en-US" b="1" dirty="0">
              <a:solidFill>
                <a:schemeClr val="accent1">
                  <a:lumMod val="75000"/>
                </a:schemeClr>
              </a:solidFill>
            </a:endParaRPr>
          </a:p>
        </p:txBody>
      </p:sp>
      <p:sp>
        <p:nvSpPr>
          <p:cNvPr id="4" name="Подзаголовок 3"/>
          <p:cNvSpPr>
            <a:spLocks noGrp="1"/>
          </p:cNvSpPr>
          <p:nvPr>
            <p:ph type="subTitle" idx="1"/>
          </p:nvPr>
        </p:nvSpPr>
        <p:spPr>
          <a:xfrm>
            <a:off x="1487488" y="1628800"/>
            <a:ext cx="9144000" cy="1655762"/>
          </a:xfrm>
        </p:spPr>
        <p:txBody>
          <a:bodyPr/>
          <a:lstStyle/>
          <a:p>
            <a:pPr algn="just"/>
            <a:r>
              <a:rPr lang="en-US" dirty="0"/>
              <a:t>It is the operation of transplanting healthy organs or tissues taken from a patient or someone else to replace severely damaged or lost organs and tissues. Severe damage is damage that cannot be repaired or reversed by other means. Replacement is usually complete and permanent, but in some cases may be partial or temporary.</a:t>
            </a:r>
            <a:endParaRPr lang="ru-RU" dirty="0"/>
          </a:p>
        </p:txBody>
      </p:sp>
      <p:sp>
        <p:nvSpPr>
          <p:cNvPr id="6" name="Нижний колонтитул 3"/>
          <p:cNvSpPr>
            <a:spLocks noGrp="1"/>
          </p:cNvSpPr>
          <p:nvPr>
            <p:ph type="ftr" sz="quarter" idx="11"/>
          </p:nvPr>
        </p:nvSpPr>
        <p:spPr>
          <a:xfrm>
            <a:off x="4038600" y="6572272"/>
            <a:ext cx="4114800" cy="228600"/>
          </a:xfrm>
        </p:spPr>
        <p:txBody>
          <a:bodyPr/>
          <a:lstStyle/>
          <a:p>
            <a:r>
              <a:rPr lang="en-US" altLang="en-US" dirty="0" smtClean="0"/>
              <a:t>Ass. M</a:t>
            </a:r>
            <a:r>
              <a:rPr lang="az-Latn-AZ" altLang="en-US" dirty="0" smtClean="0"/>
              <a:t>əmməddov R. A.</a:t>
            </a:r>
            <a:endParaRPr lang="az-Latn-AZ" altLang="en-US" dirty="0"/>
          </a:p>
        </p:txBody>
      </p:sp>
    </p:spTree>
    <p:extLst>
      <p:ext uri="{BB962C8B-B14F-4D97-AF65-F5344CB8AC3E}">
        <p14:creationId xmlns:p14="http://schemas.microsoft.com/office/powerpoint/2010/main" xmlns="" val="311513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59496" y="548680"/>
            <a:ext cx="9144000" cy="506437"/>
          </a:xfrm>
        </p:spPr>
        <p:txBody>
          <a:bodyPr/>
          <a:lstStyle/>
          <a:p>
            <a:r>
              <a:rPr lang="en-GB" sz="5400" dirty="0"/>
              <a:t>History</a:t>
            </a:r>
            <a:endParaRPr lang="ru-RU" sz="5400" dirty="0"/>
          </a:p>
        </p:txBody>
      </p:sp>
      <p:sp>
        <p:nvSpPr>
          <p:cNvPr id="5" name="Rectangle 3"/>
          <p:cNvSpPr>
            <a:spLocks noGrp="1" noChangeArrowheads="1"/>
          </p:cNvSpPr>
          <p:nvPr>
            <p:ph type="subTitle" idx="1"/>
          </p:nvPr>
        </p:nvSpPr>
        <p:spPr>
          <a:xfrm>
            <a:off x="1524000" y="1412776"/>
            <a:ext cx="8892480" cy="3845024"/>
          </a:xfrm>
        </p:spPr>
        <p:txBody>
          <a:bodyPr>
            <a:normAutofit/>
          </a:bodyPr>
          <a:lstStyle/>
          <a:p>
            <a:pPr eaLnBrk="1" hangingPunct="1">
              <a:buFontTx/>
              <a:buNone/>
              <a:defRPr/>
            </a:pPr>
            <a:endParaRPr lang="az-Latn-AZ" altLang="en-US" dirty="0" smtClean="0">
              <a:latin typeface="Arial" pitchFamily="34" charset="0"/>
              <a:ea typeface="ＭＳ Ｐゴシック" pitchFamily="34" charset="-128"/>
            </a:endParaRPr>
          </a:p>
          <a:p>
            <a:pPr eaLnBrk="1" hangingPunct="1">
              <a:buFontTx/>
              <a:buNone/>
              <a:defRPr/>
            </a:pPr>
            <a:endParaRPr lang="tr-TR" altLang="en-US" dirty="0" smtClean="0">
              <a:latin typeface="Arial" pitchFamily="34" charset="0"/>
              <a:ea typeface="ＭＳ Ｐゴシック" pitchFamily="34" charset="-128"/>
            </a:endParaRPr>
          </a:p>
        </p:txBody>
      </p:sp>
      <p:graphicFrame>
        <p:nvGraphicFramePr>
          <p:cNvPr id="7" name="Схема 6"/>
          <p:cNvGraphicFramePr/>
          <p:nvPr>
            <p:extLst>
              <p:ext uri="{D42A27DB-BD31-4B8C-83A1-F6EECF244321}">
                <p14:modId xmlns:p14="http://schemas.microsoft.com/office/powerpoint/2010/main" xmlns="" val="2814155526"/>
              </p:ext>
            </p:extLst>
          </p:nvPr>
        </p:nvGraphicFramePr>
        <p:xfrm>
          <a:off x="119336" y="1124744"/>
          <a:ext cx="5688632" cy="42484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8" name="Group 47"/>
          <p:cNvGrpSpPr>
            <a:grpSpLocks/>
          </p:cNvGrpSpPr>
          <p:nvPr/>
        </p:nvGrpSpPr>
        <p:grpSpPr bwMode="auto">
          <a:xfrm>
            <a:off x="8553207" y="2241550"/>
            <a:ext cx="3336925" cy="2746375"/>
            <a:chOff x="3610" y="1200"/>
            <a:chExt cx="2102" cy="1730"/>
          </a:xfrm>
        </p:grpSpPr>
        <p:sp>
          <p:nvSpPr>
            <p:cNvPr id="9" name="Freeform 5"/>
            <p:cNvSpPr>
              <a:spLocks/>
            </p:cNvSpPr>
            <p:nvPr/>
          </p:nvSpPr>
          <p:spPr bwMode="auto">
            <a:xfrm rot="-5400000">
              <a:off x="3439" y="1806"/>
              <a:ext cx="1291" cy="949"/>
            </a:xfrm>
            <a:custGeom>
              <a:avLst/>
              <a:gdLst>
                <a:gd name="T0" fmla="*/ 10 w 1971"/>
                <a:gd name="T1" fmla="*/ 161 h 1285"/>
                <a:gd name="T2" fmla="*/ 77 w 1971"/>
                <a:gd name="T3" fmla="*/ 35 h 1285"/>
                <a:gd name="T4" fmla="*/ 196 w 1971"/>
                <a:gd name="T5" fmla="*/ 2 h 1285"/>
                <a:gd name="T6" fmla="*/ 315 w 1971"/>
                <a:gd name="T7" fmla="*/ 49 h 1285"/>
                <a:gd name="T8" fmla="*/ 358 w 1971"/>
                <a:gd name="T9" fmla="*/ 167 h 1285"/>
                <a:gd name="T10" fmla="*/ 312 w 1971"/>
                <a:gd name="T11" fmla="*/ 323 h 1285"/>
                <a:gd name="T12" fmla="*/ 212 w 1971"/>
                <a:gd name="T13" fmla="*/ 366 h 1285"/>
                <a:gd name="T14" fmla="*/ 55 w 1971"/>
                <a:gd name="T15" fmla="*/ 323 h 1285"/>
                <a:gd name="T16" fmla="*/ 10 w 1971"/>
                <a:gd name="T17" fmla="*/ 161 h 12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71"/>
                <a:gd name="T28" fmla="*/ 0 h 1285"/>
                <a:gd name="T29" fmla="*/ 1971 w 1971"/>
                <a:gd name="T30" fmla="*/ 1285 h 128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71" h="1285">
                  <a:moveTo>
                    <a:pt x="54" y="542"/>
                  </a:moveTo>
                  <a:cubicBezTo>
                    <a:pt x="85" y="361"/>
                    <a:pt x="244" y="216"/>
                    <a:pt x="416" y="117"/>
                  </a:cubicBezTo>
                  <a:cubicBezTo>
                    <a:pt x="585" y="28"/>
                    <a:pt x="852" y="0"/>
                    <a:pt x="1068" y="8"/>
                  </a:cubicBezTo>
                  <a:cubicBezTo>
                    <a:pt x="1285" y="32"/>
                    <a:pt x="1519" y="50"/>
                    <a:pt x="1711" y="162"/>
                  </a:cubicBezTo>
                  <a:cubicBezTo>
                    <a:pt x="1903" y="274"/>
                    <a:pt x="1923" y="400"/>
                    <a:pt x="1947" y="560"/>
                  </a:cubicBezTo>
                  <a:cubicBezTo>
                    <a:pt x="1971" y="720"/>
                    <a:pt x="1893" y="982"/>
                    <a:pt x="1693" y="1086"/>
                  </a:cubicBezTo>
                  <a:cubicBezTo>
                    <a:pt x="1493" y="1190"/>
                    <a:pt x="1414" y="1223"/>
                    <a:pt x="1150" y="1231"/>
                  </a:cubicBezTo>
                  <a:cubicBezTo>
                    <a:pt x="886" y="1239"/>
                    <a:pt x="724" y="1285"/>
                    <a:pt x="298" y="1086"/>
                  </a:cubicBezTo>
                  <a:cubicBezTo>
                    <a:pt x="97" y="990"/>
                    <a:pt x="0" y="679"/>
                    <a:pt x="54" y="542"/>
                  </a:cubicBezTo>
                  <a:close/>
                </a:path>
              </a:pathLst>
            </a:custGeom>
            <a:ln>
              <a:headEnd/>
              <a:tailEnd/>
            </a:ln>
          </p:spPr>
          <p:style>
            <a:lnRef idx="3">
              <a:schemeClr val="lt1"/>
            </a:lnRef>
            <a:fillRef idx="1">
              <a:schemeClr val="accent4"/>
            </a:fillRef>
            <a:effectRef idx="1">
              <a:schemeClr val="accent4"/>
            </a:effectRef>
            <a:fontRef idx="minor">
              <a:schemeClr val="lt1"/>
            </a:fontRef>
          </p:style>
          <p:txBody>
            <a:bodyPr wrap="none" anchor="ctr"/>
            <a:lstStyle/>
            <a:p>
              <a:endParaRPr lang="ru-RU"/>
            </a:p>
          </p:txBody>
        </p:sp>
        <p:sp>
          <p:nvSpPr>
            <p:cNvPr id="10" name="AutoShape 6"/>
            <p:cNvSpPr>
              <a:spLocks noChangeArrowheads="1"/>
            </p:cNvSpPr>
            <p:nvPr/>
          </p:nvSpPr>
          <p:spPr bwMode="auto">
            <a:xfrm rot="10800000" flipH="1" flipV="1">
              <a:off x="4512" y="2175"/>
              <a:ext cx="219" cy="118"/>
            </a:xfrm>
            <a:prstGeom prst="flowChartOnlineStorage">
              <a:avLst/>
            </a:prstGeom>
            <a:solidFill>
              <a:schemeClr val="hlink"/>
            </a:solidFill>
            <a:ln w="9525">
              <a:solidFill>
                <a:schemeClr val="tx1"/>
              </a:solidFill>
              <a:miter lim="800000"/>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11" name="Oval 7"/>
            <p:cNvSpPr>
              <a:spLocks noChangeArrowheads="1"/>
            </p:cNvSpPr>
            <p:nvPr/>
          </p:nvSpPr>
          <p:spPr bwMode="auto">
            <a:xfrm rot="-5400000">
              <a:off x="3922" y="2472"/>
              <a:ext cx="235" cy="439"/>
            </a:xfrm>
            <a:prstGeom prst="ellipse">
              <a:avLst/>
            </a:prstGeom>
            <a:solidFill>
              <a:srgbClr val="000099"/>
            </a:solidFill>
            <a:ln w="9525">
              <a:solidFill>
                <a:schemeClr val="tx1"/>
              </a:solidFill>
              <a:round/>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12" name="AutoShape 8"/>
            <p:cNvSpPr>
              <a:spLocks noChangeArrowheads="1"/>
            </p:cNvSpPr>
            <p:nvPr/>
          </p:nvSpPr>
          <p:spPr bwMode="auto">
            <a:xfrm rot="5400000" flipV="1">
              <a:off x="3978" y="1540"/>
              <a:ext cx="220" cy="146"/>
            </a:xfrm>
            <a:prstGeom prst="chevron">
              <a:avLst>
                <a:gd name="adj" fmla="val 60281"/>
              </a:avLst>
            </a:prstGeom>
            <a:solidFill>
              <a:schemeClr val="accent1"/>
            </a:solidFill>
            <a:ln w="12700">
              <a:solidFill>
                <a:schemeClr val="tx1"/>
              </a:solidFill>
              <a:miter lim="800000"/>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14" name="AutoShape 10"/>
            <p:cNvSpPr>
              <a:spLocks noChangeArrowheads="1"/>
            </p:cNvSpPr>
            <p:nvPr/>
          </p:nvSpPr>
          <p:spPr bwMode="auto">
            <a:xfrm>
              <a:off x="4015" y="1459"/>
              <a:ext cx="146" cy="88"/>
            </a:xfrm>
            <a:prstGeom prst="downArrow">
              <a:avLst>
                <a:gd name="adj1" fmla="val 62500"/>
                <a:gd name="adj2" fmla="val 100000"/>
              </a:avLst>
            </a:prstGeom>
            <a:solidFill>
              <a:schemeClr val="accent1"/>
            </a:solidFill>
            <a:ln w="12700">
              <a:solidFill>
                <a:schemeClr val="tx1"/>
              </a:solidFill>
              <a:miter lim="800000"/>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15" name="Text Box 11"/>
            <p:cNvSpPr txBox="1">
              <a:spLocks noChangeArrowheads="1"/>
            </p:cNvSpPr>
            <p:nvPr/>
          </p:nvSpPr>
          <p:spPr bwMode="auto">
            <a:xfrm>
              <a:off x="4185" y="1488"/>
              <a:ext cx="287" cy="2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algn="l"/>
              <a:r>
                <a:rPr lang="tr-TR" altLang="en-US" sz="1600" b="1"/>
                <a:t>T-r</a:t>
              </a:r>
            </a:p>
          </p:txBody>
        </p:sp>
        <p:sp>
          <p:nvSpPr>
            <p:cNvPr id="16" name="Text Box 12"/>
            <p:cNvSpPr txBox="1">
              <a:spLocks noChangeArrowheads="1"/>
            </p:cNvSpPr>
            <p:nvPr/>
          </p:nvSpPr>
          <p:spPr bwMode="auto">
            <a:xfrm>
              <a:off x="4037" y="1296"/>
              <a:ext cx="475" cy="1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algn="l"/>
              <a:r>
                <a:rPr lang="tr-TR" altLang="en-US" sz="1400" b="1"/>
                <a:t>IL-12 ?</a:t>
              </a:r>
            </a:p>
          </p:txBody>
        </p:sp>
        <p:cxnSp>
          <p:nvCxnSpPr>
            <p:cNvPr id="17" name="AutoShape 13"/>
            <p:cNvCxnSpPr>
              <a:cxnSpLocks noChangeShapeType="1"/>
              <a:stCxn id="12" idx="3"/>
            </p:cNvCxnSpPr>
            <p:nvPr/>
          </p:nvCxnSpPr>
          <p:spPr bwMode="auto">
            <a:xfrm flipH="1">
              <a:off x="4080" y="1723"/>
              <a:ext cx="8" cy="197"/>
            </a:xfrm>
            <a:prstGeom prst="straightConnector1">
              <a:avLst/>
            </a:prstGeom>
            <a:noFill/>
            <a:ln w="38100">
              <a:solidFill>
                <a:srgbClr val="000099"/>
              </a:solidFill>
              <a:prstDash val="sysDot"/>
              <a:round/>
              <a:headEnd type="none" w="sm" len="sm"/>
              <a:tailEnd type="stealth" w="lg" len="med"/>
            </a:ln>
            <a:extLst>
              <a:ext uri="{909E8E84-426E-40DD-AFC4-6F175D3DCCD1}">
                <a14:hiddenFill xmlns:a14="http://schemas.microsoft.com/office/drawing/2010/main" xmlns="">
                  <a:noFill/>
                </a14:hiddenFill>
              </a:ext>
            </a:extLst>
          </p:spPr>
        </p:cxnSp>
        <p:grpSp>
          <p:nvGrpSpPr>
            <p:cNvPr id="18" name="Group 14"/>
            <p:cNvGrpSpPr>
              <a:grpSpLocks/>
            </p:cNvGrpSpPr>
            <p:nvPr/>
          </p:nvGrpSpPr>
          <p:grpSpPr bwMode="auto">
            <a:xfrm>
              <a:off x="4697" y="1430"/>
              <a:ext cx="244" cy="293"/>
              <a:chOff x="3408" y="1920"/>
              <a:chExt cx="384" cy="432"/>
            </a:xfrm>
          </p:grpSpPr>
          <p:sp>
            <p:nvSpPr>
              <p:cNvPr id="41" name="Oval 15"/>
              <p:cNvSpPr>
                <a:spLocks noChangeArrowheads="1"/>
              </p:cNvSpPr>
              <p:nvPr/>
            </p:nvSpPr>
            <p:spPr bwMode="auto">
              <a:xfrm>
                <a:off x="3456" y="2160"/>
                <a:ext cx="144" cy="144"/>
              </a:xfrm>
              <a:prstGeom prst="ellipse">
                <a:avLst/>
              </a:prstGeom>
              <a:solidFill>
                <a:schemeClr val="hlink"/>
              </a:solidFill>
              <a:ln w="12700">
                <a:solidFill>
                  <a:schemeClr val="tx1"/>
                </a:solidFill>
                <a:round/>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42" name="Oval 16"/>
              <p:cNvSpPr>
                <a:spLocks noChangeArrowheads="1"/>
              </p:cNvSpPr>
              <p:nvPr/>
            </p:nvSpPr>
            <p:spPr bwMode="auto">
              <a:xfrm>
                <a:off x="3600" y="2064"/>
                <a:ext cx="144" cy="144"/>
              </a:xfrm>
              <a:prstGeom prst="ellipse">
                <a:avLst/>
              </a:prstGeom>
              <a:solidFill>
                <a:schemeClr val="hlink"/>
              </a:solidFill>
              <a:ln w="12700">
                <a:solidFill>
                  <a:schemeClr val="tx1"/>
                </a:solidFill>
                <a:round/>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43" name="Oval 17"/>
              <p:cNvSpPr>
                <a:spLocks noChangeArrowheads="1"/>
              </p:cNvSpPr>
              <p:nvPr/>
            </p:nvSpPr>
            <p:spPr bwMode="auto">
              <a:xfrm>
                <a:off x="3408" y="2016"/>
                <a:ext cx="144" cy="144"/>
              </a:xfrm>
              <a:prstGeom prst="ellipse">
                <a:avLst/>
              </a:prstGeom>
              <a:solidFill>
                <a:schemeClr val="hlink"/>
              </a:solidFill>
              <a:ln w="12700">
                <a:solidFill>
                  <a:schemeClr val="tx1"/>
                </a:solidFill>
                <a:round/>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44" name="Oval 18"/>
              <p:cNvSpPr>
                <a:spLocks noChangeArrowheads="1"/>
              </p:cNvSpPr>
              <p:nvPr/>
            </p:nvSpPr>
            <p:spPr bwMode="auto">
              <a:xfrm>
                <a:off x="3552" y="1920"/>
                <a:ext cx="144" cy="144"/>
              </a:xfrm>
              <a:prstGeom prst="ellipse">
                <a:avLst/>
              </a:prstGeom>
              <a:solidFill>
                <a:schemeClr val="hlink"/>
              </a:solidFill>
              <a:ln w="12700">
                <a:solidFill>
                  <a:schemeClr val="tx1"/>
                </a:solidFill>
                <a:round/>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45" name="Oval 19"/>
              <p:cNvSpPr>
                <a:spLocks noChangeArrowheads="1"/>
              </p:cNvSpPr>
              <p:nvPr/>
            </p:nvSpPr>
            <p:spPr bwMode="auto">
              <a:xfrm>
                <a:off x="3648" y="2208"/>
                <a:ext cx="144" cy="144"/>
              </a:xfrm>
              <a:prstGeom prst="ellipse">
                <a:avLst/>
              </a:prstGeom>
              <a:solidFill>
                <a:schemeClr val="hlink"/>
              </a:solidFill>
              <a:ln w="12700">
                <a:solidFill>
                  <a:schemeClr val="tx1"/>
                </a:solidFill>
                <a:round/>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grpSp>
        <p:sp>
          <p:nvSpPr>
            <p:cNvPr id="19" name="Oval 20"/>
            <p:cNvSpPr>
              <a:spLocks noChangeArrowheads="1"/>
            </p:cNvSpPr>
            <p:nvPr/>
          </p:nvSpPr>
          <p:spPr bwMode="auto">
            <a:xfrm>
              <a:off x="4752" y="2186"/>
              <a:ext cx="123" cy="118"/>
            </a:xfrm>
            <a:prstGeom prst="ellipse">
              <a:avLst/>
            </a:prstGeom>
            <a:solidFill>
              <a:schemeClr val="hlink"/>
            </a:solidFill>
            <a:ln w="12700">
              <a:solidFill>
                <a:schemeClr val="tx1"/>
              </a:solidFill>
              <a:round/>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cxnSp>
          <p:nvCxnSpPr>
            <p:cNvPr id="20" name="AutoShape 21"/>
            <p:cNvCxnSpPr>
              <a:cxnSpLocks noChangeShapeType="1"/>
              <a:stCxn id="10" idx="1"/>
              <a:endCxn id="11" idx="6"/>
            </p:cNvCxnSpPr>
            <p:nvPr/>
          </p:nvCxnSpPr>
          <p:spPr bwMode="auto">
            <a:xfrm rot="10800000" flipV="1">
              <a:off x="4040" y="2234"/>
              <a:ext cx="472" cy="342"/>
            </a:xfrm>
            <a:prstGeom prst="curvedConnector2">
              <a:avLst/>
            </a:prstGeom>
            <a:noFill/>
            <a:ln w="38100">
              <a:solidFill>
                <a:schemeClr val="bg1"/>
              </a:solidFill>
              <a:prstDash val="sysDot"/>
              <a:round/>
              <a:headEnd type="oval" w="sm" len="sm"/>
              <a:tailEnd type="stealth" w="lg" len="med"/>
            </a:ln>
            <a:extLst>
              <a:ext uri="{909E8E84-426E-40DD-AFC4-6F175D3DCCD1}">
                <a14:hiddenFill xmlns:a14="http://schemas.microsoft.com/office/drawing/2010/main" xmlns="">
                  <a:noFill/>
                </a14:hiddenFill>
              </a:ext>
            </a:extLst>
          </p:spPr>
        </p:cxnSp>
        <p:cxnSp>
          <p:nvCxnSpPr>
            <p:cNvPr id="21" name="AutoShape 22"/>
            <p:cNvCxnSpPr>
              <a:cxnSpLocks noChangeShapeType="1"/>
              <a:endCxn id="41" idx="2"/>
            </p:cNvCxnSpPr>
            <p:nvPr/>
          </p:nvCxnSpPr>
          <p:spPr bwMode="auto">
            <a:xfrm flipV="1">
              <a:off x="4512" y="1642"/>
              <a:ext cx="216" cy="384"/>
            </a:xfrm>
            <a:prstGeom prst="curvedConnector3">
              <a:avLst>
                <a:gd name="adj1" fmla="val 50000"/>
              </a:avLst>
            </a:prstGeom>
            <a:noFill/>
            <a:ln w="38100">
              <a:solidFill>
                <a:schemeClr val="tx1"/>
              </a:solidFill>
              <a:prstDash val="sysDot"/>
              <a:round/>
              <a:headEnd type="none" w="sm" len="sm"/>
              <a:tailEnd type="stealth" w="lg" len="med"/>
            </a:ln>
            <a:extLst>
              <a:ext uri="{909E8E84-426E-40DD-AFC4-6F175D3DCCD1}">
                <a14:hiddenFill xmlns:a14="http://schemas.microsoft.com/office/drawing/2010/main" xmlns="">
                  <a:noFill/>
                </a14:hiddenFill>
              </a:ext>
            </a:extLst>
          </p:spPr>
        </p:cxnSp>
        <p:grpSp>
          <p:nvGrpSpPr>
            <p:cNvPr id="23" name="Group 24"/>
            <p:cNvGrpSpPr>
              <a:grpSpLocks/>
            </p:cNvGrpSpPr>
            <p:nvPr/>
          </p:nvGrpSpPr>
          <p:grpSpPr bwMode="auto">
            <a:xfrm>
              <a:off x="5219" y="1939"/>
              <a:ext cx="397" cy="461"/>
              <a:chOff x="4368" y="1920"/>
              <a:chExt cx="801" cy="648"/>
            </a:xfrm>
          </p:grpSpPr>
          <p:sp>
            <p:nvSpPr>
              <p:cNvPr id="37" name="Freeform 25"/>
              <p:cNvSpPr>
                <a:spLocks/>
              </p:cNvSpPr>
              <p:nvPr/>
            </p:nvSpPr>
            <p:spPr bwMode="auto">
              <a:xfrm rot="-5400000">
                <a:off x="4512" y="1949"/>
                <a:ext cx="648" cy="590"/>
              </a:xfrm>
              <a:custGeom>
                <a:avLst/>
                <a:gdLst>
                  <a:gd name="T0" fmla="*/ 1 w 1971"/>
                  <a:gd name="T1" fmla="*/ 24 h 1285"/>
                  <a:gd name="T2" fmla="*/ 5 w 1971"/>
                  <a:gd name="T3" fmla="*/ 5 h 1285"/>
                  <a:gd name="T4" fmla="*/ 12 w 1971"/>
                  <a:gd name="T5" fmla="*/ 0 h 1285"/>
                  <a:gd name="T6" fmla="*/ 20 w 1971"/>
                  <a:gd name="T7" fmla="*/ 7 h 1285"/>
                  <a:gd name="T8" fmla="*/ 23 w 1971"/>
                  <a:gd name="T9" fmla="*/ 25 h 1285"/>
                  <a:gd name="T10" fmla="*/ 20 w 1971"/>
                  <a:gd name="T11" fmla="*/ 48 h 1285"/>
                  <a:gd name="T12" fmla="*/ 13 w 1971"/>
                  <a:gd name="T13" fmla="*/ 55 h 1285"/>
                  <a:gd name="T14" fmla="*/ 4 w 1971"/>
                  <a:gd name="T15" fmla="*/ 48 h 1285"/>
                  <a:gd name="T16" fmla="*/ 1 w 1971"/>
                  <a:gd name="T17" fmla="*/ 24 h 12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71"/>
                  <a:gd name="T28" fmla="*/ 0 h 1285"/>
                  <a:gd name="T29" fmla="*/ 1971 w 1971"/>
                  <a:gd name="T30" fmla="*/ 1285 h 128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71" h="1285">
                    <a:moveTo>
                      <a:pt x="54" y="542"/>
                    </a:moveTo>
                    <a:cubicBezTo>
                      <a:pt x="85" y="361"/>
                      <a:pt x="244" y="216"/>
                      <a:pt x="416" y="117"/>
                    </a:cubicBezTo>
                    <a:cubicBezTo>
                      <a:pt x="585" y="28"/>
                      <a:pt x="852" y="0"/>
                      <a:pt x="1068" y="8"/>
                    </a:cubicBezTo>
                    <a:cubicBezTo>
                      <a:pt x="1285" y="32"/>
                      <a:pt x="1519" y="50"/>
                      <a:pt x="1711" y="162"/>
                    </a:cubicBezTo>
                    <a:cubicBezTo>
                      <a:pt x="1903" y="274"/>
                      <a:pt x="1923" y="400"/>
                      <a:pt x="1947" y="560"/>
                    </a:cubicBezTo>
                    <a:cubicBezTo>
                      <a:pt x="1971" y="720"/>
                      <a:pt x="1893" y="982"/>
                      <a:pt x="1693" y="1086"/>
                    </a:cubicBezTo>
                    <a:cubicBezTo>
                      <a:pt x="1493" y="1190"/>
                      <a:pt x="1414" y="1223"/>
                      <a:pt x="1150" y="1231"/>
                    </a:cubicBezTo>
                    <a:cubicBezTo>
                      <a:pt x="886" y="1239"/>
                      <a:pt x="724" y="1285"/>
                      <a:pt x="298" y="1086"/>
                    </a:cubicBezTo>
                    <a:cubicBezTo>
                      <a:pt x="97" y="990"/>
                      <a:pt x="0" y="679"/>
                      <a:pt x="54" y="542"/>
                    </a:cubicBezTo>
                    <a:close/>
                  </a:path>
                </a:pathLst>
              </a:custGeom>
              <a:solidFill>
                <a:schemeClr val="accent1"/>
              </a:solidFill>
              <a:ln w="38100" cmpd="sng">
                <a:solidFill>
                  <a:schemeClr val="tx1"/>
                </a:solidFill>
                <a:round/>
                <a:headEnd/>
                <a:tailEnd/>
              </a:ln>
            </p:spPr>
            <p:txBody>
              <a:bodyPr wrap="none" anchor="ctr"/>
              <a:lstStyle/>
              <a:p>
                <a:endParaRPr lang="ru-RU"/>
              </a:p>
            </p:txBody>
          </p:sp>
          <p:sp>
            <p:nvSpPr>
              <p:cNvPr id="38" name="AutoShape 26"/>
              <p:cNvSpPr>
                <a:spLocks noChangeArrowheads="1"/>
              </p:cNvSpPr>
              <p:nvPr/>
            </p:nvSpPr>
            <p:spPr bwMode="auto">
              <a:xfrm rot="10800000" flipV="1">
                <a:off x="4368" y="2208"/>
                <a:ext cx="192" cy="144"/>
              </a:xfrm>
              <a:prstGeom prst="flowChartOnlineStorage">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39" name="Oval 27"/>
              <p:cNvSpPr>
                <a:spLocks noChangeArrowheads="1"/>
              </p:cNvSpPr>
              <p:nvPr/>
            </p:nvSpPr>
            <p:spPr bwMode="auto">
              <a:xfrm rot="-5400000">
                <a:off x="4738" y="2126"/>
                <a:ext cx="219" cy="384"/>
              </a:xfrm>
              <a:prstGeom prst="ellipse">
                <a:avLst/>
              </a:prstGeom>
              <a:solidFill>
                <a:srgbClr val="000099"/>
              </a:solidFill>
              <a:ln w="9525">
                <a:solidFill>
                  <a:schemeClr val="tx1"/>
                </a:solidFill>
                <a:round/>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40" name="Text Box 28"/>
              <p:cNvSpPr txBox="1">
                <a:spLocks noChangeArrowheads="1"/>
              </p:cNvSpPr>
              <p:nvPr/>
            </p:nvSpPr>
            <p:spPr bwMode="auto">
              <a:xfrm>
                <a:off x="4632" y="2028"/>
                <a:ext cx="537" cy="2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algn="l"/>
                <a:r>
                  <a:rPr lang="tr-TR" altLang="en-US" sz="1200" b="1"/>
                  <a:t>T-lf</a:t>
                </a:r>
              </a:p>
            </p:txBody>
          </p:sp>
        </p:grpSp>
        <p:grpSp>
          <p:nvGrpSpPr>
            <p:cNvPr id="24" name="Group 29"/>
            <p:cNvGrpSpPr>
              <a:grpSpLocks/>
            </p:cNvGrpSpPr>
            <p:nvPr/>
          </p:nvGrpSpPr>
          <p:grpSpPr bwMode="auto">
            <a:xfrm>
              <a:off x="4932" y="2304"/>
              <a:ext cx="396" cy="461"/>
              <a:chOff x="4368" y="1920"/>
              <a:chExt cx="799" cy="648"/>
            </a:xfrm>
          </p:grpSpPr>
          <p:sp>
            <p:nvSpPr>
              <p:cNvPr id="33" name="Freeform 30"/>
              <p:cNvSpPr>
                <a:spLocks/>
              </p:cNvSpPr>
              <p:nvPr/>
            </p:nvSpPr>
            <p:spPr bwMode="auto">
              <a:xfrm rot="-5400000">
                <a:off x="4512" y="1949"/>
                <a:ext cx="648" cy="590"/>
              </a:xfrm>
              <a:custGeom>
                <a:avLst/>
                <a:gdLst>
                  <a:gd name="T0" fmla="*/ 1 w 1971"/>
                  <a:gd name="T1" fmla="*/ 24 h 1285"/>
                  <a:gd name="T2" fmla="*/ 5 w 1971"/>
                  <a:gd name="T3" fmla="*/ 5 h 1285"/>
                  <a:gd name="T4" fmla="*/ 12 w 1971"/>
                  <a:gd name="T5" fmla="*/ 0 h 1285"/>
                  <a:gd name="T6" fmla="*/ 20 w 1971"/>
                  <a:gd name="T7" fmla="*/ 7 h 1285"/>
                  <a:gd name="T8" fmla="*/ 23 w 1971"/>
                  <a:gd name="T9" fmla="*/ 25 h 1285"/>
                  <a:gd name="T10" fmla="*/ 20 w 1971"/>
                  <a:gd name="T11" fmla="*/ 48 h 1285"/>
                  <a:gd name="T12" fmla="*/ 13 w 1971"/>
                  <a:gd name="T13" fmla="*/ 55 h 1285"/>
                  <a:gd name="T14" fmla="*/ 4 w 1971"/>
                  <a:gd name="T15" fmla="*/ 48 h 1285"/>
                  <a:gd name="T16" fmla="*/ 1 w 1971"/>
                  <a:gd name="T17" fmla="*/ 24 h 12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71"/>
                  <a:gd name="T28" fmla="*/ 0 h 1285"/>
                  <a:gd name="T29" fmla="*/ 1971 w 1971"/>
                  <a:gd name="T30" fmla="*/ 1285 h 128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71" h="1285">
                    <a:moveTo>
                      <a:pt x="54" y="542"/>
                    </a:moveTo>
                    <a:cubicBezTo>
                      <a:pt x="85" y="361"/>
                      <a:pt x="244" y="216"/>
                      <a:pt x="416" y="117"/>
                    </a:cubicBezTo>
                    <a:cubicBezTo>
                      <a:pt x="585" y="28"/>
                      <a:pt x="852" y="0"/>
                      <a:pt x="1068" y="8"/>
                    </a:cubicBezTo>
                    <a:cubicBezTo>
                      <a:pt x="1285" y="32"/>
                      <a:pt x="1519" y="50"/>
                      <a:pt x="1711" y="162"/>
                    </a:cubicBezTo>
                    <a:cubicBezTo>
                      <a:pt x="1903" y="274"/>
                      <a:pt x="1923" y="400"/>
                      <a:pt x="1947" y="560"/>
                    </a:cubicBezTo>
                    <a:cubicBezTo>
                      <a:pt x="1971" y="720"/>
                      <a:pt x="1893" y="982"/>
                      <a:pt x="1693" y="1086"/>
                    </a:cubicBezTo>
                    <a:cubicBezTo>
                      <a:pt x="1493" y="1190"/>
                      <a:pt x="1414" y="1223"/>
                      <a:pt x="1150" y="1231"/>
                    </a:cubicBezTo>
                    <a:cubicBezTo>
                      <a:pt x="886" y="1239"/>
                      <a:pt x="724" y="1285"/>
                      <a:pt x="298" y="1086"/>
                    </a:cubicBezTo>
                    <a:cubicBezTo>
                      <a:pt x="97" y="990"/>
                      <a:pt x="0" y="679"/>
                      <a:pt x="54" y="542"/>
                    </a:cubicBezTo>
                    <a:close/>
                  </a:path>
                </a:pathLst>
              </a:custGeom>
              <a:solidFill>
                <a:schemeClr val="accent1"/>
              </a:solidFill>
              <a:ln w="38100" cmpd="sng">
                <a:solidFill>
                  <a:schemeClr val="tx1"/>
                </a:solidFill>
                <a:round/>
                <a:headEnd/>
                <a:tailEnd/>
              </a:ln>
            </p:spPr>
            <p:txBody>
              <a:bodyPr wrap="none" anchor="ctr"/>
              <a:lstStyle/>
              <a:p>
                <a:endParaRPr lang="ru-RU"/>
              </a:p>
            </p:txBody>
          </p:sp>
          <p:sp>
            <p:nvSpPr>
              <p:cNvPr id="34" name="AutoShape 31"/>
              <p:cNvSpPr>
                <a:spLocks noChangeArrowheads="1"/>
              </p:cNvSpPr>
              <p:nvPr/>
            </p:nvSpPr>
            <p:spPr bwMode="auto">
              <a:xfrm rot="10800000" flipV="1">
                <a:off x="4368" y="2208"/>
                <a:ext cx="192" cy="144"/>
              </a:xfrm>
              <a:prstGeom prst="flowChartOnlineStorage">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35" name="Oval 32"/>
              <p:cNvSpPr>
                <a:spLocks noChangeArrowheads="1"/>
              </p:cNvSpPr>
              <p:nvPr/>
            </p:nvSpPr>
            <p:spPr bwMode="auto">
              <a:xfrm rot="-5400000">
                <a:off x="4738" y="2126"/>
                <a:ext cx="219" cy="384"/>
              </a:xfrm>
              <a:prstGeom prst="ellipse">
                <a:avLst/>
              </a:prstGeom>
              <a:solidFill>
                <a:srgbClr val="000099"/>
              </a:solidFill>
              <a:ln w="9525">
                <a:solidFill>
                  <a:schemeClr val="tx1"/>
                </a:solidFill>
                <a:round/>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36" name="Text Box 33"/>
              <p:cNvSpPr txBox="1">
                <a:spLocks noChangeArrowheads="1"/>
              </p:cNvSpPr>
              <p:nvPr/>
            </p:nvSpPr>
            <p:spPr bwMode="auto">
              <a:xfrm>
                <a:off x="4630" y="2028"/>
                <a:ext cx="537" cy="2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algn="l"/>
                <a:r>
                  <a:rPr lang="tr-TR" altLang="en-US" sz="1200" b="1"/>
                  <a:t>T-lf</a:t>
                </a:r>
              </a:p>
            </p:txBody>
          </p:sp>
        </p:grpSp>
        <p:grpSp>
          <p:nvGrpSpPr>
            <p:cNvPr id="25" name="Group 34"/>
            <p:cNvGrpSpPr>
              <a:grpSpLocks/>
            </p:cNvGrpSpPr>
            <p:nvPr/>
          </p:nvGrpSpPr>
          <p:grpSpPr bwMode="auto">
            <a:xfrm>
              <a:off x="5316" y="2468"/>
              <a:ext cx="396" cy="462"/>
              <a:chOff x="4368" y="1920"/>
              <a:chExt cx="799" cy="648"/>
            </a:xfrm>
          </p:grpSpPr>
          <p:sp>
            <p:nvSpPr>
              <p:cNvPr id="29" name="Freeform 35"/>
              <p:cNvSpPr>
                <a:spLocks/>
              </p:cNvSpPr>
              <p:nvPr/>
            </p:nvSpPr>
            <p:spPr bwMode="auto">
              <a:xfrm rot="-5400000">
                <a:off x="4512" y="1949"/>
                <a:ext cx="648" cy="590"/>
              </a:xfrm>
              <a:custGeom>
                <a:avLst/>
                <a:gdLst>
                  <a:gd name="T0" fmla="*/ 1 w 1971"/>
                  <a:gd name="T1" fmla="*/ 24 h 1285"/>
                  <a:gd name="T2" fmla="*/ 5 w 1971"/>
                  <a:gd name="T3" fmla="*/ 5 h 1285"/>
                  <a:gd name="T4" fmla="*/ 12 w 1971"/>
                  <a:gd name="T5" fmla="*/ 0 h 1285"/>
                  <a:gd name="T6" fmla="*/ 20 w 1971"/>
                  <a:gd name="T7" fmla="*/ 7 h 1285"/>
                  <a:gd name="T8" fmla="*/ 23 w 1971"/>
                  <a:gd name="T9" fmla="*/ 25 h 1285"/>
                  <a:gd name="T10" fmla="*/ 20 w 1971"/>
                  <a:gd name="T11" fmla="*/ 48 h 1285"/>
                  <a:gd name="T12" fmla="*/ 13 w 1971"/>
                  <a:gd name="T13" fmla="*/ 55 h 1285"/>
                  <a:gd name="T14" fmla="*/ 4 w 1971"/>
                  <a:gd name="T15" fmla="*/ 48 h 1285"/>
                  <a:gd name="T16" fmla="*/ 1 w 1971"/>
                  <a:gd name="T17" fmla="*/ 24 h 12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71"/>
                  <a:gd name="T28" fmla="*/ 0 h 1285"/>
                  <a:gd name="T29" fmla="*/ 1971 w 1971"/>
                  <a:gd name="T30" fmla="*/ 1285 h 128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71" h="1285">
                    <a:moveTo>
                      <a:pt x="54" y="542"/>
                    </a:moveTo>
                    <a:cubicBezTo>
                      <a:pt x="85" y="361"/>
                      <a:pt x="244" y="216"/>
                      <a:pt x="416" y="117"/>
                    </a:cubicBezTo>
                    <a:cubicBezTo>
                      <a:pt x="585" y="28"/>
                      <a:pt x="852" y="0"/>
                      <a:pt x="1068" y="8"/>
                    </a:cubicBezTo>
                    <a:cubicBezTo>
                      <a:pt x="1285" y="32"/>
                      <a:pt x="1519" y="50"/>
                      <a:pt x="1711" y="162"/>
                    </a:cubicBezTo>
                    <a:cubicBezTo>
                      <a:pt x="1903" y="274"/>
                      <a:pt x="1923" y="400"/>
                      <a:pt x="1947" y="560"/>
                    </a:cubicBezTo>
                    <a:cubicBezTo>
                      <a:pt x="1971" y="720"/>
                      <a:pt x="1893" y="982"/>
                      <a:pt x="1693" y="1086"/>
                    </a:cubicBezTo>
                    <a:cubicBezTo>
                      <a:pt x="1493" y="1190"/>
                      <a:pt x="1414" y="1223"/>
                      <a:pt x="1150" y="1231"/>
                    </a:cubicBezTo>
                    <a:cubicBezTo>
                      <a:pt x="886" y="1239"/>
                      <a:pt x="724" y="1285"/>
                      <a:pt x="298" y="1086"/>
                    </a:cubicBezTo>
                    <a:cubicBezTo>
                      <a:pt x="97" y="990"/>
                      <a:pt x="0" y="679"/>
                      <a:pt x="54" y="542"/>
                    </a:cubicBezTo>
                    <a:close/>
                  </a:path>
                </a:pathLst>
              </a:custGeom>
              <a:solidFill>
                <a:schemeClr val="accent1"/>
              </a:solidFill>
              <a:ln w="38100" cmpd="sng">
                <a:solidFill>
                  <a:schemeClr val="tx1"/>
                </a:solidFill>
                <a:round/>
                <a:headEnd/>
                <a:tailEnd/>
              </a:ln>
            </p:spPr>
            <p:txBody>
              <a:bodyPr wrap="none" anchor="ctr"/>
              <a:lstStyle/>
              <a:p>
                <a:endParaRPr lang="ru-RU"/>
              </a:p>
            </p:txBody>
          </p:sp>
          <p:sp>
            <p:nvSpPr>
              <p:cNvPr id="30" name="AutoShape 36"/>
              <p:cNvSpPr>
                <a:spLocks noChangeArrowheads="1"/>
              </p:cNvSpPr>
              <p:nvPr/>
            </p:nvSpPr>
            <p:spPr bwMode="auto">
              <a:xfrm rot="10800000" flipV="1">
                <a:off x="4368" y="2208"/>
                <a:ext cx="192" cy="144"/>
              </a:xfrm>
              <a:prstGeom prst="flowChartOnlineStorage">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31" name="Oval 37"/>
              <p:cNvSpPr>
                <a:spLocks noChangeArrowheads="1"/>
              </p:cNvSpPr>
              <p:nvPr/>
            </p:nvSpPr>
            <p:spPr bwMode="auto">
              <a:xfrm rot="-5400000">
                <a:off x="4738" y="2126"/>
                <a:ext cx="219" cy="384"/>
              </a:xfrm>
              <a:prstGeom prst="ellipse">
                <a:avLst/>
              </a:prstGeom>
              <a:solidFill>
                <a:srgbClr val="000099"/>
              </a:solidFill>
              <a:ln w="9525">
                <a:solidFill>
                  <a:schemeClr val="tx1"/>
                </a:solidFill>
                <a:round/>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32" name="Text Box 38"/>
              <p:cNvSpPr txBox="1">
                <a:spLocks noChangeArrowheads="1"/>
              </p:cNvSpPr>
              <p:nvPr/>
            </p:nvSpPr>
            <p:spPr bwMode="auto">
              <a:xfrm>
                <a:off x="4630" y="2028"/>
                <a:ext cx="537" cy="2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algn="l"/>
                <a:r>
                  <a:rPr lang="tr-TR" altLang="en-US" sz="1200" b="1"/>
                  <a:t>T-lf</a:t>
                </a:r>
              </a:p>
            </p:txBody>
          </p:sp>
        </p:grpSp>
        <p:cxnSp>
          <p:nvCxnSpPr>
            <p:cNvPr id="26" name="AutoShape 39"/>
            <p:cNvCxnSpPr>
              <a:cxnSpLocks noChangeShapeType="1"/>
              <a:stCxn id="11" idx="2"/>
              <a:endCxn id="34" idx="3"/>
            </p:cNvCxnSpPr>
            <p:nvPr/>
          </p:nvCxnSpPr>
          <p:spPr bwMode="auto">
            <a:xfrm rot="5400000" flipH="1" flipV="1">
              <a:off x="4368" y="2232"/>
              <a:ext cx="251" cy="908"/>
            </a:xfrm>
            <a:prstGeom prst="curvedConnector4">
              <a:avLst>
                <a:gd name="adj1" fmla="val -56176"/>
                <a:gd name="adj2" fmla="val 61125"/>
              </a:avLst>
            </a:prstGeom>
            <a:noFill/>
            <a:ln w="38100">
              <a:solidFill>
                <a:schemeClr val="tx1"/>
              </a:solidFill>
              <a:prstDash val="sysDot"/>
              <a:round/>
              <a:headEnd type="none" w="sm" len="sm"/>
              <a:tailEnd type="stealth" w="lg" len="med"/>
            </a:ln>
            <a:extLst>
              <a:ext uri="{909E8E84-426E-40DD-AFC4-6F175D3DCCD1}">
                <a14:hiddenFill xmlns:a14="http://schemas.microsoft.com/office/drawing/2010/main" xmlns="">
                  <a:noFill/>
                </a14:hiddenFill>
              </a:ext>
            </a:extLst>
          </p:spPr>
        </p:cxnSp>
        <p:cxnSp>
          <p:nvCxnSpPr>
            <p:cNvPr id="27" name="AutoShape 40"/>
            <p:cNvCxnSpPr>
              <a:cxnSpLocks noChangeShapeType="1"/>
              <a:stCxn id="42" idx="6"/>
              <a:endCxn id="19" idx="6"/>
            </p:cNvCxnSpPr>
            <p:nvPr/>
          </p:nvCxnSpPr>
          <p:spPr bwMode="auto">
            <a:xfrm flipH="1">
              <a:off x="4875" y="1577"/>
              <a:ext cx="36" cy="668"/>
            </a:xfrm>
            <a:prstGeom prst="curvedConnector3">
              <a:avLst>
                <a:gd name="adj1" fmla="val -400000"/>
              </a:avLst>
            </a:prstGeom>
            <a:noFill/>
            <a:ln w="38100">
              <a:solidFill>
                <a:schemeClr val="tx1"/>
              </a:solidFill>
              <a:prstDash val="sysDot"/>
              <a:round/>
              <a:headEnd type="none" w="sm" len="sm"/>
              <a:tailEnd type="stealth" w="lg" len="med"/>
            </a:ln>
            <a:extLst>
              <a:ext uri="{909E8E84-426E-40DD-AFC4-6F175D3DCCD1}">
                <a14:hiddenFill xmlns:a14="http://schemas.microsoft.com/office/drawing/2010/main" xmlns="">
                  <a:noFill/>
                </a14:hiddenFill>
              </a:ext>
            </a:extLst>
          </p:spPr>
        </p:cxnSp>
        <p:sp>
          <p:nvSpPr>
            <p:cNvPr id="28" name="Text Box 41"/>
            <p:cNvSpPr txBox="1">
              <a:spLocks noChangeArrowheads="1"/>
            </p:cNvSpPr>
            <p:nvPr/>
          </p:nvSpPr>
          <p:spPr bwMode="auto">
            <a:xfrm>
              <a:off x="4800" y="1200"/>
              <a:ext cx="344" cy="2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algn="l"/>
              <a:r>
                <a:rPr lang="tr-TR" altLang="en-US" sz="1600" b="1"/>
                <a:t>IL-2</a:t>
              </a:r>
            </a:p>
          </p:txBody>
        </p:sp>
      </p:grpSp>
      <p:sp>
        <p:nvSpPr>
          <p:cNvPr id="46" name="Text Box 42"/>
          <p:cNvSpPr txBox="1">
            <a:spLocks noChangeArrowheads="1"/>
          </p:cNvSpPr>
          <p:nvPr/>
        </p:nvSpPr>
        <p:spPr bwMode="auto">
          <a:xfrm>
            <a:off x="6195146" y="2650220"/>
            <a:ext cx="142699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lvl="0"/>
            <a:r>
              <a:rPr lang="tr-TR" altLang="en-US" sz="1600" b="1" i="1" dirty="0">
                <a:latin typeface="Arial" pitchFamily="34" charset="0"/>
                <a:ea typeface="Arial" pitchFamily="34" charset="0"/>
              </a:rPr>
              <a:t>Cyclosporin </a:t>
            </a:r>
            <a:endParaRPr lang="az-Latn-AZ" altLang="en-US" sz="1600" b="1" i="1" dirty="0">
              <a:latin typeface="Arial" pitchFamily="34" charset="0"/>
              <a:ea typeface="Arial" pitchFamily="34" charset="0"/>
            </a:endParaRPr>
          </a:p>
          <a:p>
            <a:pPr algn="l"/>
            <a:r>
              <a:rPr lang="az-Latn-AZ" altLang="en-US" sz="1600" b="1" dirty="0" smtClean="0"/>
              <a:t>Ta</a:t>
            </a:r>
            <a:r>
              <a:rPr lang="en-US" altLang="en-US" sz="1600" b="1" dirty="0" smtClean="0"/>
              <a:t>c</a:t>
            </a:r>
            <a:r>
              <a:rPr lang="az-Latn-AZ" altLang="en-US" sz="1600" b="1" dirty="0" smtClean="0"/>
              <a:t>rolimus</a:t>
            </a:r>
            <a:endParaRPr lang="tr-TR" altLang="en-US" sz="1600" b="1" dirty="0"/>
          </a:p>
        </p:txBody>
      </p:sp>
      <p:sp>
        <p:nvSpPr>
          <p:cNvPr id="47" name="Text Box 43"/>
          <p:cNvSpPr txBox="1">
            <a:spLocks noChangeArrowheads="1"/>
          </p:cNvSpPr>
          <p:nvPr/>
        </p:nvSpPr>
        <p:spPr bwMode="auto">
          <a:xfrm>
            <a:off x="6490486" y="4026414"/>
            <a:ext cx="1225550" cy="366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algn="l"/>
            <a:r>
              <a:rPr lang="az-Latn-AZ" altLang="en-US" b="1" dirty="0"/>
              <a:t>Sirolimus</a:t>
            </a:r>
            <a:endParaRPr lang="tr-TR" altLang="en-US" b="1" dirty="0"/>
          </a:p>
        </p:txBody>
      </p:sp>
      <p:sp>
        <p:nvSpPr>
          <p:cNvPr id="48" name="AutoShape 44"/>
          <p:cNvSpPr>
            <a:spLocks noChangeArrowheads="1"/>
          </p:cNvSpPr>
          <p:nvPr/>
        </p:nvSpPr>
        <p:spPr bwMode="auto">
          <a:xfrm rot="17714532" flipH="1">
            <a:off x="8165695" y="3016804"/>
            <a:ext cx="304800" cy="914400"/>
          </a:xfrm>
          <a:prstGeom prst="lightningBolt">
            <a:avLst/>
          </a:prstGeom>
          <a:solidFill>
            <a:srgbClr val="FF3399"/>
          </a:solidFill>
          <a:ln w="12700">
            <a:solidFill>
              <a:schemeClr val="tx1"/>
            </a:solidFill>
            <a:miter lim="800000"/>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50" name="AutoShape 45"/>
          <p:cNvSpPr>
            <a:spLocks noChangeArrowheads="1"/>
          </p:cNvSpPr>
          <p:nvPr/>
        </p:nvSpPr>
        <p:spPr bwMode="auto">
          <a:xfrm rot="15461613" flipH="1">
            <a:off x="8132358" y="3643855"/>
            <a:ext cx="371475" cy="1082675"/>
          </a:xfrm>
          <a:prstGeom prst="lightningBolt">
            <a:avLst/>
          </a:prstGeom>
          <a:solidFill>
            <a:srgbClr val="FF3399"/>
          </a:solidFill>
          <a:ln w="12700">
            <a:solidFill>
              <a:schemeClr val="tx1"/>
            </a:solidFill>
            <a:miter lim="800000"/>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51" name="TextBox 50">
            <a:extLst>
              <a:ext uri="{FF2B5EF4-FFF2-40B4-BE49-F238E27FC236}">
                <a16:creationId xmlns="" xmlns:a16="http://schemas.microsoft.com/office/drawing/2014/main" id="{4C67432F-17E5-436D-92B3-A274813AE1BC}"/>
              </a:ext>
            </a:extLst>
          </p:cNvPr>
          <p:cNvSpPr txBox="1"/>
          <p:nvPr/>
        </p:nvSpPr>
        <p:spPr>
          <a:xfrm>
            <a:off x="9623954" y="357592"/>
            <a:ext cx="2260683" cy="369332"/>
          </a:xfrm>
          <a:prstGeom prst="rect">
            <a:avLst/>
          </a:prstGeom>
          <a:noFill/>
        </p:spPr>
        <p:txBody>
          <a:bodyPr wrap="none" rtlCol="0">
            <a:spAutoFit/>
          </a:bodyPr>
          <a:lstStyle/>
          <a:p>
            <a:r>
              <a:rPr lang="en-US" dirty="0"/>
              <a:t>Organ Transplantation</a:t>
            </a:r>
            <a:endParaRPr lang="en-US" b="1" dirty="0">
              <a:solidFill>
                <a:schemeClr val="accent1">
                  <a:lumMod val="75000"/>
                </a:schemeClr>
              </a:solidFill>
            </a:endParaRPr>
          </a:p>
        </p:txBody>
      </p:sp>
      <p:sp>
        <p:nvSpPr>
          <p:cNvPr id="6" name="Прямоугольник 5"/>
          <p:cNvSpPr/>
          <p:nvPr/>
        </p:nvSpPr>
        <p:spPr>
          <a:xfrm>
            <a:off x="10278820" y="4978908"/>
            <a:ext cx="1344920" cy="369332"/>
          </a:xfrm>
          <a:prstGeom prst="rect">
            <a:avLst/>
          </a:prstGeom>
        </p:spPr>
        <p:txBody>
          <a:bodyPr wrap="none">
            <a:spAutoFit/>
          </a:bodyPr>
          <a:lstStyle/>
          <a:p>
            <a:r>
              <a:rPr lang="en-US" dirty="0"/>
              <a:t>Proliferation</a:t>
            </a:r>
            <a:endParaRPr lang="ru-RU" dirty="0"/>
          </a:p>
        </p:txBody>
      </p:sp>
      <p:sp>
        <p:nvSpPr>
          <p:cNvPr id="49" name="Прямоугольник 48"/>
          <p:cNvSpPr/>
          <p:nvPr/>
        </p:nvSpPr>
        <p:spPr>
          <a:xfrm>
            <a:off x="8580962" y="3433336"/>
            <a:ext cx="1436740" cy="369332"/>
          </a:xfrm>
          <a:prstGeom prst="rect">
            <a:avLst/>
          </a:prstGeom>
        </p:spPr>
        <p:txBody>
          <a:bodyPr wrap="none">
            <a:spAutoFit/>
          </a:bodyPr>
          <a:lstStyle/>
          <a:p>
            <a:r>
              <a:rPr lang="en-US" dirty="0"/>
              <a:t>IL-2 synthesis</a:t>
            </a:r>
            <a:endParaRPr lang="ru-RU" dirty="0"/>
          </a:p>
        </p:txBody>
      </p:sp>
      <p:sp>
        <p:nvSpPr>
          <p:cNvPr id="52" name="Нижний колонтитул 3"/>
          <p:cNvSpPr>
            <a:spLocks noGrp="1"/>
          </p:cNvSpPr>
          <p:nvPr>
            <p:ph type="ftr" sz="quarter" idx="11"/>
          </p:nvPr>
        </p:nvSpPr>
        <p:spPr>
          <a:xfrm>
            <a:off x="4038600" y="6629399"/>
            <a:ext cx="4114800" cy="228600"/>
          </a:xfrm>
        </p:spPr>
        <p:txBody>
          <a:bodyPr/>
          <a:lstStyle/>
          <a:p>
            <a:r>
              <a:rPr lang="en-US" altLang="en-US" dirty="0" smtClean="0"/>
              <a:t>Ass. M</a:t>
            </a:r>
            <a:r>
              <a:rPr lang="az-Latn-AZ" altLang="en-US" dirty="0" smtClean="0"/>
              <a:t>əmməddov R. A.</a:t>
            </a:r>
            <a:endParaRPr lang="az-Latn-AZ" altLang="en-US" dirty="0"/>
          </a:p>
        </p:txBody>
      </p:sp>
    </p:spTree>
    <p:extLst>
      <p:ext uri="{BB962C8B-B14F-4D97-AF65-F5344CB8AC3E}">
        <p14:creationId xmlns:p14="http://schemas.microsoft.com/office/powerpoint/2010/main" xmlns="" val="4007370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46"/>
                                        </p:tgtEl>
                                        <p:attrNameLst>
                                          <p:attrName>style.visibility</p:attrName>
                                        </p:attrNameLst>
                                      </p:cBhvr>
                                      <p:to>
                                        <p:strVal val="visible"/>
                                      </p:to>
                                    </p:set>
                                    <p:animEffect transition="in" filter="diamond(in)">
                                      <p:cBhvr>
                                        <p:cTn id="10" dur="2000"/>
                                        <p:tgtEl>
                                          <p:spTgt spid="46"/>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diamond(in)">
                                      <p:cBhvr>
                                        <p:cTn id="13" dur="2000"/>
                                        <p:tgtEl>
                                          <p:spTgt spid="47"/>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diamond(in)">
                                      <p:cBhvr>
                                        <p:cTn id="18" dur="2000"/>
                                        <p:tgtEl>
                                          <p:spTgt spid="48"/>
                                        </p:tgtEl>
                                      </p:cBhvr>
                                    </p:animEffect>
                                  </p:childTnLst>
                                </p:cTn>
                              </p:par>
                              <p:par>
                                <p:cTn id="19" presetID="8" presetClass="entr" presetSubtype="16"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diamond(in)">
                                      <p:cBhvr>
                                        <p:cTn id="21" dur="2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P spid="48" grpId="0" animBg="1"/>
      <p:bldP spid="5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406624" y="332656"/>
            <a:ext cx="9144000" cy="1655762"/>
          </a:xfrm>
        </p:spPr>
        <p:txBody>
          <a:bodyPr>
            <a:normAutofit/>
          </a:bodyPr>
          <a:lstStyle/>
          <a:p>
            <a:r>
              <a:rPr lang="az-Latn-AZ" sz="3600" dirty="0"/>
              <a:t>Stages of transplantation</a:t>
            </a:r>
            <a:endParaRPr lang="ru-RU" sz="3600" dirty="0"/>
          </a:p>
        </p:txBody>
      </p:sp>
      <p:sp>
        <p:nvSpPr>
          <p:cNvPr id="5" name="Freeform 2"/>
          <p:cNvSpPr/>
          <p:nvPr/>
        </p:nvSpPr>
        <p:spPr>
          <a:xfrm>
            <a:off x="6168008" y="2899019"/>
            <a:ext cx="2236788" cy="798513"/>
          </a:xfrm>
          <a:custGeom>
            <a:avLst/>
            <a:gdLst>
              <a:gd name="connsiteX0" fmla="*/ 0 w 1995822"/>
              <a:gd name="connsiteY0" fmla="*/ 0 h 798328"/>
              <a:gd name="connsiteX1" fmla="*/ 1596658 w 1995822"/>
              <a:gd name="connsiteY1" fmla="*/ 0 h 798328"/>
              <a:gd name="connsiteX2" fmla="*/ 1995822 w 1995822"/>
              <a:gd name="connsiteY2" fmla="*/ 399164 h 798328"/>
              <a:gd name="connsiteX3" fmla="*/ 1596658 w 1995822"/>
              <a:gd name="connsiteY3" fmla="*/ 798328 h 798328"/>
              <a:gd name="connsiteX4" fmla="*/ 0 w 1995822"/>
              <a:gd name="connsiteY4" fmla="*/ 798328 h 798328"/>
              <a:gd name="connsiteX5" fmla="*/ 399164 w 1995822"/>
              <a:gd name="connsiteY5" fmla="*/ 399164 h 798328"/>
              <a:gd name="connsiteX6" fmla="*/ 0 w 1995822"/>
              <a:gd name="connsiteY6" fmla="*/ 0 h 798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95822" h="798328">
                <a:moveTo>
                  <a:pt x="0" y="0"/>
                </a:moveTo>
                <a:lnTo>
                  <a:pt x="1596658" y="0"/>
                </a:lnTo>
                <a:lnTo>
                  <a:pt x="1995822" y="399164"/>
                </a:lnTo>
                <a:lnTo>
                  <a:pt x="1596658" y="798328"/>
                </a:lnTo>
                <a:lnTo>
                  <a:pt x="0" y="798328"/>
                </a:lnTo>
                <a:lnTo>
                  <a:pt x="399164" y="399164"/>
                </a:lnTo>
                <a:lnTo>
                  <a:pt x="0" y="0"/>
                </a:lnTo>
                <a:close/>
              </a:path>
            </a:pathLst>
          </a:custGeom>
          <a:solidFill>
            <a:schemeClr val="tx2">
              <a:lumMod val="5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483175" tIns="28004" rIns="427168" bIns="28004" spcCol="1270" anchor="ctr"/>
          <a:lstStyle/>
          <a:p>
            <a:pPr defTabSz="933450">
              <a:lnSpc>
                <a:spcPct val="90000"/>
              </a:lnSpc>
              <a:spcAft>
                <a:spcPct val="35000"/>
              </a:spcAft>
              <a:defRPr/>
            </a:pPr>
            <a:r>
              <a:rPr lang="en-US" sz="2000" dirty="0" smtClean="0"/>
              <a:t>Implantation</a:t>
            </a:r>
            <a:endParaRPr lang="en-US" sz="2000" b="1" dirty="0">
              <a:latin typeface="Calibri" panose="020F0502020204030204" pitchFamily="34" charset="0"/>
            </a:endParaRPr>
          </a:p>
        </p:txBody>
      </p:sp>
      <p:sp>
        <p:nvSpPr>
          <p:cNvPr id="6" name="Freeform 11"/>
          <p:cNvSpPr/>
          <p:nvPr/>
        </p:nvSpPr>
        <p:spPr>
          <a:xfrm>
            <a:off x="8112224" y="2899019"/>
            <a:ext cx="2438400" cy="798513"/>
          </a:xfrm>
          <a:custGeom>
            <a:avLst/>
            <a:gdLst>
              <a:gd name="connsiteX0" fmla="*/ 0 w 1995822"/>
              <a:gd name="connsiteY0" fmla="*/ 0 h 798328"/>
              <a:gd name="connsiteX1" fmla="*/ 1596658 w 1995822"/>
              <a:gd name="connsiteY1" fmla="*/ 0 h 798328"/>
              <a:gd name="connsiteX2" fmla="*/ 1995822 w 1995822"/>
              <a:gd name="connsiteY2" fmla="*/ 399164 h 798328"/>
              <a:gd name="connsiteX3" fmla="*/ 1596658 w 1995822"/>
              <a:gd name="connsiteY3" fmla="*/ 798328 h 798328"/>
              <a:gd name="connsiteX4" fmla="*/ 0 w 1995822"/>
              <a:gd name="connsiteY4" fmla="*/ 798328 h 798328"/>
              <a:gd name="connsiteX5" fmla="*/ 399164 w 1995822"/>
              <a:gd name="connsiteY5" fmla="*/ 399164 h 798328"/>
              <a:gd name="connsiteX6" fmla="*/ 0 w 1995822"/>
              <a:gd name="connsiteY6" fmla="*/ 0 h 798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95822" h="798328">
                <a:moveTo>
                  <a:pt x="0" y="0"/>
                </a:moveTo>
                <a:lnTo>
                  <a:pt x="1596658" y="0"/>
                </a:lnTo>
                <a:lnTo>
                  <a:pt x="1995822" y="399164"/>
                </a:lnTo>
                <a:lnTo>
                  <a:pt x="1596658" y="798328"/>
                </a:lnTo>
                <a:lnTo>
                  <a:pt x="0" y="798328"/>
                </a:lnTo>
                <a:lnTo>
                  <a:pt x="399164" y="399164"/>
                </a:lnTo>
                <a:lnTo>
                  <a:pt x="0" y="0"/>
                </a:lnTo>
                <a:close/>
              </a:path>
            </a:pathLst>
          </a:custGeom>
          <a:solidFill>
            <a:schemeClr val="tx2">
              <a:lumMod val="5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483175" tIns="28004" rIns="427168" bIns="28004" spcCol="1270" anchor="ctr"/>
          <a:lstStyle/>
          <a:p>
            <a:pPr defTabSz="933450">
              <a:lnSpc>
                <a:spcPct val="90000"/>
              </a:lnSpc>
              <a:spcAft>
                <a:spcPct val="35000"/>
              </a:spcAft>
              <a:defRPr/>
            </a:pPr>
            <a:r>
              <a:rPr lang="az-Latn-AZ" sz="2000" b="1" dirty="0">
                <a:latin typeface="Calibri" panose="020F0502020204030204" pitchFamily="34" charset="0"/>
              </a:rPr>
              <a:t>Regeneration</a:t>
            </a:r>
          </a:p>
          <a:p>
            <a:pPr defTabSz="933450">
              <a:lnSpc>
                <a:spcPct val="90000"/>
              </a:lnSpc>
              <a:spcAft>
                <a:spcPct val="35000"/>
              </a:spcAft>
              <a:defRPr/>
            </a:pPr>
            <a:r>
              <a:rPr lang="az-Latn-AZ" sz="2000" b="1" dirty="0">
                <a:latin typeface="Calibri" panose="020F0502020204030204" pitchFamily="34" charset="0"/>
              </a:rPr>
              <a:t>Adaptation</a:t>
            </a:r>
            <a:endParaRPr lang="en-US" sz="2000" b="1" dirty="0">
              <a:latin typeface="Calibri" panose="020F0502020204030204" pitchFamily="34" charset="0"/>
            </a:endParaRPr>
          </a:p>
        </p:txBody>
      </p:sp>
      <p:sp>
        <p:nvSpPr>
          <p:cNvPr id="7" name="Freeform 30"/>
          <p:cNvSpPr/>
          <p:nvPr/>
        </p:nvSpPr>
        <p:spPr>
          <a:xfrm>
            <a:off x="3935760" y="2899019"/>
            <a:ext cx="2488754" cy="798513"/>
          </a:xfrm>
          <a:custGeom>
            <a:avLst/>
            <a:gdLst>
              <a:gd name="connsiteX0" fmla="*/ 0 w 1995822"/>
              <a:gd name="connsiteY0" fmla="*/ 0 h 798328"/>
              <a:gd name="connsiteX1" fmla="*/ 1596658 w 1995822"/>
              <a:gd name="connsiteY1" fmla="*/ 0 h 798328"/>
              <a:gd name="connsiteX2" fmla="*/ 1995822 w 1995822"/>
              <a:gd name="connsiteY2" fmla="*/ 399164 h 798328"/>
              <a:gd name="connsiteX3" fmla="*/ 1596658 w 1995822"/>
              <a:gd name="connsiteY3" fmla="*/ 798328 h 798328"/>
              <a:gd name="connsiteX4" fmla="*/ 0 w 1995822"/>
              <a:gd name="connsiteY4" fmla="*/ 798328 h 798328"/>
              <a:gd name="connsiteX5" fmla="*/ 399164 w 1995822"/>
              <a:gd name="connsiteY5" fmla="*/ 399164 h 798328"/>
              <a:gd name="connsiteX6" fmla="*/ 0 w 1995822"/>
              <a:gd name="connsiteY6" fmla="*/ 0 h 798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95822" h="798328">
                <a:moveTo>
                  <a:pt x="0" y="0"/>
                </a:moveTo>
                <a:lnTo>
                  <a:pt x="1596658" y="0"/>
                </a:lnTo>
                <a:lnTo>
                  <a:pt x="1995822" y="399164"/>
                </a:lnTo>
                <a:lnTo>
                  <a:pt x="1596658" y="798328"/>
                </a:lnTo>
                <a:lnTo>
                  <a:pt x="0" y="798328"/>
                </a:lnTo>
                <a:lnTo>
                  <a:pt x="399164" y="399164"/>
                </a:lnTo>
                <a:lnTo>
                  <a:pt x="0" y="0"/>
                </a:lnTo>
                <a:close/>
              </a:path>
            </a:pathLst>
          </a:custGeom>
          <a:solidFill>
            <a:schemeClr val="tx2">
              <a:lumMod val="5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483175" tIns="28004" rIns="427168" bIns="28004" spcCol="1270" anchor="ctr"/>
          <a:lstStyle/>
          <a:p>
            <a:pPr defTabSz="933450">
              <a:lnSpc>
                <a:spcPct val="90000"/>
              </a:lnSpc>
              <a:spcAft>
                <a:spcPct val="35000"/>
              </a:spcAft>
              <a:defRPr/>
            </a:pPr>
            <a:r>
              <a:rPr lang="az-Latn-AZ" b="1" dirty="0" smtClean="0">
                <a:latin typeface="Calibri" panose="020F0502020204030204" pitchFamily="34" charset="0"/>
              </a:rPr>
              <a:t>   </a:t>
            </a:r>
            <a:r>
              <a:rPr lang="az-Latn-AZ" sz="2000" b="1" dirty="0">
                <a:latin typeface="Calibri" panose="020F0502020204030204" pitchFamily="34" charset="0"/>
              </a:rPr>
              <a:t>Storage</a:t>
            </a:r>
            <a:endParaRPr lang="en-US" sz="2000" b="1" dirty="0">
              <a:latin typeface="Calibri" panose="020F0502020204030204" pitchFamily="34" charset="0"/>
            </a:endParaRPr>
          </a:p>
        </p:txBody>
      </p:sp>
      <p:sp>
        <p:nvSpPr>
          <p:cNvPr id="8" name="Freeform 32"/>
          <p:cNvSpPr>
            <a:spLocks noGrp="1"/>
          </p:cNvSpPr>
          <p:nvPr>
            <p:ph type="ctrTitle"/>
          </p:nvPr>
        </p:nvSpPr>
        <p:spPr>
          <a:xfrm>
            <a:off x="1199456" y="2853265"/>
            <a:ext cx="3059832" cy="890020"/>
          </a:xfrm>
          <a:custGeom>
            <a:avLst/>
            <a:gdLst>
              <a:gd name="connsiteX0" fmla="*/ 0 w 1995822"/>
              <a:gd name="connsiteY0" fmla="*/ 0 h 798328"/>
              <a:gd name="connsiteX1" fmla="*/ 1596658 w 1995822"/>
              <a:gd name="connsiteY1" fmla="*/ 0 h 798328"/>
              <a:gd name="connsiteX2" fmla="*/ 1995822 w 1995822"/>
              <a:gd name="connsiteY2" fmla="*/ 399164 h 798328"/>
              <a:gd name="connsiteX3" fmla="*/ 1596658 w 1995822"/>
              <a:gd name="connsiteY3" fmla="*/ 798328 h 798328"/>
              <a:gd name="connsiteX4" fmla="*/ 0 w 1995822"/>
              <a:gd name="connsiteY4" fmla="*/ 798328 h 798328"/>
              <a:gd name="connsiteX5" fmla="*/ 399164 w 1995822"/>
              <a:gd name="connsiteY5" fmla="*/ 399164 h 798328"/>
              <a:gd name="connsiteX6" fmla="*/ 0 w 1995822"/>
              <a:gd name="connsiteY6" fmla="*/ 0 h 798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95822" h="798328">
                <a:moveTo>
                  <a:pt x="0" y="0"/>
                </a:moveTo>
                <a:lnTo>
                  <a:pt x="1596658" y="0"/>
                </a:lnTo>
                <a:lnTo>
                  <a:pt x="1995822" y="399164"/>
                </a:lnTo>
                <a:lnTo>
                  <a:pt x="1596658" y="798328"/>
                </a:lnTo>
                <a:lnTo>
                  <a:pt x="0" y="798328"/>
                </a:lnTo>
                <a:lnTo>
                  <a:pt x="399164" y="399164"/>
                </a:lnTo>
                <a:lnTo>
                  <a:pt x="0" y="0"/>
                </a:lnTo>
                <a:close/>
              </a:path>
            </a:pathLst>
          </a:custGeom>
          <a:solidFill>
            <a:schemeClr val="tx2">
              <a:lumMod val="5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483175" tIns="28004" rIns="427168" bIns="28004" spcCol="1270" anchor="ctr"/>
          <a:lstStyle/>
          <a:p>
            <a:pPr defTabSz="933450">
              <a:lnSpc>
                <a:spcPct val="90000"/>
              </a:lnSpc>
              <a:spcAft>
                <a:spcPct val="35000"/>
              </a:spcAft>
              <a:defRPr/>
            </a:pPr>
            <a:r>
              <a:rPr lang="az-Latn-AZ" sz="2000" dirty="0" smtClean="0">
                <a:latin typeface="Calibri" panose="020F0502020204030204" pitchFamily="34" charset="0"/>
              </a:rPr>
              <a:t>Obtainment</a:t>
            </a:r>
            <a:endParaRPr lang="en-US" sz="3200" b="1" dirty="0">
              <a:latin typeface="Calibri" panose="020F0502020204030204" pitchFamily="34" charset="0"/>
            </a:endParaRPr>
          </a:p>
        </p:txBody>
      </p:sp>
      <p:sp>
        <p:nvSpPr>
          <p:cNvPr id="10" name="TextBox 9">
            <a:extLst>
              <a:ext uri="{FF2B5EF4-FFF2-40B4-BE49-F238E27FC236}">
                <a16:creationId xmlns="" xmlns:a16="http://schemas.microsoft.com/office/drawing/2014/main" id="{4C67432F-17E5-436D-92B3-A274813AE1BC}"/>
              </a:ext>
            </a:extLst>
          </p:cNvPr>
          <p:cNvSpPr txBox="1"/>
          <p:nvPr/>
        </p:nvSpPr>
        <p:spPr>
          <a:xfrm>
            <a:off x="9623954" y="357592"/>
            <a:ext cx="2260683" cy="369332"/>
          </a:xfrm>
          <a:prstGeom prst="rect">
            <a:avLst/>
          </a:prstGeom>
          <a:noFill/>
        </p:spPr>
        <p:txBody>
          <a:bodyPr wrap="none" rtlCol="0">
            <a:spAutoFit/>
          </a:bodyPr>
          <a:lstStyle/>
          <a:p>
            <a:r>
              <a:rPr lang="en-US" dirty="0"/>
              <a:t>Organ Transplantation</a:t>
            </a:r>
            <a:endParaRPr lang="en-US" b="1" dirty="0">
              <a:solidFill>
                <a:schemeClr val="accent1">
                  <a:lumMod val="75000"/>
                </a:schemeClr>
              </a:solidFill>
            </a:endParaRPr>
          </a:p>
        </p:txBody>
      </p:sp>
      <p:sp>
        <p:nvSpPr>
          <p:cNvPr id="9" name="Нижний колонтитул 3"/>
          <p:cNvSpPr>
            <a:spLocks noGrp="1"/>
          </p:cNvSpPr>
          <p:nvPr>
            <p:ph type="ftr" sz="quarter" idx="11"/>
          </p:nvPr>
        </p:nvSpPr>
        <p:spPr>
          <a:xfrm>
            <a:off x="4038600" y="6629399"/>
            <a:ext cx="4114800" cy="228600"/>
          </a:xfrm>
        </p:spPr>
        <p:txBody>
          <a:bodyPr/>
          <a:lstStyle/>
          <a:p>
            <a:r>
              <a:rPr lang="en-US" altLang="en-US" dirty="0" smtClean="0"/>
              <a:t>Ass. M</a:t>
            </a:r>
            <a:r>
              <a:rPr lang="az-Latn-AZ" altLang="en-US" dirty="0" smtClean="0"/>
              <a:t>əmməddov R. A.</a:t>
            </a:r>
            <a:endParaRPr lang="az-Latn-AZ" altLang="en-US" dirty="0"/>
          </a:p>
        </p:txBody>
      </p:sp>
    </p:spTree>
    <p:extLst>
      <p:ext uri="{BB962C8B-B14F-4D97-AF65-F5344CB8AC3E}">
        <p14:creationId xmlns:p14="http://schemas.microsoft.com/office/powerpoint/2010/main" xmlns="" val="10653826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605214" y="908720"/>
            <a:ext cx="9144000" cy="720080"/>
          </a:xfrm>
        </p:spPr>
        <p:txBody>
          <a:bodyPr/>
          <a:lstStyle/>
          <a:p>
            <a:r>
              <a:rPr lang="en-US" sz="3600" dirty="0" smtClean="0"/>
              <a:t>According </a:t>
            </a:r>
            <a:r>
              <a:rPr lang="en-US" sz="3600" dirty="0"/>
              <a:t>to the degree of </a:t>
            </a:r>
            <a:r>
              <a:rPr lang="az-Latn-AZ" sz="3600" dirty="0" smtClean="0"/>
              <a:t>compatibility</a:t>
            </a:r>
            <a:r>
              <a:rPr lang="en-US" sz="3600" dirty="0" smtClean="0"/>
              <a:t> </a:t>
            </a:r>
            <a:r>
              <a:rPr lang="en-US" sz="3600" dirty="0"/>
              <a:t>of the recipient and the donor</a:t>
            </a:r>
            <a:endParaRPr lang="ru-RU" sz="4000" dirty="0"/>
          </a:p>
        </p:txBody>
      </p:sp>
      <p:sp>
        <p:nvSpPr>
          <p:cNvPr id="5" name="TextBox 4">
            <a:extLst>
              <a:ext uri="{FF2B5EF4-FFF2-40B4-BE49-F238E27FC236}">
                <a16:creationId xmlns="" xmlns:a16="http://schemas.microsoft.com/office/drawing/2014/main" id="{4C67432F-17E5-436D-92B3-A274813AE1BC}"/>
              </a:ext>
            </a:extLst>
          </p:cNvPr>
          <p:cNvSpPr txBox="1"/>
          <p:nvPr/>
        </p:nvSpPr>
        <p:spPr>
          <a:xfrm>
            <a:off x="9768408" y="155380"/>
            <a:ext cx="2260683" cy="369332"/>
          </a:xfrm>
          <a:prstGeom prst="rect">
            <a:avLst/>
          </a:prstGeom>
          <a:noFill/>
        </p:spPr>
        <p:txBody>
          <a:bodyPr wrap="none" rtlCol="0">
            <a:spAutoFit/>
          </a:bodyPr>
          <a:lstStyle/>
          <a:p>
            <a:r>
              <a:rPr lang="en-US" dirty="0"/>
              <a:t>Organ Transplantation</a:t>
            </a:r>
            <a:endParaRPr lang="en-US" b="1" dirty="0">
              <a:solidFill>
                <a:schemeClr val="accent1">
                  <a:lumMod val="75000"/>
                </a:schemeClr>
              </a:solidFill>
            </a:endParaRPr>
          </a:p>
        </p:txBody>
      </p:sp>
      <p:graphicFrame>
        <p:nvGraphicFramePr>
          <p:cNvPr id="7" name="Схема 6"/>
          <p:cNvGraphicFramePr/>
          <p:nvPr>
            <p:extLst>
              <p:ext uri="{D42A27DB-BD31-4B8C-83A1-F6EECF244321}">
                <p14:modId xmlns:p14="http://schemas.microsoft.com/office/powerpoint/2010/main" xmlns="" val="2891100257"/>
              </p:ext>
            </p:extLst>
          </p:nvPr>
        </p:nvGraphicFramePr>
        <p:xfrm>
          <a:off x="1991544" y="1124744"/>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Нижний колонтитул 3"/>
          <p:cNvSpPr>
            <a:spLocks noGrp="1"/>
          </p:cNvSpPr>
          <p:nvPr>
            <p:ph type="ftr" sz="quarter" idx="11"/>
          </p:nvPr>
        </p:nvSpPr>
        <p:spPr>
          <a:xfrm>
            <a:off x="4038600" y="6629399"/>
            <a:ext cx="4114800" cy="228600"/>
          </a:xfrm>
        </p:spPr>
        <p:txBody>
          <a:bodyPr/>
          <a:lstStyle/>
          <a:p>
            <a:r>
              <a:rPr lang="en-US" altLang="en-US" dirty="0" smtClean="0"/>
              <a:t>Ass. M</a:t>
            </a:r>
            <a:r>
              <a:rPr lang="az-Latn-AZ" altLang="en-US" dirty="0" smtClean="0"/>
              <a:t>əmməddov R. A.</a:t>
            </a:r>
            <a:endParaRPr lang="az-Latn-AZ" altLang="en-US" dirty="0"/>
          </a:p>
        </p:txBody>
      </p:sp>
    </p:spTree>
    <p:extLst>
      <p:ext uri="{BB962C8B-B14F-4D97-AF65-F5344CB8AC3E}">
        <p14:creationId xmlns:p14="http://schemas.microsoft.com/office/powerpoint/2010/main" xmlns="" val="16661589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87488" y="548680"/>
            <a:ext cx="9144000" cy="506437"/>
          </a:xfrm>
        </p:spPr>
        <p:txBody>
          <a:bodyPr/>
          <a:lstStyle/>
          <a:p>
            <a:r>
              <a:rPr lang="az-Latn-AZ" sz="5400" dirty="0"/>
              <a:t>According to the </a:t>
            </a:r>
            <a:r>
              <a:rPr lang="az-Latn-AZ" sz="5400" dirty="0" smtClean="0"/>
              <a:t>purpose</a:t>
            </a:r>
            <a:endParaRPr lang="ru-RU" sz="5400" dirty="0"/>
          </a:p>
        </p:txBody>
      </p:sp>
      <p:sp>
        <p:nvSpPr>
          <p:cNvPr id="6" name="TextBox 5">
            <a:extLst>
              <a:ext uri="{FF2B5EF4-FFF2-40B4-BE49-F238E27FC236}">
                <a16:creationId xmlns="" xmlns:a16="http://schemas.microsoft.com/office/drawing/2014/main" id="{4C67432F-17E5-436D-92B3-A274813AE1BC}"/>
              </a:ext>
            </a:extLst>
          </p:cNvPr>
          <p:cNvSpPr txBox="1"/>
          <p:nvPr/>
        </p:nvSpPr>
        <p:spPr>
          <a:xfrm>
            <a:off x="9623954" y="357592"/>
            <a:ext cx="2260683" cy="369332"/>
          </a:xfrm>
          <a:prstGeom prst="rect">
            <a:avLst/>
          </a:prstGeom>
          <a:noFill/>
        </p:spPr>
        <p:txBody>
          <a:bodyPr wrap="none" rtlCol="0">
            <a:spAutoFit/>
          </a:bodyPr>
          <a:lstStyle/>
          <a:p>
            <a:r>
              <a:rPr lang="en-US" dirty="0"/>
              <a:t>Organ Transplantation</a:t>
            </a:r>
            <a:endParaRPr lang="en-US" b="1" dirty="0">
              <a:solidFill>
                <a:schemeClr val="accent1">
                  <a:lumMod val="75000"/>
                </a:schemeClr>
              </a:solidFill>
            </a:endParaRPr>
          </a:p>
        </p:txBody>
      </p:sp>
      <p:graphicFrame>
        <p:nvGraphicFramePr>
          <p:cNvPr id="7" name="Схема 6"/>
          <p:cNvGraphicFramePr/>
          <p:nvPr>
            <p:extLst>
              <p:ext uri="{D42A27DB-BD31-4B8C-83A1-F6EECF244321}">
                <p14:modId xmlns:p14="http://schemas.microsoft.com/office/powerpoint/2010/main" xmlns="" val="544692612"/>
              </p:ext>
            </p:extLst>
          </p:nvPr>
        </p:nvGraphicFramePr>
        <p:xfrm>
          <a:off x="2279576" y="1196752"/>
          <a:ext cx="7880424" cy="4941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Нижний колонтитул 3"/>
          <p:cNvSpPr>
            <a:spLocks noGrp="1"/>
          </p:cNvSpPr>
          <p:nvPr>
            <p:ph type="ftr" sz="quarter" idx="11"/>
          </p:nvPr>
        </p:nvSpPr>
        <p:spPr>
          <a:xfrm>
            <a:off x="4038600" y="6629399"/>
            <a:ext cx="4114800" cy="228600"/>
          </a:xfrm>
        </p:spPr>
        <p:txBody>
          <a:bodyPr/>
          <a:lstStyle/>
          <a:p>
            <a:r>
              <a:rPr lang="en-US" altLang="en-US" dirty="0" smtClean="0"/>
              <a:t>Ass. M</a:t>
            </a:r>
            <a:r>
              <a:rPr lang="az-Latn-AZ" altLang="en-US" dirty="0" smtClean="0"/>
              <a:t>əmməddov R. A.</a:t>
            </a:r>
            <a:endParaRPr lang="az-Latn-AZ" altLang="en-US" dirty="0"/>
          </a:p>
        </p:txBody>
      </p:sp>
    </p:spTree>
    <p:extLst>
      <p:ext uri="{BB962C8B-B14F-4D97-AF65-F5344CB8AC3E}">
        <p14:creationId xmlns:p14="http://schemas.microsoft.com/office/powerpoint/2010/main" xmlns="" val="30447708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altLang="en-US" sz="5400" dirty="0"/>
              <a:t>Organ sources</a:t>
            </a:r>
          </a:p>
        </p:txBody>
      </p:sp>
      <p:graphicFrame>
        <p:nvGraphicFramePr>
          <p:cNvPr id="5" name="Схема 4"/>
          <p:cNvGraphicFramePr/>
          <p:nvPr>
            <p:extLst>
              <p:ext uri="{D42A27DB-BD31-4B8C-83A1-F6EECF244321}">
                <p14:modId xmlns:p14="http://schemas.microsoft.com/office/powerpoint/2010/main" xmlns="" val="1132248226"/>
              </p:ext>
            </p:extLst>
          </p:nvPr>
        </p:nvGraphicFramePr>
        <p:xfrm>
          <a:off x="3143672" y="1196752"/>
          <a:ext cx="6444538" cy="42484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 xmlns:a16="http://schemas.microsoft.com/office/drawing/2014/main" id="{C32D7E84-AB7F-4BA9-BFF1-995DC8D65983}"/>
              </a:ext>
            </a:extLst>
          </p:cNvPr>
          <p:cNvSpPr txBox="1"/>
          <p:nvPr/>
        </p:nvSpPr>
        <p:spPr>
          <a:xfrm>
            <a:off x="9588210" y="206062"/>
            <a:ext cx="2260683" cy="369332"/>
          </a:xfrm>
          <a:prstGeom prst="rect">
            <a:avLst/>
          </a:prstGeom>
          <a:noFill/>
        </p:spPr>
        <p:txBody>
          <a:bodyPr wrap="none" rtlCol="0">
            <a:spAutoFit/>
          </a:bodyPr>
          <a:lstStyle/>
          <a:p>
            <a:r>
              <a:rPr lang="en-US" dirty="0"/>
              <a:t>Organ Transplantation</a:t>
            </a:r>
            <a:endParaRPr lang="en-US" b="1" dirty="0">
              <a:solidFill>
                <a:schemeClr val="accent1">
                  <a:lumMod val="75000"/>
                </a:schemeClr>
              </a:solidFill>
            </a:endParaRPr>
          </a:p>
        </p:txBody>
      </p:sp>
      <p:sp>
        <p:nvSpPr>
          <p:cNvPr id="7" name="Нижний колонтитул 3"/>
          <p:cNvSpPr>
            <a:spLocks noGrp="1"/>
          </p:cNvSpPr>
          <p:nvPr>
            <p:ph type="ftr" sz="quarter" idx="11"/>
          </p:nvPr>
        </p:nvSpPr>
        <p:spPr>
          <a:xfrm>
            <a:off x="4038600" y="6629399"/>
            <a:ext cx="4114800" cy="228600"/>
          </a:xfrm>
        </p:spPr>
        <p:txBody>
          <a:bodyPr/>
          <a:lstStyle/>
          <a:p>
            <a:r>
              <a:rPr lang="en-US" altLang="en-US" dirty="0" smtClean="0"/>
              <a:t>Ass. M</a:t>
            </a:r>
            <a:r>
              <a:rPr lang="az-Latn-AZ" altLang="en-US" dirty="0" smtClean="0"/>
              <a:t>əmməddov R. A.</a:t>
            </a:r>
            <a:endParaRPr lang="az-Latn-AZ" altLang="en-US" dirty="0"/>
          </a:p>
        </p:txBody>
      </p:sp>
    </p:spTree>
    <p:extLst>
      <p:ext uri="{BB962C8B-B14F-4D97-AF65-F5344CB8AC3E}">
        <p14:creationId xmlns:p14="http://schemas.microsoft.com/office/powerpoint/2010/main" xmlns="" val="1458394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37782" y="332656"/>
            <a:ext cx="6076051" cy="611546"/>
          </a:xfrm>
        </p:spPr>
        <p:txBody>
          <a:bodyPr/>
          <a:lstStyle/>
          <a:p>
            <a:r>
              <a:rPr lang="en-US" altLang="en-US" sz="3600" i="1" dirty="0" smtClean="0"/>
              <a:t>P</a:t>
            </a:r>
            <a:r>
              <a:rPr lang="az-Latn-AZ" altLang="en-US" sz="3600" i="1" dirty="0" smtClean="0"/>
              <a:t>reservation </a:t>
            </a:r>
            <a:r>
              <a:rPr lang="az-Latn-AZ" altLang="en-US" sz="3600" i="1" dirty="0"/>
              <a:t>methods</a:t>
            </a:r>
            <a:r>
              <a:rPr lang="tr-TR" altLang="en-US" dirty="0">
                <a:latin typeface="Arial" pitchFamily="34" charset="0"/>
              </a:rPr>
              <a:t/>
            </a:r>
            <a:br>
              <a:rPr lang="tr-TR" altLang="en-US" dirty="0">
                <a:latin typeface="Arial" pitchFamily="34" charset="0"/>
              </a:rPr>
            </a:br>
            <a:endParaRPr lang="ru-RU" dirty="0"/>
          </a:p>
        </p:txBody>
      </p:sp>
      <p:grpSp>
        <p:nvGrpSpPr>
          <p:cNvPr id="5" name="Group 27"/>
          <p:cNvGrpSpPr>
            <a:grpSpLocks/>
          </p:cNvGrpSpPr>
          <p:nvPr/>
        </p:nvGrpSpPr>
        <p:grpSpPr bwMode="auto">
          <a:xfrm>
            <a:off x="734228" y="2988779"/>
            <a:ext cx="2743200" cy="2514600"/>
            <a:chOff x="2064" y="1584"/>
            <a:chExt cx="2928" cy="2208"/>
          </a:xfrm>
        </p:grpSpPr>
        <p:sp>
          <p:nvSpPr>
            <p:cNvPr id="6" name="Rectangle 28"/>
            <p:cNvSpPr>
              <a:spLocks noChangeArrowheads="1"/>
            </p:cNvSpPr>
            <p:nvPr/>
          </p:nvSpPr>
          <p:spPr bwMode="auto">
            <a:xfrm>
              <a:off x="2671" y="2687"/>
              <a:ext cx="314" cy="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grpSp>
          <p:nvGrpSpPr>
            <p:cNvPr id="7" name="Group 29"/>
            <p:cNvGrpSpPr>
              <a:grpSpLocks/>
            </p:cNvGrpSpPr>
            <p:nvPr/>
          </p:nvGrpSpPr>
          <p:grpSpPr bwMode="auto">
            <a:xfrm>
              <a:off x="3072" y="2400"/>
              <a:ext cx="672" cy="1056"/>
              <a:chOff x="912" y="1152"/>
              <a:chExt cx="2360" cy="2984"/>
            </a:xfrm>
          </p:grpSpPr>
          <p:sp>
            <p:nvSpPr>
              <p:cNvPr id="22" name="Freeform 30"/>
              <p:cNvSpPr>
                <a:spLocks/>
              </p:cNvSpPr>
              <p:nvPr/>
            </p:nvSpPr>
            <p:spPr bwMode="auto">
              <a:xfrm>
                <a:off x="1536" y="1680"/>
                <a:ext cx="1736" cy="1517"/>
              </a:xfrm>
              <a:custGeom>
                <a:avLst/>
                <a:gdLst>
                  <a:gd name="T0" fmla="*/ 156 w 1736"/>
                  <a:gd name="T1" fmla="*/ 317 h 1517"/>
                  <a:gd name="T2" fmla="*/ 7 w 1736"/>
                  <a:gd name="T3" fmla="*/ 747 h 1517"/>
                  <a:gd name="T4" fmla="*/ 125 w 1736"/>
                  <a:gd name="T5" fmla="*/ 1217 h 1517"/>
                  <a:gd name="T6" fmla="*/ 1029 w 1736"/>
                  <a:gd name="T7" fmla="*/ 616 h 1517"/>
                  <a:gd name="T8" fmla="*/ 1700 w 1736"/>
                  <a:gd name="T9" fmla="*/ 356 h 1517"/>
                  <a:gd name="T10" fmla="*/ 1682 w 1736"/>
                  <a:gd name="T11" fmla="*/ 192 h 1517"/>
                  <a:gd name="T12" fmla="*/ 1009 w 1736"/>
                  <a:gd name="T13" fmla="*/ 410 h 1517"/>
                  <a:gd name="T14" fmla="*/ 156 w 1736"/>
                  <a:gd name="T15" fmla="*/ 317 h 1517"/>
                  <a:gd name="T16" fmla="*/ 0 60000 65536"/>
                  <a:gd name="T17" fmla="*/ 0 60000 65536"/>
                  <a:gd name="T18" fmla="*/ 0 60000 65536"/>
                  <a:gd name="T19" fmla="*/ 0 60000 65536"/>
                  <a:gd name="T20" fmla="*/ 0 60000 65536"/>
                  <a:gd name="T21" fmla="*/ 0 60000 65536"/>
                  <a:gd name="T22" fmla="*/ 0 60000 65536"/>
                  <a:gd name="T23" fmla="*/ 0 60000 65536"/>
                  <a:gd name="T24" fmla="*/ 0 w 1736"/>
                  <a:gd name="T25" fmla="*/ 0 h 1517"/>
                  <a:gd name="T26" fmla="*/ 1736 w 1736"/>
                  <a:gd name="T27" fmla="*/ 1517 h 15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6" h="1517">
                    <a:moveTo>
                      <a:pt x="156" y="317"/>
                    </a:moveTo>
                    <a:cubicBezTo>
                      <a:pt x="53" y="418"/>
                      <a:pt x="10" y="590"/>
                      <a:pt x="7" y="747"/>
                    </a:cubicBezTo>
                    <a:cubicBezTo>
                      <a:pt x="4" y="904"/>
                      <a:pt x="0" y="1124"/>
                      <a:pt x="125" y="1217"/>
                    </a:cubicBezTo>
                    <a:cubicBezTo>
                      <a:pt x="518" y="1517"/>
                      <a:pt x="657" y="647"/>
                      <a:pt x="1029" y="616"/>
                    </a:cubicBezTo>
                    <a:lnTo>
                      <a:pt x="1700" y="356"/>
                    </a:lnTo>
                    <a:cubicBezTo>
                      <a:pt x="1690" y="305"/>
                      <a:pt x="1736" y="301"/>
                      <a:pt x="1682" y="192"/>
                    </a:cubicBezTo>
                    <a:cubicBezTo>
                      <a:pt x="1632" y="75"/>
                      <a:pt x="1316" y="293"/>
                      <a:pt x="1009" y="410"/>
                    </a:cubicBezTo>
                    <a:cubicBezTo>
                      <a:pt x="702" y="527"/>
                      <a:pt x="471" y="0"/>
                      <a:pt x="156" y="317"/>
                    </a:cubicBezTo>
                    <a:close/>
                  </a:path>
                </a:pathLst>
              </a:custGeom>
              <a:solidFill>
                <a:srgbClr val="3366FF"/>
              </a:solidFill>
              <a:ln w="12700" cap="flat" cmpd="sng">
                <a:solidFill>
                  <a:srgbClr val="0000FF"/>
                </a:solidFill>
                <a:prstDash val="solid"/>
                <a:round/>
                <a:headEnd type="none" w="sm" len="sm"/>
                <a:tailEnd type="none" w="sm" len="sm"/>
              </a:ln>
            </p:spPr>
            <p:txBody>
              <a:bodyPr wrap="none" anchor="ctr"/>
              <a:lstStyle/>
              <a:p>
                <a:endParaRPr lang="ru-RU"/>
              </a:p>
            </p:txBody>
          </p:sp>
          <p:sp>
            <p:nvSpPr>
              <p:cNvPr id="23" name="Freeform 31"/>
              <p:cNvSpPr>
                <a:spLocks/>
              </p:cNvSpPr>
              <p:nvPr/>
            </p:nvSpPr>
            <p:spPr bwMode="auto">
              <a:xfrm>
                <a:off x="1488" y="1728"/>
                <a:ext cx="1766" cy="1517"/>
              </a:xfrm>
              <a:custGeom>
                <a:avLst/>
                <a:gdLst>
                  <a:gd name="T0" fmla="*/ 156 w 1766"/>
                  <a:gd name="T1" fmla="*/ 317 h 1517"/>
                  <a:gd name="T2" fmla="*/ 7 w 1766"/>
                  <a:gd name="T3" fmla="*/ 747 h 1517"/>
                  <a:gd name="T4" fmla="*/ 125 w 1766"/>
                  <a:gd name="T5" fmla="*/ 1217 h 1517"/>
                  <a:gd name="T6" fmla="*/ 1026 w 1766"/>
                  <a:gd name="T7" fmla="*/ 655 h 1517"/>
                  <a:gd name="T8" fmla="*/ 1693 w 1766"/>
                  <a:gd name="T9" fmla="*/ 726 h 1517"/>
                  <a:gd name="T10" fmla="*/ 1730 w 1766"/>
                  <a:gd name="T11" fmla="*/ 508 h 1517"/>
                  <a:gd name="T12" fmla="*/ 1047 w 1766"/>
                  <a:gd name="T13" fmla="*/ 468 h 1517"/>
                  <a:gd name="T14" fmla="*/ 156 w 1766"/>
                  <a:gd name="T15" fmla="*/ 317 h 1517"/>
                  <a:gd name="T16" fmla="*/ 0 60000 65536"/>
                  <a:gd name="T17" fmla="*/ 0 60000 65536"/>
                  <a:gd name="T18" fmla="*/ 0 60000 65536"/>
                  <a:gd name="T19" fmla="*/ 0 60000 65536"/>
                  <a:gd name="T20" fmla="*/ 0 60000 65536"/>
                  <a:gd name="T21" fmla="*/ 0 60000 65536"/>
                  <a:gd name="T22" fmla="*/ 0 60000 65536"/>
                  <a:gd name="T23" fmla="*/ 0 60000 65536"/>
                  <a:gd name="T24" fmla="*/ 0 w 1766"/>
                  <a:gd name="T25" fmla="*/ 0 h 1517"/>
                  <a:gd name="T26" fmla="*/ 1766 w 1766"/>
                  <a:gd name="T27" fmla="*/ 1517 h 15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66" h="1517">
                    <a:moveTo>
                      <a:pt x="156" y="317"/>
                    </a:moveTo>
                    <a:cubicBezTo>
                      <a:pt x="53" y="418"/>
                      <a:pt x="10" y="590"/>
                      <a:pt x="7" y="747"/>
                    </a:cubicBezTo>
                    <a:cubicBezTo>
                      <a:pt x="4" y="904"/>
                      <a:pt x="0" y="1124"/>
                      <a:pt x="125" y="1217"/>
                    </a:cubicBezTo>
                    <a:cubicBezTo>
                      <a:pt x="518" y="1517"/>
                      <a:pt x="654" y="686"/>
                      <a:pt x="1026" y="655"/>
                    </a:cubicBezTo>
                    <a:cubicBezTo>
                      <a:pt x="1026" y="655"/>
                      <a:pt x="1346" y="685"/>
                      <a:pt x="1693" y="726"/>
                    </a:cubicBezTo>
                    <a:cubicBezTo>
                      <a:pt x="1765" y="654"/>
                      <a:pt x="1636" y="508"/>
                      <a:pt x="1730" y="508"/>
                    </a:cubicBezTo>
                    <a:cubicBezTo>
                      <a:pt x="1766" y="526"/>
                      <a:pt x="1403" y="555"/>
                      <a:pt x="1047" y="468"/>
                    </a:cubicBezTo>
                    <a:cubicBezTo>
                      <a:pt x="691" y="381"/>
                      <a:pt x="471" y="0"/>
                      <a:pt x="156" y="317"/>
                    </a:cubicBezTo>
                    <a:close/>
                  </a:path>
                </a:pathLst>
              </a:custGeom>
              <a:solidFill>
                <a:srgbClr val="FF3300"/>
              </a:solidFill>
              <a:ln w="12700" cap="flat" cmpd="sng">
                <a:solidFill>
                  <a:schemeClr val="tx1"/>
                </a:solidFill>
                <a:prstDash val="solid"/>
                <a:round/>
                <a:headEnd type="none" w="sm" len="sm"/>
                <a:tailEnd type="none" w="sm" len="sm"/>
              </a:ln>
            </p:spPr>
            <p:txBody>
              <a:bodyPr wrap="none" anchor="ctr"/>
              <a:lstStyle/>
              <a:p>
                <a:endParaRPr lang="ru-RU"/>
              </a:p>
            </p:txBody>
          </p:sp>
          <p:sp>
            <p:nvSpPr>
              <p:cNvPr id="24" name="Freeform 32"/>
              <p:cNvSpPr>
                <a:spLocks/>
              </p:cNvSpPr>
              <p:nvPr/>
            </p:nvSpPr>
            <p:spPr bwMode="auto">
              <a:xfrm>
                <a:off x="1440" y="1728"/>
                <a:ext cx="1303" cy="2408"/>
              </a:xfrm>
              <a:custGeom>
                <a:avLst/>
                <a:gdLst>
                  <a:gd name="T0" fmla="*/ 156 w 1303"/>
                  <a:gd name="T1" fmla="*/ 317 h 2408"/>
                  <a:gd name="T2" fmla="*/ 7 w 1303"/>
                  <a:gd name="T3" fmla="*/ 747 h 2408"/>
                  <a:gd name="T4" fmla="*/ 125 w 1303"/>
                  <a:gd name="T5" fmla="*/ 1217 h 2408"/>
                  <a:gd name="T6" fmla="*/ 725 w 1303"/>
                  <a:gd name="T7" fmla="*/ 1196 h 2408"/>
                  <a:gd name="T8" fmla="*/ 1053 w 1303"/>
                  <a:gd name="T9" fmla="*/ 1334 h 2408"/>
                  <a:gd name="T10" fmla="*/ 1105 w 1303"/>
                  <a:gd name="T11" fmla="*/ 2125 h 2408"/>
                  <a:gd name="T12" fmla="*/ 1123 w 1303"/>
                  <a:gd name="T13" fmla="*/ 2325 h 2408"/>
                  <a:gd name="T14" fmla="*/ 1269 w 1303"/>
                  <a:gd name="T15" fmla="*/ 2307 h 2408"/>
                  <a:gd name="T16" fmla="*/ 1281 w 1303"/>
                  <a:gd name="T17" fmla="*/ 1809 h 2408"/>
                  <a:gd name="T18" fmla="*/ 1291 w 1303"/>
                  <a:gd name="T19" fmla="*/ 1406 h 2408"/>
                  <a:gd name="T20" fmla="*/ 1260 w 1303"/>
                  <a:gd name="T21" fmla="*/ 941 h 2408"/>
                  <a:gd name="T22" fmla="*/ 1032 w 1303"/>
                  <a:gd name="T23" fmla="*/ 423 h 2408"/>
                  <a:gd name="T24" fmla="*/ 156 w 1303"/>
                  <a:gd name="T25" fmla="*/ 317 h 240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03"/>
                  <a:gd name="T40" fmla="*/ 0 h 2408"/>
                  <a:gd name="T41" fmla="*/ 1303 w 1303"/>
                  <a:gd name="T42" fmla="*/ 2408 h 240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03" h="2408">
                    <a:moveTo>
                      <a:pt x="156" y="317"/>
                    </a:moveTo>
                    <a:cubicBezTo>
                      <a:pt x="53" y="418"/>
                      <a:pt x="10" y="590"/>
                      <a:pt x="7" y="747"/>
                    </a:cubicBezTo>
                    <a:cubicBezTo>
                      <a:pt x="4" y="904"/>
                      <a:pt x="0" y="1124"/>
                      <a:pt x="125" y="1217"/>
                    </a:cubicBezTo>
                    <a:cubicBezTo>
                      <a:pt x="518" y="1517"/>
                      <a:pt x="611" y="1186"/>
                      <a:pt x="725" y="1196"/>
                    </a:cubicBezTo>
                    <a:cubicBezTo>
                      <a:pt x="839" y="1206"/>
                      <a:pt x="929" y="982"/>
                      <a:pt x="1053" y="1334"/>
                    </a:cubicBezTo>
                    <a:cubicBezTo>
                      <a:pt x="1114" y="1525"/>
                      <a:pt x="1093" y="1960"/>
                      <a:pt x="1105" y="2125"/>
                    </a:cubicBezTo>
                    <a:cubicBezTo>
                      <a:pt x="1117" y="2290"/>
                      <a:pt x="1096" y="2295"/>
                      <a:pt x="1123" y="2325"/>
                    </a:cubicBezTo>
                    <a:cubicBezTo>
                      <a:pt x="1185" y="2325"/>
                      <a:pt x="1243" y="2408"/>
                      <a:pt x="1269" y="2307"/>
                    </a:cubicBezTo>
                    <a:cubicBezTo>
                      <a:pt x="1295" y="2206"/>
                      <a:pt x="1278" y="1981"/>
                      <a:pt x="1281" y="1809"/>
                    </a:cubicBezTo>
                    <a:cubicBezTo>
                      <a:pt x="1276" y="1568"/>
                      <a:pt x="1294" y="1551"/>
                      <a:pt x="1291" y="1406"/>
                    </a:cubicBezTo>
                    <a:cubicBezTo>
                      <a:pt x="1288" y="1261"/>
                      <a:pt x="1303" y="1105"/>
                      <a:pt x="1260" y="941"/>
                    </a:cubicBezTo>
                    <a:cubicBezTo>
                      <a:pt x="1197" y="682"/>
                      <a:pt x="1218" y="599"/>
                      <a:pt x="1032" y="423"/>
                    </a:cubicBezTo>
                    <a:cubicBezTo>
                      <a:pt x="846" y="247"/>
                      <a:pt x="471" y="0"/>
                      <a:pt x="156" y="317"/>
                    </a:cubicBezTo>
                    <a:close/>
                  </a:path>
                </a:pathLst>
              </a:custGeom>
              <a:solidFill>
                <a:srgbClr val="FF9900"/>
              </a:solidFill>
              <a:ln w="12700" cap="flat" cmpd="sng">
                <a:solidFill>
                  <a:schemeClr val="tx1"/>
                </a:solidFill>
                <a:prstDash val="solid"/>
                <a:round/>
                <a:headEnd type="none" w="sm" len="sm"/>
                <a:tailEnd type="none" w="sm" len="sm"/>
              </a:ln>
            </p:spPr>
            <p:txBody>
              <a:bodyPr wrap="none" anchor="ctr"/>
              <a:lstStyle/>
              <a:p>
                <a:endParaRPr lang="ru-RU"/>
              </a:p>
            </p:txBody>
          </p:sp>
          <p:sp>
            <p:nvSpPr>
              <p:cNvPr id="25" name="Freeform 33"/>
              <p:cNvSpPr>
                <a:spLocks/>
              </p:cNvSpPr>
              <p:nvPr/>
            </p:nvSpPr>
            <p:spPr bwMode="auto">
              <a:xfrm>
                <a:off x="912" y="1152"/>
                <a:ext cx="1604" cy="2535"/>
              </a:xfrm>
              <a:custGeom>
                <a:avLst/>
                <a:gdLst>
                  <a:gd name="T0" fmla="*/ 1397 w 1604"/>
                  <a:gd name="T1" fmla="*/ 811 h 2535"/>
                  <a:gd name="T2" fmla="*/ 1324 w 1604"/>
                  <a:gd name="T3" fmla="*/ 138 h 2535"/>
                  <a:gd name="T4" fmla="*/ 626 w 1604"/>
                  <a:gd name="T5" fmla="*/ 131 h 2535"/>
                  <a:gd name="T6" fmla="*/ 42 w 1604"/>
                  <a:gd name="T7" fmla="*/ 1059 h 2535"/>
                  <a:gd name="T8" fmla="*/ 207 w 1604"/>
                  <a:gd name="T9" fmla="*/ 1959 h 2535"/>
                  <a:gd name="T10" fmla="*/ 866 w 1604"/>
                  <a:gd name="T11" fmla="*/ 2483 h 2535"/>
                  <a:gd name="T12" fmla="*/ 1376 w 1604"/>
                  <a:gd name="T13" fmla="*/ 2321 h 2535"/>
                  <a:gd name="T14" fmla="*/ 1518 w 1604"/>
                  <a:gd name="T15" fmla="*/ 1737 h 2535"/>
                  <a:gd name="T16" fmla="*/ 859 w 1604"/>
                  <a:gd name="T17" fmla="*/ 1679 h 2535"/>
                  <a:gd name="T18" fmla="*/ 807 w 1604"/>
                  <a:gd name="T19" fmla="*/ 997 h 2535"/>
                  <a:gd name="T20" fmla="*/ 1397 w 1604"/>
                  <a:gd name="T21" fmla="*/ 811 h 25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04"/>
                  <a:gd name="T34" fmla="*/ 0 h 2535"/>
                  <a:gd name="T35" fmla="*/ 1604 w 1604"/>
                  <a:gd name="T36" fmla="*/ 2535 h 253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04" h="2535">
                    <a:moveTo>
                      <a:pt x="1397" y="811"/>
                    </a:moveTo>
                    <a:cubicBezTo>
                      <a:pt x="1604" y="636"/>
                      <a:pt x="1452" y="242"/>
                      <a:pt x="1324" y="138"/>
                    </a:cubicBezTo>
                    <a:cubicBezTo>
                      <a:pt x="1196" y="34"/>
                      <a:pt x="900" y="0"/>
                      <a:pt x="626" y="131"/>
                    </a:cubicBezTo>
                    <a:cubicBezTo>
                      <a:pt x="352" y="262"/>
                      <a:pt x="93" y="607"/>
                      <a:pt x="42" y="1059"/>
                    </a:cubicBezTo>
                    <a:cubicBezTo>
                      <a:pt x="0" y="1524"/>
                      <a:pt x="114" y="1794"/>
                      <a:pt x="207" y="1959"/>
                    </a:cubicBezTo>
                    <a:cubicBezTo>
                      <a:pt x="300" y="2124"/>
                      <a:pt x="518" y="2476"/>
                      <a:pt x="866" y="2483"/>
                    </a:cubicBezTo>
                    <a:cubicBezTo>
                      <a:pt x="1040" y="2535"/>
                      <a:pt x="1282" y="2455"/>
                      <a:pt x="1376" y="2321"/>
                    </a:cubicBezTo>
                    <a:cubicBezTo>
                      <a:pt x="1470" y="2187"/>
                      <a:pt x="1583" y="1835"/>
                      <a:pt x="1518" y="1737"/>
                    </a:cubicBezTo>
                    <a:cubicBezTo>
                      <a:pt x="1446" y="1541"/>
                      <a:pt x="1087" y="1917"/>
                      <a:pt x="859" y="1679"/>
                    </a:cubicBezTo>
                    <a:cubicBezTo>
                      <a:pt x="714" y="1534"/>
                      <a:pt x="685" y="1224"/>
                      <a:pt x="807" y="997"/>
                    </a:cubicBezTo>
                    <a:cubicBezTo>
                      <a:pt x="1045" y="562"/>
                      <a:pt x="1190" y="986"/>
                      <a:pt x="1397" y="811"/>
                    </a:cubicBezTo>
                    <a:close/>
                  </a:path>
                </a:pathLst>
              </a:custGeom>
              <a:solidFill>
                <a:srgbClr val="993300"/>
              </a:solidFill>
              <a:ln w="12700" cap="flat" cmpd="sng">
                <a:solidFill>
                  <a:schemeClr val="tx1"/>
                </a:solidFill>
                <a:prstDash val="solid"/>
                <a:round/>
                <a:headEnd type="none" w="sm" len="sm"/>
                <a:tailEnd type="none" w="sm" len="sm"/>
              </a:ln>
            </p:spPr>
            <p:txBody>
              <a:bodyPr wrap="none" anchor="ctr"/>
              <a:lstStyle/>
              <a:p>
                <a:endParaRPr lang="ru-RU"/>
              </a:p>
            </p:txBody>
          </p:sp>
        </p:grpSp>
        <p:sp>
          <p:nvSpPr>
            <p:cNvPr id="8" name="AutoShape 34"/>
            <p:cNvSpPr>
              <a:spLocks noChangeArrowheads="1"/>
            </p:cNvSpPr>
            <p:nvPr/>
          </p:nvSpPr>
          <p:spPr bwMode="auto">
            <a:xfrm rot="7265021">
              <a:off x="2726" y="2196"/>
              <a:ext cx="1258" cy="1226"/>
            </a:xfrm>
            <a:prstGeom prst="cloudCallout">
              <a:avLst>
                <a:gd name="adj1" fmla="val -57616"/>
                <a:gd name="adj2" fmla="val 31301"/>
              </a:avLst>
            </a:prstGeom>
            <a:noFill/>
            <a:ln w="2857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rot="10800000" vert="eaVert"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az-Latn-AZ" altLang="en-US"/>
            </a:p>
          </p:txBody>
        </p:sp>
        <p:sp>
          <p:nvSpPr>
            <p:cNvPr id="9" name="AutoShape 35" descr="Su damlaları"/>
            <p:cNvSpPr>
              <a:spLocks noChangeArrowheads="1"/>
            </p:cNvSpPr>
            <p:nvPr/>
          </p:nvSpPr>
          <p:spPr bwMode="auto">
            <a:xfrm>
              <a:off x="2448" y="2544"/>
              <a:ext cx="200" cy="240"/>
            </a:xfrm>
            <a:prstGeom prst="cube">
              <a:avLst>
                <a:gd name="adj" fmla="val 25000"/>
              </a:avLst>
            </a:prstGeom>
            <a:blipFill dpi="0" rotWithShape="0">
              <a:blip r:embed="rId3"/>
              <a:srcRect/>
              <a:tile tx="0" ty="0" sx="100000" sy="100000" flip="none" algn="tl"/>
            </a:blipFill>
            <a:ln w="9525">
              <a:solidFill>
                <a:schemeClr val="tx1"/>
              </a:solidFill>
              <a:miter lim="800000"/>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10" name="AutoShape 36" descr="Su damlaları"/>
            <p:cNvSpPr>
              <a:spLocks noChangeArrowheads="1"/>
            </p:cNvSpPr>
            <p:nvPr/>
          </p:nvSpPr>
          <p:spPr bwMode="auto">
            <a:xfrm>
              <a:off x="2400" y="2112"/>
              <a:ext cx="200" cy="240"/>
            </a:xfrm>
            <a:prstGeom prst="cube">
              <a:avLst>
                <a:gd name="adj" fmla="val 25000"/>
              </a:avLst>
            </a:prstGeom>
            <a:blipFill dpi="0" rotWithShape="0">
              <a:blip r:embed="rId3"/>
              <a:srcRect/>
              <a:tile tx="0" ty="0" sx="100000" sy="100000" flip="none" algn="tl"/>
            </a:blipFill>
            <a:ln w="9525">
              <a:solidFill>
                <a:schemeClr val="tx1"/>
              </a:solidFill>
              <a:miter lim="800000"/>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11" name="AutoShape 37" descr="Su damlaları"/>
            <p:cNvSpPr>
              <a:spLocks noChangeArrowheads="1"/>
            </p:cNvSpPr>
            <p:nvPr/>
          </p:nvSpPr>
          <p:spPr bwMode="auto">
            <a:xfrm>
              <a:off x="2776" y="3360"/>
              <a:ext cx="200" cy="240"/>
            </a:xfrm>
            <a:prstGeom prst="cube">
              <a:avLst>
                <a:gd name="adj" fmla="val 25000"/>
              </a:avLst>
            </a:prstGeom>
            <a:blipFill dpi="0" rotWithShape="0">
              <a:blip r:embed="rId3"/>
              <a:srcRect/>
              <a:tile tx="0" ty="0" sx="100000" sy="100000" flip="none" algn="tl"/>
            </a:blipFill>
            <a:ln w="9525">
              <a:solidFill>
                <a:schemeClr val="tx1"/>
              </a:solidFill>
              <a:miter lim="800000"/>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12" name="AutoShape 38" descr="Su damlaları"/>
            <p:cNvSpPr>
              <a:spLocks noChangeArrowheads="1"/>
            </p:cNvSpPr>
            <p:nvPr/>
          </p:nvSpPr>
          <p:spPr bwMode="auto">
            <a:xfrm>
              <a:off x="3784" y="3408"/>
              <a:ext cx="200" cy="240"/>
            </a:xfrm>
            <a:prstGeom prst="cube">
              <a:avLst>
                <a:gd name="adj" fmla="val 25000"/>
              </a:avLst>
            </a:prstGeom>
            <a:blipFill dpi="0" rotWithShape="0">
              <a:blip r:embed="rId3"/>
              <a:srcRect/>
              <a:tile tx="0" ty="0" sx="100000" sy="100000" flip="none" algn="tl"/>
            </a:blipFill>
            <a:ln w="9525">
              <a:solidFill>
                <a:schemeClr val="tx1"/>
              </a:solidFill>
              <a:miter lim="800000"/>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13" name="AutoShape 39" descr="Su damlaları"/>
            <p:cNvSpPr>
              <a:spLocks noChangeArrowheads="1"/>
            </p:cNvSpPr>
            <p:nvPr/>
          </p:nvSpPr>
          <p:spPr bwMode="auto">
            <a:xfrm>
              <a:off x="2440" y="3264"/>
              <a:ext cx="200" cy="240"/>
            </a:xfrm>
            <a:prstGeom prst="cube">
              <a:avLst>
                <a:gd name="adj" fmla="val 25000"/>
              </a:avLst>
            </a:prstGeom>
            <a:blipFill dpi="0" rotWithShape="0">
              <a:blip r:embed="rId3"/>
              <a:srcRect/>
              <a:tile tx="0" ty="0" sx="100000" sy="100000" flip="none" algn="tl"/>
            </a:blipFill>
            <a:ln w="9525">
              <a:solidFill>
                <a:schemeClr val="tx1"/>
              </a:solidFill>
              <a:miter lim="800000"/>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14" name="AutoShape 40" descr="Su damlaları"/>
            <p:cNvSpPr>
              <a:spLocks noChangeArrowheads="1"/>
            </p:cNvSpPr>
            <p:nvPr/>
          </p:nvSpPr>
          <p:spPr bwMode="auto">
            <a:xfrm>
              <a:off x="4216" y="3216"/>
              <a:ext cx="200" cy="240"/>
            </a:xfrm>
            <a:prstGeom prst="cube">
              <a:avLst>
                <a:gd name="adj" fmla="val 25000"/>
              </a:avLst>
            </a:prstGeom>
            <a:blipFill dpi="0" rotWithShape="0">
              <a:blip r:embed="rId3" cstate="print"/>
              <a:srcRect/>
              <a:tile tx="0" ty="0" sx="100000" sy="100000" flip="none" algn="tl"/>
            </a:blipFill>
            <a:ln w="9525">
              <a:solidFill>
                <a:schemeClr val="tx1"/>
              </a:solidFill>
              <a:miter lim="800000"/>
              <a:headEnd/>
              <a:tailEnd/>
            </a:ln>
            <a:effectLst>
              <a:outerShdw dist="107763" dir="18900000" algn="ctr" rotWithShape="0">
                <a:schemeClr val="bg2"/>
              </a:outerShdw>
            </a:effectLst>
          </p:spPr>
          <p:txBody>
            <a:bodyPr wrap="none" anchor="ctr"/>
            <a:lstStyle/>
            <a:p>
              <a:pPr>
                <a:defRPr/>
              </a:pPr>
              <a:endParaRPr lang="en-US" altLang="en-US"/>
            </a:p>
          </p:txBody>
        </p:sp>
        <p:sp>
          <p:nvSpPr>
            <p:cNvPr id="15" name="AutoShape 41" descr="Su damlaları"/>
            <p:cNvSpPr>
              <a:spLocks noChangeArrowheads="1"/>
            </p:cNvSpPr>
            <p:nvPr/>
          </p:nvSpPr>
          <p:spPr bwMode="auto">
            <a:xfrm>
              <a:off x="2784" y="2112"/>
              <a:ext cx="200" cy="200"/>
            </a:xfrm>
            <a:prstGeom prst="cube">
              <a:avLst>
                <a:gd name="adj" fmla="val 25000"/>
              </a:avLst>
            </a:prstGeom>
            <a:blipFill dpi="0" rotWithShape="0">
              <a:blip r:embed="rId3"/>
              <a:srcRect/>
              <a:tile tx="0" ty="0" sx="100000" sy="100000" flip="none" algn="tl"/>
            </a:blipFill>
            <a:ln w="9525">
              <a:solidFill>
                <a:schemeClr val="tx1"/>
              </a:solidFill>
              <a:miter lim="800000"/>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16" name="AutoShape 42" descr="Su damlaları"/>
            <p:cNvSpPr>
              <a:spLocks noChangeArrowheads="1"/>
            </p:cNvSpPr>
            <p:nvPr/>
          </p:nvSpPr>
          <p:spPr bwMode="auto">
            <a:xfrm>
              <a:off x="4312" y="2112"/>
              <a:ext cx="200" cy="240"/>
            </a:xfrm>
            <a:prstGeom prst="cube">
              <a:avLst>
                <a:gd name="adj" fmla="val 25000"/>
              </a:avLst>
            </a:prstGeom>
            <a:blipFill dpi="0" rotWithShape="0">
              <a:blip r:embed="rId3"/>
              <a:srcRect/>
              <a:tile tx="0" ty="0" sx="100000" sy="100000" flip="none" algn="tl"/>
            </a:blipFill>
            <a:ln w="9525">
              <a:solidFill>
                <a:schemeClr val="tx1"/>
              </a:solidFill>
              <a:miter lim="800000"/>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17" name="Rectangle 43" descr="Su damlaları"/>
            <p:cNvSpPr>
              <a:spLocks noChangeArrowheads="1"/>
            </p:cNvSpPr>
            <p:nvPr/>
          </p:nvSpPr>
          <p:spPr bwMode="auto">
            <a:xfrm>
              <a:off x="4168" y="2536"/>
              <a:ext cx="200" cy="200"/>
            </a:xfrm>
            <a:prstGeom prst="rect">
              <a:avLst/>
            </a:prstGeom>
            <a:blipFill dpi="0" rotWithShape="0">
              <a:blip r:embed="rId3"/>
              <a:srcRect/>
              <a:tile tx="0" ty="0" sx="100000" sy="100000" flip="none" algn="tl"/>
            </a:blipFill>
            <a:ln w="9525">
              <a:miter lim="800000"/>
              <a:headEnd/>
              <a:tailEnd/>
            </a:ln>
            <a:scene3d>
              <a:camera prst="legacyObliqueTopLeft"/>
              <a:lightRig rig="legacyFlat3" dir="t"/>
            </a:scene3d>
            <a:sp3d extrusionH="430200" prstMaterial="legacyMatte">
              <a:bevelT w="13500" h="13500" prst="angle"/>
              <a:bevelB w="13500" h="13500" prst="angle"/>
              <a:extrusionClr>
                <a:srgbClr val="CCFFFF"/>
              </a:extrusionClr>
            </a:sp3d>
          </p:spPr>
          <p:txBody>
            <a:bodyPr wrap="none" anchor="ctr">
              <a:flatTx/>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18" name="AutoShape 44" descr="Su damlaları"/>
            <p:cNvSpPr>
              <a:spLocks noChangeArrowheads="1"/>
            </p:cNvSpPr>
            <p:nvPr/>
          </p:nvSpPr>
          <p:spPr bwMode="auto">
            <a:xfrm>
              <a:off x="3792" y="2064"/>
              <a:ext cx="240" cy="192"/>
            </a:xfrm>
            <a:prstGeom prst="hexagon">
              <a:avLst>
                <a:gd name="adj" fmla="val 31250"/>
                <a:gd name="vf" fmla="val 115470"/>
              </a:avLst>
            </a:prstGeom>
            <a:blipFill dpi="0" rotWithShape="0">
              <a:blip r:embed="rId3"/>
              <a:srcRect/>
              <a:tile tx="0" ty="0" sx="100000" sy="100000" flip="none" algn="tl"/>
            </a:blipFill>
            <a:ln w="9525">
              <a:miter lim="800000"/>
              <a:headEnd/>
              <a:tailEnd/>
            </a:ln>
            <a:scene3d>
              <a:camera prst="legacyObliqueTopRight"/>
              <a:lightRig rig="legacyFlat3" dir="b"/>
            </a:scene3d>
            <a:sp3d extrusionH="430200" prstMaterial="legacyMatte">
              <a:bevelT w="13500" h="13500" prst="angle"/>
              <a:bevelB w="13500" h="13500" prst="angle"/>
              <a:extrusionClr>
                <a:srgbClr val="CCFFFF"/>
              </a:extrusionClr>
            </a:sp3d>
          </p:spPr>
          <p:txBody>
            <a:bodyPr wrap="none" anchor="ctr">
              <a:flatTx/>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19" name="AutoShape 45" descr="Su damlaları"/>
            <p:cNvSpPr>
              <a:spLocks noChangeArrowheads="1"/>
            </p:cNvSpPr>
            <p:nvPr/>
          </p:nvSpPr>
          <p:spPr bwMode="auto">
            <a:xfrm>
              <a:off x="4064" y="2968"/>
              <a:ext cx="160" cy="200"/>
            </a:xfrm>
            <a:prstGeom prst="pentagon">
              <a:avLst/>
            </a:prstGeom>
            <a:blipFill dpi="0" rotWithShape="0">
              <a:blip r:embed="rId3"/>
              <a:srcRect/>
              <a:tile tx="0" ty="0" sx="100000" sy="100000" flip="none" algn="tl"/>
            </a:blipFill>
            <a:ln w="9525">
              <a:miter lim="800000"/>
              <a:headEnd/>
              <a:tailEnd/>
            </a:ln>
            <a:scene3d>
              <a:camera prst="legacyObliqueTopRight"/>
              <a:lightRig rig="legacyFlat3" dir="b"/>
            </a:scene3d>
            <a:sp3d extrusionH="430200" prstMaterial="legacyMatte">
              <a:bevelT w="13500" h="13500" prst="angle"/>
              <a:bevelB w="13500" h="13500" prst="angle"/>
              <a:extrusionClr>
                <a:srgbClr val="CCFFFF"/>
              </a:extrusionClr>
            </a:sp3d>
          </p:spPr>
          <p:txBody>
            <a:bodyPr wrap="none" anchor="ctr">
              <a:flatTx/>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20" name="AutoShape 46" descr="Su damlaları"/>
            <p:cNvSpPr>
              <a:spLocks noChangeArrowheads="1"/>
            </p:cNvSpPr>
            <p:nvPr/>
          </p:nvSpPr>
          <p:spPr bwMode="auto">
            <a:xfrm>
              <a:off x="2448" y="2976"/>
              <a:ext cx="240" cy="144"/>
            </a:xfrm>
            <a:prstGeom prst="roundRect">
              <a:avLst>
                <a:gd name="adj" fmla="val 16667"/>
              </a:avLst>
            </a:prstGeom>
            <a:blipFill dpi="0" rotWithShape="0">
              <a:blip r:embed="rId3"/>
              <a:srcRect/>
              <a:tile tx="0" ty="0" sx="100000" sy="100000" flip="none" algn="tl"/>
            </a:blipFill>
            <a:ln w="9525">
              <a:round/>
              <a:headEnd/>
              <a:tailEnd/>
            </a:ln>
            <a:scene3d>
              <a:camera prst="legacyObliqueTopRight"/>
              <a:lightRig rig="legacyFlat3" dir="b"/>
            </a:scene3d>
            <a:sp3d extrusionH="430200" prstMaterial="legacyMatte">
              <a:bevelT w="13500" h="13500" prst="angle"/>
              <a:bevelB w="13500" h="13500" prst="angle"/>
              <a:extrusionClr>
                <a:srgbClr val="CCFFFF"/>
              </a:extrusionClr>
            </a:sp3d>
          </p:spPr>
          <p:txBody>
            <a:bodyPr wrap="none" anchor="ctr">
              <a:flatTx/>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21" name="AutoShape 47"/>
            <p:cNvSpPr>
              <a:spLocks noChangeArrowheads="1"/>
            </p:cNvSpPr>
            <p:nvPr/>
          </p:nvSpPr>
          <p:spPr bwMode="auto">
            <a:xfrm>
              <a:off x="2064" y="1584"/>
              <a:ext cx="2928" cy="2208"/>
            </a:xfrm>
            <a:prstGeom prst="cube">
              <a:avLst>
                <a:gd name="adj" fmla="val 17616"/>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ru-RU" altLang="ru-RU"/>
            </a:p>
          </p:txBody>
        </p:sp>
      </p:grpSp>
      <p:sp>
        <p:nvSpPr>
          <p:cNvPr id="27" name="Text Box 60"/>
          <p:cNvSpPr txBox="1">
            <a:spLocks noGrp="1" noChangeArrowheads="1"/>
          </p:cNvSpPr>
          <p:nvPr>
            <p:ph idx="1"/>
          </p:nvPr>
        </p:nvSpPr>
        <p:spPr bwMode="auto">
          <a:xfrm>
            <a:off x="1207958" y="2443163"/>
            <a:ext cx="2908168" cy="4247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en-US" sz="2400" dirty="0"/>
              <a:t>Static </a:t>
            </a:r>
            <a:r>
              <a:rPr lang="en-US" sz="2400" i="1" dirty="0" smtClean="0"/>
              <a:t>p</a:t>
            </a:r>
            <a:r>
              <a:rPr lang="az-Latn-AZ" altLang="en-US" sz="2400" i="1" dirty="0" smtClean="0"/>
              <a:t>reservation</a:t>
            </a:r>
            <a:endParaRPr lang="tr-TR" altLang="en-US" sz="2400" b="1" dirty="0">
              <a:latin typeface="Calibri" pitchFamily="34" charset="0"/>
            </a:endParaRPr>
          </a:p>
        </p:txBody>
      </p:sp>
      <p:grpSp>
        <p:nvGrpSpPr>
          <p:cNvPr id="28" name="Group 10"/>
          <p:cNvGrpSpPr>
            <a:grpSpLocks/>
          </p:cNvGrpSpPr>
          <p:nvPr/>
        </p:nvGrpSpPr>
        <p:grpSpPr bwMode="auto">
          <a:xfrm>
            <a:off x="4343400" y="3962400"/>
            <a:ext cx="1066800" cy="1566863"/>
            <a:chOff x="912" y="1152"/>
            <a:chExt cx="2360" cy="2984"/>
          </a:xfrm>
        </p:grpSpPr>
        <p:sp>
          <p:nvSpPr>
            <p:cNvPr id="29" name="Freeform 6"/>
            <p:cNvSpPr>
              <a:spLocks/>
            </p:cNvSpPr>
            <p:nvPr/>
          </p:nvSpPr>
          <p:spPr bwMode="auto">
            <a:xfrm>
              <a:off x="1536" y="1680"/>
              <a:ext cx="1736" cy="1517"/>
            </a:xfrm>
            <a:custGeom>
              <a:avLst/>
              <a:gdLst>
                <a:gd name="T0" fmla="*/ 156 w 1736"/>
                <a:gd name="T1" fmla="*/ 317 h 1517"/>
                <a:gd name="T2" fmla="*/ 7 w 1736"/>
                <a:gd name="T3" fmla="*/ 747 h 1517"/>
                <a:gd name="T4" fmla="*/ 125 w 1736"/>
                <a:gd name="T5" fmla="*/ 1217 h 1517"/>
                <a:gd name="T6" fmla="*/ 1029 w 1736"/>
                <a:gd name="T7" fmla="*/ 616 h 1517"/>
                <a:gd name="T8" fmla="*/ 1700 w 1736"/>
                <a:gd name="T9" fmla="*/ 356 h 1517"/>
                <a:gd name="T10" fmla="*/ 1682 w 1736"/>
                <a:gd name="T11" fmla="*/ 192 h 1517"/>
                <a:gd name="T12" fmla="*/ 1009 w 1736"/>
                <a:gd name="T13" fmla="*/ 410 h 1517"/>
                <a:gd name="T14" fmla="*/ 156 w 1736"/>
                <a:gd name="T15" fmla="*/ 317 h 1517"/>
                <a:gd name="T16" fmla="*/ 0 60000 65536"/>
                <a:gd name="T17" fmla="*/ 0 60000 65536"/>
                <a:gd name="T18" fmla="*/ 0 60000 65536"/>
                <a:gd name="T19" fmla="*/ 0 60000 65536"/>
                <a:gd name="T20" fmla="*/ 0 60000 65536"/>
                <a:gd name="T21" fmla="*/ 0 60000 65536"/>
                <a:gd name="T22" fmla="*/ 0 60000 65536"/>
                <a:gd name="T23" fmla="*/ 0 60000 65536"/>
                <a:gd name="T24" fmla="*/ 0 w 1736"/>
                <a:gd name="T25" fmla="*/ 0 h 1517"/>
                <a:gd name="T26" fmla="*/ 1736 w 1736"/>
                <a:gd name="T27" fmla="*/ 1517 h 15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6" h="1517">
                  <a:moveTo>
                    <a:pt x="156" y="317"/>
                  </a:moveTo>
                  <a:cubicBezTo>
                    <a:pt x="53" y="418"/>
                    <a:pt x="10" y="590"/>
                    <a:pt x="7" y="747"/>
                  </a:cubicBezTo>
                  <a:cubicBezTo>
                    <a:pt x="4" y="904"/>
                    <a:pt x="0" y="1124"/>
                    <a:pt x="125" y="1217"/>
                  </a:cubicBezTo>
                  <a:cubicBezTo>
                    <a:pt x="518" y="1517"/>
                    <a:pt x="657" y="647"/>
                    <a:pt x="1029" y="616"/>
                  </a:cubicBezTo>
                  <a:lnTo>
                    <a:pt x="1700" y="356"/>
                  </a:lnTo>
                  <a:cubicBezTo>
                    <a:pt x="1690" y="305"/>
                    <a:pt x="1736" y="301"/>
                    <a:pt x="1682" y="192"/>
                  </a:cubicBezTo>
                  <a:cubicBezTo>
                    <a:pt x="1632" y="75"/>
                    <a:pt x="1316" y="293"/>
                    <a:pt x="1009" y="410"/>
                  </a:cubicBezTo>
                  <a:cubicBezTo>
                    <a:pt x="702" y="527"/>
                    <a:pt x="471" y="0"/>
                    <a:pt x="156" y="317"/>
                  </a:cubicBezTo>
                  <a:close/>
                </a:path>
              </a:pathLst>
            </a:custGeom>
            <a:solidFill>
              <a:srgbClr val="3366FF"/>
            </a:solidFill>
            <a:ln w="12700" cap="flat" cmpd="sng">
              <a:solidFill>
                <a:srgbClr val="0000FF"/>
              </a:solidFill>
              <a:prstDash val="solid"/>
              <a:round/>
              <a:headEnd type="none" w="sm" len="sm"/>
              <a:tailEnd type="none" w="sm" len="sm"/>
            </a:ln>
          </p:spPr>
          <p:txBody>
            <a:bodyPr wrap="none" anchor="ctr"/>
            <a:lstStyle/>
            <a:p>
              <a:endParaRPr lang="ru-RU"/>
            </a:p>
          </p:txBody>
        </p:sp>
        <p:sp>
          <p:nvSpPr>
            <p:cNvPr id="30" name="Freeform 7"/>
            <p:cNvSpPr>
              <a:spLocks/>
            </p:cNvSpPr>
            <p:nvPr/>
          </p:nvSpPr>
          <p:spPr bwMode="auto">
            <a:xfrm>
              <a:off x="1488" y="1728"/>
              <a:ext cx="1766" cy="1517"/>
            </a:xfrm>
            <a:custGeom>
              <a:avLst/>
              <a:gdLst>
                <a:gd name="T0" fmla="*/ 156 w 1766"/>
                <a:gd name="T1" fmla="*/ 317 h 1517"/>
                <a:gd name="T2" fmla="*/ 7 w 1766"/>
                <a:gd name="T3" fmla="*/ 747 h 1517"/>
                <a:gd name="T4" fmla="*/ 125 w 1766"/>
                <a:gd name="T5" fmla="*/ 1217 h 1517"/>
                <a:gd name="T6" fmla="*/ 1026 w 1766"/>
                <a:gd name="T7" fmla="*/ 655 h 1517"/>
                <a:gd name="T8" fmla="*/ 1693 w 1766"/>
                <a:gd name="T9" fmla="*/ 726 h 1517"/>
                <a:gd name="T10" fmla="*/ 1730 w 1766"/>
                <a:gd name="T11" fmla="*/ 508 h 1517"/>
                <a:gd name="T12" fmla="*/ 1047 w 1766"/>
                <a:gd name="T13" fmla="*/ 468 h 1517"/>
                <a:gd name="T14" fmla="*/ 156 w 1766"/>
                <a:gd name="T15" fmla="*/ 317 h 1517"/>
                <a:gd name="T16" fmla="*/ 0 60000 65536"/>
                <a:gd name="T17" fmla="*/ 0 60000 65536"/>
                <a:gd name="T18" fmla="*/ 0 60000 65536"/>
                <a:gd name="T19" fmla="*/ 0 60000 65536"/>
                <a:gd name="T20" fmla="*/ 0 60000 65536"/>
                <a:gd name="T21" fmla="*/ 0 60000 65536"/>
                <a:gd name="T22" fmla="*/ 0 60000 65536"/>
                <a:gd name="T23" fmla="*/ 0 60000 65536"/>
                <a:gd name="T24" fmla="*/ 0 w 1766"/>
                <a:gd name="T25" fmla="*/ 0 h 1517"/>
                <a:gd name="T26" fmla="*/ 1766 w 1766"/>
                <a:gd name="T27" fmla="*/ 1517 h 15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66" h="1517">
                  <a:moveTo>
                    <a:pt x="156" y="317"/>
                  </a:moveTo>
                  <a:cubicBezTo>
                    <a:pt x="53" y="418"/>
                    <a:pt x="10" y="590"/>
                    <a:pt x="7" y="747"/>
                  </a:cubicBezTo>
                  <a:cubicBezTo>
                    <a:pt x="4" y="904"/>
                    <a:pt x="0" y="1124"/>
                    <a:pt x="125" y="1217"/>
                  </a:cubicBezTo>
                  <a:cubicBezTo>
                    <a:pt x="518" y="1517"/>
                    <a:pt x="654" y="686"/>
                    <a:pt x="1026" y="655"/>
                  </a:cubicBezTo>
                  <a:cubicBezTo>
                    <a:pt x="1026" y="655"/>
                    <a:pt x="1346" y="685"/>
                    <a:pt x="1693" y="726"/>
                  </a:cubicBezTo>
                  <a:cubicBezTo>
                    <a:pt x="1765" y="654"/>
                    <a:pt x="1636" y="508"/>
                    <a:pt x="1730" y="508"/>
                  </a:cubicBezTo>
                  <a:cubicBezTo>
                    <a:pt x="1766" y="526"/>
                    <a:pt x="1403" y="555"/>
                    <a:pt x="1047" y="468"/>
                  </a:cubicBezTo>
                  <a:cubicBezTo>
                    <a:pt x="691" y="381"/>
                    <a:pt x="471" y="0"/>
                    <a:pt x="156" y="317"/>
                  </a:cubicBezTo>
                  <a:close/>
                </a:path>
              </a:pathLst>
            </a:custGeom>
            <a:solidFill>
              <a:srgbClr val="FF3300"/>
            </a:solidFill>
            <a:ln w="12700" cap="flat" cmpd="sng">
              <a:solidFill>
                <a:schemeClr val="tx1"/>
              </a:solidFill>
              <a:prstDash val="solid"/>
              <a:round/>
              <a:headEnd type="none" w="sm" len="sm"/>
              <a:tailEnd type="none" w="sm" len="sm"/>
            </a:ln>
          </p:spPr>
          <p:txBody>
            <a:bodyPr wrap="none" anchor="ctr"/>
            <a:lstStyle/>
            <a:p>
              <a:endParaRPr lang="ru-RU"/>
            </a:p>
          </p:txBody>
        </p:sp>
        <p:sp>
          <p:nvSpPr>
            <p:cNvPr id="31" name="Freeform 8"/>
            <p:cNvSpPr>
              <a:spLocks/>
            </p:cNvSpPr>
            <p:nvPr/>
          </p:nvSpPr>
          <p:spPr bwMode="auto">
            <a:xfrm>
              <a:off x="1440" y="1728"/>
              <a:ext cx="1303" cy="2408"/>
            </a:xfrm>
            <a:custGeom>
              <a:avLst/>
              <a:gdLst>
                <a:gd name="T0" fmla="*/ 156 w 1303"/>
                <a:gd name="T1" fmla="*/ 317 h 2408"/>
                <a:gd name="T2" fmla="*/ 7 w 1303"/>
                <a:gd name="T3" fmla="*/ 747 h 2408"/>
                <a:gd name="T4" fmla="*/ 125 w 1303"/>
                <a:gd name="T5" fmla="*/ 1217 h 2408"/>
                <a:gd name="T6" fmla="*/ 725 w 1303"/>
                <a:gd name="T7" fmla="*/ 1196 h 2408"/>
                <a:gd name="T8" fmla="*/ 1053 w 1303"/>
                <a:gd name="T9" fmla="*/ 1334 h 2408"/>
                <a:gd name="T10" fmla="*/ 1105 w 1303"/>
                <a:gd name="T11" fmla="*/ 2125 h 2408"/>
                <a:gd name="T12" fmla="*/ 1123 w 1303"/>
                <a:gd name="T13" fmla="*/ 2325 h 2408"/>
                <a:gd name="T14" fmla="*/ 1269 w 1303"/>
                <a:gd name="T15" fmla="*/ 2307 h 2408"/>
                <a:gd name="T16" fmla="*/ 1281 w 1303"/>
                <a:gd name="T17" fmla="*/ 1809 h 2408"/>
                <a:gd name="T18" fmla="*/ 1291 w 1303"/>
                <a:gd name="T19" fmla="*/ 1406 h 2408"/>
                <a:gd name="T20" fmla="*/ 1260 w 1303"/>
                <a:gd name="T21" fmla="*/ 941 h 2408"/>
                <a:gd name="T22" fmla="*/ 1032 w 1303"/>
                <a:gd name="T23" fmla="*/ 423 h 2408"/>
                <a:gd name="T24" fmla="*/ 156 w 1303"/>
                <a:gd name="T25" fmla="*/ 317 h 240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03"/>
                <a:gd name="T40" fmla="*/ 0 h 2408"/>
                <a:gd name="T41" fmla="*/ 1303 w 1303"/>
                <a:gd name="T42" fmla="*/ 2408 h 240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03" h="2408">
                  <a:moveTo>
                    <a:pt x="156" y="317"/>
                  </a:moveTo>
                  <a:cubicBezTo>
                    <a:pt x="53" y="418"/>
                    <a:pt x="10" y="590"/>
                    <a:pt x="7" y="747"/>
                  </a:cubicBezTo>
                  <a:cubicBezTo>
                    <a:pt x="4" y="904"/>
                    <a:pt x="0" y="1124"/>
                    <a:pt x="125" y="1217"/>
                  </a:cubicBezTo>
                  <a:cubicBezTo>
                    <a:pt x="518" y="1517"/>
                    <a:pt x="611" y="1186"/>
                    <a:pt x="725" y="1196"/>
                  </a:cubicBezTo>
                  <a:cubicBezTo>
                    <a:pt x="839" y="1206"/>
                    <a:pt x="929" y="982"/>
                    <a:pt x="1053" y="1334"/>
                  </a:cubicBezTo>
                  <a:cubicBezTo>
                    <a:pt x="1114" y="1525"/>
                    <a:pt x="1093" y="1960"/>
                    <a:pt x="1105" y="2125"/>
                  </a:cubicBezTo>
                  <a:cubicBezTo>
                    <a:pt x="1117" y="2290"/>
                    <a:pt x="1096" y="2295"/>
                    <a:pt x="1123" y="2325"/>
                  </a:cubicBezTo>
                  <a:cubicBezTo>
                    <a:pt x="1185" y="2325"/>
                    <a:pt x="1243" y="2408"/>
                    <a:pt x="1269" y="2307"/>
                  </a:cubicBezTo>
                  <a:cubicBezTo>
                    <a:pt x="1295" y="2206"/>
                    <a:pt x="1278" y="1981"/>
                    <a:pt x="1281" y="1809"/>
                  </a:cubicBezTo>
                  <a:cubicBezTo>
                    <a:pt x="1276" y="1568"/>
                    <a:pt x="1294" y="1551"/>
                    <a:pt x="1291" y="1406"/>
                  </a:cubicBezTo>
                  <a:cubicBezTo>
                    <a:pt x="1288" y="1261"/>
                    <a:pt x="1303" y="1105"/>
                    <a:pt x="1260" y="941"/>
                  </a:cubicBezTo>
                  <a:cubicBezTo>
                    <a:pt x="1197" y="682"/>
                    <a:pt x="1218" y="599"/>
                    <a:pt x="1032" y="423"/>
                  </a:cubicBezTo>
                  <a:cubicBezTo>
                    <a:pt x="846" y="247"/>
                    <a:pt x="471" y="0"/>
                    <a:pt x="156" y="317"/>
                  </a:cubicBezTo>
                  <a:close/>
                </a:path>
              </a:pathLst>
            </a:custGeom>
            <a:solidFill>
              <a:srgbClr val="FF9900"/>
            </a:solidFill>
            <a:ln w="12700" cap="flat" cmpd="sng">
              <a:solidFill>
                <a:schemeClr val="tx1"/>
              </a:solidFill>
              <a:prstDash val="solid"/>
              <a:round/>
              <a:headEnd type="none" w="sm" len="sm"/>
              <a:tailEnd type="none" w="sm" len="sm"/>
            </a:ln>
          </p:spPr>
          <p:txBody>
            <a:bodyPr wrap="none" anchor="ctr"/>
            <a:lstStyle/>
            <a:p>
              <a:endParaRPr lang="ru-RU"/>
            </a:p>
          </p:txBody>
        </p:sp>
        <p:sp>
          <p:nvSpPr>
            <p:cNvPr id="32" name="Freeform 9"/>
            <p:cNvSpPr>
              <a:spLocks/>
            </p:cNvSpPr>
            <p:nvPr/>
          </p:nvSpPr>
          <p:spPr bwMode="auto">
            <a:xfrm>
              <a:off x="912" y="1152"/>
              <a:ext cx="1604" cy="2535"/>
            </a:xfrm>
            <a:custGeom>
              <a:avLst/>
              <a:gdLst>
                <a:gd name="T0" fmla="*/ 1397 w 1604"/>
                <a:gd name="T1" fmla="*/ 811 h 2535"/>
                <a:gd name="T2" fmla="*/ 1324 w 1604"/>
                <a:gd name="T3" fmla="*/ 138 h 2535"/>
                <a:gd name="T4" fmla="*/ 626 w 1604"/>
                <a:gd name="T5" fmla="*/ 131 h 2535"/>
                <a:gd name="T6" fmla="*/ 42 w 1604"/>
                <a:gd name="T7" fmla="*/ 1059 h 2535"/>
                <a:gd name="T8" fmla="*/ 207 w 1604"/>
                <a:gd name="T9" fmla="*/ 1959 h 2535"/>
                <a:gd name="T10" fmla="*/ 866 w 1604"/>
                <a:gd name="T11" fmla="*/ 2483 h 2535"/>
                <a:gd name="T12" fmla="*/ 1376 w 1604"/>
                <a:gd name="T13" fmla="*/ 2321 h 2535"/>
                <a:gd name="T14" fmla="*/ 1518 w 1604"/>
                <a:gd name="T15" fmla="*/ 1737 h 2535"/>
                <a:gd name="T16" fmla="*/ 859 w 1604"/>
                <a:gd name="T17" fmla="*/ 1679 h 2535"/>
                <a:gd name="T18" fmla="*/ 807 w 1604"/>
                <a:gd name="T19" fmla="*/ 997 h 2535"/>
                <a:gd name="T20" fmla="*/ 1397 w 1604"/>
                <a:gd name="T21" fmla="*/ 811 h 25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04"/>
                <a:gd name="T34" fmla="*/ 0 h 2535"/>
                <a:gd name="T35" fmla="*/ 1604 w 1604"/>
                <a:gd name="T36" fmla="*/ 2535 h 253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04" h="2535">
                  <a:moveTo>
                    <a:pt x="1397" y="811"/>
                  </a:moveTo>
                  <a:cubicBezTo>
                    <a:pt x="1604" y="636"/>
                    <a:pt x="1452" y="242"/>
                    <a:pt x="1324" y="138"/>
                  </a:cubicBezTo>
                  <a:cubicBezTo>
                    <a:pt x="1196" y="34"/>
                    <a:pt x="900" y="0"/>
                    <a:pt x="626" y="131"/>
                  </a:cubicBezTo>
                  <a:cubicBezTo>
                    <a:pt x="352" y="262"/>
                    <a:pt x="93" y="607"/>
                    <a:pt x="42" y="1059"/>
                  </a:cubicBezTo>
                  <a:cubicBezTo>
                    <a:pt x="0" y="1524"/>
                    <a:pt x="114" y="1794"/>
                    <a:pt x="207" y="1959"/>
                  </a:cubicBezTo>
                  <a:cubicBezTo>
                    <a:pt x="300" y="2124"/>
                    <a:pt x="518" y="2476"/>
                    <a:pt x="866" y="2483"/>
                  </a:cubicBezTo>
                  <a:cubicBezTo>
                    <a:pt x="1040" y="2535"/>
                    <a:pt x="1282" y="2455"/>
                    <a:pt x="1376" y="2321"/>
                  </a:cubicBezTo>
                  <a:cubicBezTo>
                    <a:pt x="1470" y="2187"/>
                    <a:pt x="1583" y="1835"/>
                    <a:pt x="1518" y="1737"/>
                  </a:cubicBezTo>
                  <a:cubicBezTo>
                    <a:pt x="1446" y="1541"/>
                    <a:pt x="1087" y="1917"/>
                    <a:pt x="859" y="1679"/>
                  </a:cubicBezTo>
                  <a:cubicBezTo>
                    <a:pt x="714" y="1534"/>
                    <a:pt x="685" y="1224"/>
                    <a:pt x="807" y="997"/>
                  </a:cubicBezTo>
                  <a:cubicBezTo>
                    <a:pt x="1045" y="562"/>
                    <a:pt x="1190" y="986"/>
                    <a:pt x="1397" y="811"/>
                  </a:cubicBezTo>
                  <a:close/>
                </a:path>
              </a:pathLst>
            </a:custGeom>
            <a:solidFill>
              <a:srgbClr val="993300"/>
            </a:solidFill>
            <a:ln w="12700" cap="flat" cmpd="sng">
              <a:solidFill>
                <a:schemeClr val="tx1"/>
              </a:solidFill>
              <a:prstDash val="solid"/>
              <a:round/>
              <a:headEnd type="none" w="sm" len="sm"/>
              <a:tailEnd type="none" w="sm" len="sm"/>
            </a:ln>
          </p:spPr>
          <p:txBody>
            <a:bodyPr wrap="none" anchor="ctr"/>
            <a:lstStyle/>
            <a:p>
              <a:endParaRPr lang="ru-RU"/>
            </a:p>
          </p:txBody>
        </p:sp>
      </p:grpSp>
      <p:sp>
        <p:nvSpPr>
          <p:cNvPr id="33" name="Text Box 51"/>
          <p:cNvSpPr txBox="1">
            <a:spLocks noChangeArrowheads="1"/>
          </p:cNvSpPr>
          <p:nvPr/>
        </p:nvSpPr>
        <p:spPr bwMode="auto">
          <a:xfrm>
            <a:off x="7010400" y="2616200"/>
            <a:ext cx="1543050" cy="366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tr-TR" altLang="en-US" dirty="0"/>
              <a:t>30-60 mmHg</a:t>
            </a:r>
          </a:p>
        </p:txBody>
      </p:sp>
      <p:sp>
        <p:nvSpPr>
          <p:cNvPr id="34" name="AutoShape 52"/>
          <p:cNvSpPr>
            <a:spLocks noChangeArrowheads="1"/>
          </p:cNvSpPr>
          <p:nvPr/>
        </p:nvSpPr>
        <p:spPr bwMode="auto">
          <a:xfrm>
            <a:off x="5029200" y="2514600"/>
            <a:ext cx="1219200" cy="609600"/>
          </a:xfrm>
          <a:prstGeom prst="roundRect">
            <a:avLst>
              <a:gd name="adj" fmla="val 16667"/>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en-US" sz="2000" dirty="0"/>
              <a:t>Solution</a:t>
            </a:r>
            <a:endParaRPr lang="tr-TR" altLang="en-US" sz="2000" dirty="0"/>
          </a:p>
        </p:txBody>
      </p:sp>
      <p:graphicFrame>
        <p:nvGraphicFramePr>
          <p:cNvPr id="35" name="Object 55"/>
          <p:cNvGraphicFramePr>
            <a:graphicFrameLocks noChangeAspect="1"/>
          </p:cNvGraphicFramePr>
          <p:nvPr/>
        </p:nvGraphicFramePr>
        <p:xfrm>
          <a:off x="7010400" y="3124200"/>
          <a:ext cx="1111250" cy="1162050"/>
        </p:xfrm>
        <a:graphic>
          <a:graphicData uri="http://schemas.openxmlformats.org/presentationml/2006/ole">
            <p:oleObj spid="_x0000_s1046" name="Klip" r:id="rId4" imgW="3244850" imgH="3390900" progId="">
              <p:embed/>
            </p:oleObj>
          </a:graphicData>
        </a:graphic>
      </p:graphicFrame>
      <p:cxnSp>
        <p:nvCxnSpPr>
          <p:cNvPr id="36" name="AutoShape 56"/>
          <p:cNvCxnSpPr>
            <a:cxnSpLocks noChangeShapeType="1"/>
            <a:stCxn id="29" idx="5"/>
          </p:cNvCxnSpPr>
          <p:nvPr/>
        </p:nvCxnSpPr>
        <p:spPr bwMode="auto">
          <a:xfrm flipV="1">
            <a:off x="5386388" y="3705225"/>
            <a:ext cx="1624012" cy="635000"/>
          </a:xfrm>
          <a:prstGeom prst="curvedConnector3">
            <a:avLst>
              <a:gd name="adj1" fmla="val 50731"/>
            </a:avLst>
          </a:prstGeom>
          <a:noFill/>
          <a:ln w="38100">
            <a:solidFill>
              <a:schemeClr val="tx1"/>
            </a:solidFill>
            <a:round/>
            <a:headEnd/>
            <a:tailEnd/>
          </a:ln>
          <a:extLst>
            <a:ext uri="{909E8E84-426E-40DD-AFC4-6F175D3DCCD1}">
              <a14:hiddenFill xmlns:a14="http://schemas.microsoft.com/office/drawing/2010/main" xmlns="">
                <a:noFill/>
              </a14:hiddenFill>
            </a:ext>
          </a:extLst>
        </p:spPr>
      </p:cxnSp>
      <p:cxnSp>
        <p:nvCxnSpPr>
          <p:cNvPr id="37" name="AutoShape 57"/>
          <p:cNvCxnSpPr>
            <a:cxnSpLocks noChangeShapeType="1"/>
            <a:stCxn id="30" idx="4"/>
          </p:cNvCxnSpPr>
          <p:nvPr/>
        </p:nvCxnSpPr>
        <p:spPr bwMode="auto">
          <a:xfrm>
            <a:off x="5368925" y="4646613"/>
            <a:ext cx="1412875" cy="1030287"/>
          </a:xfrm>
          <a:prstGeom prst="curvedConnector3">
            <a:avLst>
              <a:gd name="adj1" fmla="val 51125"/>
            </a:avLst>
          </a:prstGeom>
          <a:noFill/>
          <a:ln w="38100">
            <a:solidFill>
              <a:schemeClr val="tx1"/>
            </a:solidFill>
            <a:round/>
            <a:headEnd/>
            <a:tailEnd/>
          </a:ln>
          <a:extLst>
            <a:ext uri="{909E8E84-426E-40DD-AFC4-6F175D3DCCD1}">
              <a14:hiddenFill xmlns:a14="http://schemas.microsoft.com/office/drawing/2010/main" xmlns="">
                <a:noFill/>
              </a14:hiddenFill>
            </a:ext>
          </a:extLst>
        </p:spPr>
      </p:cxnSp>
      <p:cxnSp>
        <p:nvCxnSpPr>
          <p:cNvPr id="38" name="AutoShape 58"/>
          <p:cNvCxnSpPr>
            <a:cxnSpLocks noChangeShapeType="1"/>
          </p:cNvCxnSpPr>
          <p:nvPr/>
        </p:nvCxnSpPr>
        <p:spPr bwMode="auto">
          <a:xfrm rot="16200000">
            <a:off x="7011988" y="4703762"/>
            <a:ext cx="971550" cy="136525"/>
          </a:xfrm>
          <a:prstGeom prst="curvedConnector3">
            <a:avLst>
              <a:gd name="adj1" fmla="val 50000"/>
            </a:avLst>
          </a:prstGeom>
          <a:noFill/>
          <a:ln w="38100">
            <a:solidFill>
              <a:schemeClr val="tx1"/>
            </a:solidFill>
            <a:round/>
            <a:headEnd/>
            <a:tailEnd/>
          </a:ln>
          <a:extLst>
            <a:ext uri="{909E8E84-426E-40DD-AFC4-6F175D3DCCD1}">
              <a14:hiddenFill xmlns:a14="http://schemas.microsoft.com/office/drawing/2010/main" xmlns="">
                <a:noFill/>
              </a14:hiddenFill>
            </a:ext>
          </a:extLst>
        </p:spPr>
      </p:cxnSp>
      <p:cxnSp>
        <p:nvCxnSpPr>
          <p:cNvPr id="39" name="AutoShape 59"/>
          <p:cNvCxnSpPr>
            <a:cxnSpLocks noChangeShapeType="1"/>
            <a:stCxn id="34" idx="2"/>
          </p:cNvCxnSpPr>
          <p:nvPr/>
        </p:nvCxnSpPr>
        <p:spPr bwMode="auto">
          <a:xfrm rot="16200000" flipH="1">
            <a:off x="6601619" y="2161381"/>
            <a:ext cx="1588" cy="1927225"/>
          </a:xfrm>
          <a:prstGeom prst="curvedConnector5">
            <a:avLst>
              <a:gd name="adj1" fmla="val 14400005"/>
              <a:gd name="adj2" fmla="val 51398"/>
              <a:gd name="adj3" fmla="val -14400005"/>
            </a:avLst>
          </a:prstGeom>
          <a:noFill/>
          <a:ln w="38100">
            <a:solidFill>
              <a:schemeClr val="tx1"/>
            </a:solidFill>
            <a:round/>
            <a:headEnd/>
            <a:tailEnd/>
          </a:ln>
          <a:extLst>
            <a:ext uri="{909E8E84-426E-40DD-AFC4-6F175D3DCCD1}">
              <a14:hiddenFill xmlns:a14="http://schemas.microsoft.com/office/drawing/2010/main" xmlns="">
                <a:noFill/>
              </a14:hiddenFill>
            </a:ext>
          </a:extLst>
        </p:spPr>
      </p:cxnSp>
      <p:sp>
        <p:nvSpPr>
          <p:cNvPr id="40" name="Text Box 61"/>
          <p:cNvSpPr txBox="1">
            <a:spLocks noChangeArrowheads="1"/>
          </p:cNvSpPr>
          <p:nvPr/>
        </p:nvSpPr>
        <p:spPr bwMode="auto">
          <a:xfrm>
            <a:off x="5329238" y="1981200"/>
            <a:ext cx="3267241"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en-US" sz="2400" dirty="0"/>
              <a:t>Perfusion </a:t>
            </a:r>
            <a:r>
              <a:rPr lang="en-US" sz="2400" i="1" dirty="0" smtClean="0"/>
              <a:t>p</a:t>
            </a:r>
            <a:r>
              <a:rPr lang="az-Latn-AZ" altLang="en-US" sz="2400" i="1" dirty="0" smtClean="0"/>
              <a:t>reservation</a:t>
            </a:r>
            <a:endParaRPr lang="tr-TR" altLang="en-US" sz="2400" b="1" dirty="0">
              <a:latin typeface="Calibri" pitchFamily="34" charset="0"/>
            </a:endParaRPr>
          </a:p>
        </p:txBody>
      </p:sp>
      <p:sp>
        <p:nvSpPr>
          <p:cNvPr id="41" name="AutoShape 50"/>
          <p:cNvSpPr>
            <a:spLocks noChangeArrowheads="1"/>
          </p:cNvSpPr>
          <p:nvPr/>
        </p:nvSpPr>
        <p:spPr bwMode="auto">
          <a:xfrm>
            <a:off x="6781800" y="5257800"/>
            <a:ext cx="1295400" cy="838200"/>
          </a:xfrm>
          <a:prstGeom prst="roundRect">
            <a:avLst>
              <a:gd name="adj" fmla="val 31944"/>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tr-TR" altLang="en-US" sz="2000" dirty="0"/>
              <a:t>t</a:t>
            </a:r>
            <a:r>
              <a:rPr lang="tr-TR" altLang="en-US" sz="2000" baseline="30000" dirty="0"/>
              <a:t>0</a:t>
            </a:r>
          </a:p>
          <a:p>
            <a:pPr eaLnBrk="1" hangingPunct="1"/>
            <a:r>
              <a:rPr lang="tr-TR" altLang="en-US" sz="2000" dirty="0"/>
              <a:t>5-</a:t>
            </a:r>
            <a:r>
              <a:rPr lang="az-Latn-AZ" altLang="en-US" sz="2000" dirty="0"/>
              <a:t>30</a:t>
            </a:r>
            <a:r>
              <a:rPr lang="tr-TR" altLang="en-US" sz="2000" dirty="0"/>
              <a:t> </a:t>
            </a:r>
            <a:r>
              <a:rPr lang="tr-TR" altLang="en-US" sz="2000" baseline="30000" dirty="0"/>
              <a:t>0</a:t>
            </a:r>
            <a:r>
              <a:rPr lang="tr-TR" altLang="en-US" sz="2000" dirty="0"/>
              <a:t>C</a:t>
            </a:r>
          </a:p>
        </p:txBody>
      </p:sp>
      <p:sp>
        <p:nvSpPr>
          <p:cNvPr id="42" name="TextBox 41">
            <a:extLst>
              <a:ext uri="{FF2B5EF4-FFF2-40B4-BE49-F238E27FC236}">
                <a16:creationId xmlns="" xmlns:a16="http://schemas.microsoft.com/office/drawing/2014/main" id="{C32D7E84-AB7F-4BA9-BFF1-995DC8D65983}"/>
              </a:ext>
            </a:extLst>
          </p:cNvPr>
          <p:cNvSpPr txBox="1"/>
          <p:nvPr/>
        </p:nvSpPr>
        <p:spPr>
          <a:xfrm>
            <a:off x="9588210" y="206062"/>
            <a:ext cx="2260683" cy="369332"/>
          </a:xfrm>
          <a:prstGeom prst="rect">
            <a:avLst/>
          </a:prstGeom>
          <a:noFill/>
        </p:spPr>
        <p:txBody>
          <a:bodyPr wrap="none" rtlCol="0">
            <a:spAutoFit/>
          </a:bodyPr>
          <a:lstStyle/>
          <a:p>
            <a:r>
              <a:rPr lang="en-US" dirty="0"/>
              <a:t>Organ Transplantation</a:t>
            </a:r>
            <a:endParaRPr lang="en-US" b="1" dirty="0">
              <a:solidFill>
                <a:schemeClr val="accent1">
                  <a:lumMod val="75000"/>
                </a:schemeClr>
              </a:solidFill>
            </a:endParaRPr>
          </a:p>
        </p:txBody>
      </p:sp>
      <p:sp>
        <p:nvSpPr>
          <p:cNvPr id="43" name="Нижний колонтитул 3"/>
          <p:cNvSpPr>
            <a:spLocks noGrp="1"/>
          </p:cNvSpPr>
          <p:nvPr>
            <p:ph type="ftr" sz="quarter" idx="11"/>
          </p:nvPr>
        </p:nvSpPr>
        <p:spPr>
          <a:xfrm>
            <a:off x="4038600" y="6629399"/>
            <a:ext cx="4114800" cy="228600"/>
          </a:xfrm>
        </p:spPr>
        <p:txBody>
          <a:bodyPr/>
          <a:lstStyle/>
          <a:p>
            <a:r>
              <a:rPr lang="en-US" altLang="en-US" dirty="0" smtClean="0"/>
              <a:t>Ass. M</a:t>
            </a:r>
            <a:r>
              <a:rPr lang="az-Latn-AZ" altLang="en-US" dirty="0" smtClean="0"/>
              <a:t>əmməddov R. A.</a:t>
            </a:r>
            <a:endParaRPr lang="az-Latn-AZ" altLang="en-US" dirty="0"/>
          </a:p>
        </p:txBody>
      </p:sp>
    </p:spTree>
    <p:extLst>
      <p:ext uri="{BB962C8B-B14F-4D97-AF65-F5344CB8AC3E}">
        <p14:creationId xmlns:p14="http://schemas.microsoft.com/office/powerpoint/2010/main" xmlns="" val="17750067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Immunosuppression</a:t>
            </a:r>
            <a:endParaRPr lang="ru-RU" dirty="0"/>
          </a:p>
        </p:txBody>
      </p:sp>
      <p:sp>
        <p:nvSpPr>
          <p:cNvPr id="3" name="Объект 2"/>
          <p:cNvSpPr>
            <a:spLocks noGrp="1"/>
          </p:cNvSpPr>
          <p:nvPr>
            <p:ph idx="1"/>
          </p:nvPr>
        </p:nvSpPr>
        <p:spPr>
          <a:xfrm>
            <a:off x="839416" y="1124744"/>
            <a:ext cx="10515600" cy="4351338"/>
          </a:xfrm>
        </p:spPr>
        <p:txBody>
          <a:bodyPr/>
          <a:lstStyle/>
          <a:p>
            <a:r>
              <a:rPr lang="en-US" dirty="0"/>
              <a:t>Immunosuppression is performed for the prevention and treatment of rejection and is divided into 3 phases:</a:t>
            </a:r>
            <a:endParaRPr lang="ru-RU" dirty="0"/>
          </a:p>
        </p:txBody>
      </p:sp>
      <p:graphicFrame>
        <p:nvGraphicFramePr>
          <p:cNvPr id="7" name="Схема 6"/>
          <p:cNvGraphicFramePr/>
          <p:nvPr>
            <p:extLst>
              <p:ext uri="{D42A27DB-BD31-4B8C-83A1-F6EECF244321}">
                <p14:modId xmlns:p14="http://schemas.microsoft.com/office/powerpoint/2010/main" xmlns="" val="3733033508"/>
              </p:ext>
            </p:extLst>
          </p:nvPr>
        </p:nvGraphicFramePr>
        <p:xfrm>
          <a:off x="2279576" y="1844824"/>
          <a:ext cx="7376368" cy="40774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 xmlns:a16="http://schemas.microsoft.com/office/drawing/2014/main" id="{C32D7E84-AB7F-4BA9-BFF1-995DC8D65983}"/>
              </a:ext>
            </a:extLst>
          </p:cNvPr>
          <p:cNvSpPr txBox="1"/>
          <p:nvPr/>
        </p:nvSpPr>
        <p:spPr>
          <a:xfrm>
            <a:off x="9588210" y="206062"/>
            <a:ext cx="2260683" cy="369332"/>
          </a:xfrm>
          <a:prstGeom prst="rect">
            <a:avLst/>
          </a:prstGeom>
          <a:noFill/>
        </p:spPr>
        <p:txBody>
          <a:bodyPr wrap="none" rtlCol="0">
            <a:spAutoFit/>
          </a:bodyPr>
          <a:lstStyle/>
          <a:p>
            <a:r>
              <a:rPr lang="en-US" dirty="0"/>
              <a:t>Organ Transplantation</a:t>
            </a:r>
            <a:endParaRPr lang="en-US" b="1" dirty="0">
              <a:solidFill>
                <a:schemeClr val="accent1">
                  <a:lumMod val="75000"/>
                </a:schemeClr>
              </a:solidFill>
            </a:endParaRPr>
          </a:p>
        </p:txBody>
      </p:sp>
      <p:sp>
        <p:nvSpPr>
          <p:cNvPr id="9" name="Нижний колонтитул 3"/>
          <p:cNvSpPr>
            <a:spLocks noGrp="1"/>
          </p:cNvSpPr>
          <p:nvPr>
            <p:ph type="ftr" sz="quarter" idx="11"/>
          </p:nvPr>
        </p:nvSpPr>
        <p:spPr>
          <a:xfrm>
            <a:off x="4038600" y="6629399"/>
            <a:ext cx="4114800" cy="228600"/>
          </a:xfrm>
        </p:spPr>
        <p:txBody>
          <a:bodyPr/>
          <a:lstStyle/>
          <a:p>
            <a:r>
              <a:rPr lang="en-US" altLang="en-US" dirty="0" smtClean="0"/>
              <a:t>Ass. M</a:t>
            </a:r>
            <a:r>
              <a:rPr lang="az-Latn-AZ" altLang="en-US" dirty="0" smtClean="0"/>
              <a:t>əmməddov R. A.</a:t>
            </a:r>
            <a:endParaRPr lang="az-Latn-AZ" altLang="en-US" dirty="0"/>
          </a:p>
        </p:txBody>
      </p:sp>
    </p:spTree>
    <p:extLst>
      <p:ext uri="{BB962C8B-B14F-4D97-AF65-F5344CB8AC3E}">
        <p14:creationId xmlns:p14="http://schemas.microsoft.com/office/powerpoint/2010/main" xmlns="" val="7690765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Classification of immunosuppressive drugs</a:t>
            </a:r>
            <a:endParaRPr lang="ru-RU" dirty="0"/>
          </a:p>
        </p:txBody>
      </p:sp>
      <p:graphicFrame>
        <p:nvGraphicFramePr>
          <p:cNvPr id="12" name="Объект 11"/>
          <p:cNvGraphicFramePr>
            <a:graphicFrameLocks noGrp="1"/>
          </p:cNvGraphicFramePr>
          <p:nvPr>
            <p:ph idx="1"/>
            <p:extLst>
              <p:ext uri="{D42A27DB-BD31-4B8C-83A1-F6EECF244321}">
                <p14:modId xmlns:p14="http://schemas.microsoft.com/office/powerpoint/2010/main" xmlns="" val="2556543544"/>
              </p:ext>
            </p:extLst>
          </p:nvPr>
        </p:nvGraphicFramePr>
        <p:xfrm>
          <a:off x="551384" y="1125538"/>
          <a:ext cx="10804004" cy="51117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 name="Text Box 43"/>
          <p:cNvSpPr txBox="1">
            <a:spLocks noChangeArrowheads="1"/>
          </p:cNvSpPr>
          <p:nvPr/>
        </p:nvSpPr>
        <p:spPr bwMode="auto">
          <a:xfrm>
            <a:off x="1718659" y="2123117"/>
            <a:ext cx="1895071" cy="400110"/>
          </a:xfrm>
          <a:prstGeom prst="rect">
            <a:avLst/>
          </a:prstGeom>
          <a:solidFill>
            <a:schemeClr val="accent1"/>
          </a:solidFill>
          <a:ln>
            <a:noFill/>
          </a:ln>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en-US" sz="2000" dirty="0">
                <a:solidFill>
                  <a:schemeClr val="bg1"/>
                </a:solidFill>
              </a:rPr>
              <a:t>Corticosteroids</a:t>
            </a:r>
            <a:endParaRPr lang="tr-TR" altLang="en-US" sz="2000" dirty="0">
              <a:solidFill>
                <a:schemeClr val="bg1"/>
              </a:solidFill>
            </a:endParaRPr>
          </a:p>
        </p:txBody>
      </p:sp>
      <p:sp>
        <p:nvSpPr>
          <p:cNvPr id="22" name="Text Box 43"/>
          <p:cNvSpPr txBox="1">
            <a:spLocks noChangeArrowheads="1"/>
          </p:cNvSpPr>
          <p:nvPr/>
        </p:nvSpPr>
        <p:spPr bwMode="auto">
          <a:xfrm>
            <a:off x="1718659" y="2688809"/>
            <a:ext cx="3251211" cy="400110"/>
          </a:xfrm>
          <a:prstGeom prst="rect">
            <a:avLst/>
          </a:prstGeom>
          <a:solidFill>
            <a:schemeClr val="accent1"/>
          </a:solidFill>
          <a:ln>
            <a:noFill/>
          </a:ln>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en-US" sz="2000" dirty="0" err="1">
                <a:solidFill>
                  <a:schemeClr val="bg1"/>
                </a:solidFill>
              </a:rPr>
              <a:t>Calcineurin</a:t>
            </a:r>
            <a:r>
              <a:rPr lang="en-US" sz="2000" dirty="0">
                <a:solidFill>
                  <a:schemeClr val="bg1"/>
                </a:solidFill>
              </a:rPr>
              <a:t> </a:t>
            </a:r>
            <a:r>
              <a:rPr lang="en-US" sz="2000" dirty="0" smtClean="0">
                <a:solidFill>
                  <a:schemeClr val="bg1"/>
                </a:solidFill>
              </a:rPr>
              <a:t>inhibitors (CNI)</a:t>
            </a:r>
            <a:endParaRPr lang="tr-TR" altLang="en-US" sz="2000" dirty="0">
              <a:solidFill>
                <a:schemeClr val="bg1"/>
              </a:solidFill>
            </a:endParaRPr>
          </a:p>
        </p:txBody>
      </p:sp>
      <p:sp>
        <p:nvSpPr>
          <p:cNvPr id="23" name="Text Box 43"/>
          <p:cNvSpPr txBox="1">
            <a:spLocks noChangeArrowheads="1"/>
          </p:cNvSpPr>
          <p:nvPr/>
        </p:nvSpPr>
        <p:spPr bwMode="auto">
          <a:xfrm>
            <a:off x="1718659" y="3246557"/>
            <a:ext cx="2033121" cy="400110"/>
          </a:xfrm>
          <a:prstGeom prst="rect">
            <a:avLst/>
          </a:prstGeom>
          <a:solidFill>
            <a:schemeClr val="accent1"/>
          </a:solidFill>
          <a:ln>
            <a:noFill/>
          </a:ln>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en-US" sz="2000" dirty="0" err="1">
                <a:solidFill>
                  <a:schemeClr val="bg1"/>
                </a:solidFill>
              </a:rPr>
              <a:t>mTOR</a:t>
            </a:r>
            <a:r>
              <a:rPr lang="en-US" sz="2000" dirty="0">
                <a:solidFill>
                  <a:schemeClr val="bg1"/>
                </a:solidFill>
              </a:rPr>
              <a:t> inhibitors</a:t>
            </a:r>
            <a:endParaRPr lang="tr-TR" altLang="en-US" sz="2000" dirty="0">
              <a:solidFill>
                <a:schemeClr val="bg1"/>
              </a:solidFill>
            </a:endParaRPr>
          </a:p>
        </p:txBody>
      </p:sp>
      <p:sp>
        <p:nvSpPr>
          <p:cNvPr id="24" name="Text Box 43"/>
          <p:cNvSpPr txBox="1">
            <a:spLocks noChangeArrowheads="1"/>
          </p:cNvSpPr>
          <p:nvPr/>
        </p:nvSpPr>
        <p:spPr bwMode="auto">
          <a:xfrm>
            <a:off x="1718659" y="3835787"/>
            <a:ext cx="2250937" cy="400110"/>
          </a:xfrm>
          <a:prstGeom prst="rect">
            <a:avLst/>
          </a:prstGeom>
          <a:solidFill>
            <a:schemeClr val="accent1"/>
          </a:solidFill>
          <a:ln>
            <a:noFill/>
          </a:ln>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en-US" sz="2000" dirty="0">
                <a:solidFill>
                  <a:schemeClr val="bg1"/>
                </a:solidFill>
              </a:rPr>
              <a:t>Receptor blockers</a:t>
            </a:r>
            <a:endParaRPr lang="tr-TR" altLang="en-US" sz="2000" dirty="0">
              <a:solidFill>
                <a:schemeClr val="bg1"/>
              </a:solidFill>
            </a:endParaRPr>
          </a:p>
        </p:txBody>
      </p:sp>
      <p:sp>
        <p:nvSpPr>
          <p:cNvPr id="41" name="Text Box 43"/>
          <p:cNvSpPr txBox="1">
            <a:spLocks noChangeArrowheads="1"/>
          </p:cNvSpPr>
          <p:nvPr/>
        </p:nvSpPr>
        <p:spPr bwMode="auto">
          <a:xfrm>
            <a:off x="7822231" y="2344634"/>
            <a:ext cx="2065245" cy="400110"/>
          </a:xfrm>
          <a:prstGeom prst="rect">
            <a:avLst/>
          </a:prstGeom>
          <a:solidFill>
            <a:schemeClr val="accent1"/>
          </a:solidFill>
          <a:ln w="12700">
            <a:solidFill>
              <a:schemeClr val="accent1"/>
            </a:solidFill>
            <a:miter lim="800000"/>
            <a:headEnd type="none" w="sm" len="sm"/>
            <a:tailEnd type="none" w="sm" len="sm"/>
          </a:ln>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en-US" sz="2000" dirty="0">
                <a:solidFill>
                  <a:schemeClr val="bg1"/>
                </a:solidFill>
              </a:rPr>
              <a:t>T-cell destroyers</a:t>
            </a:r>
            <a:endParaRPr lang="tr-TR" altLang="en-US" sz="2000" b="1" dirty="0">
              <a:solidFill>
                <a:schemeClr val="bg1"/>
              </a:solidFill>
            </a:endParaRPr>
          </a:p>
        </p:txBody>
      </p:sp>
      <p:sp>
        <p:nvSpPr>
          <p:cNvPr id="42" name="Text Box 43"/>
          <p:cNvSpPr txBox="1">
            <a:spLocks noChangeArrowheads="1"/>
          </p:cNvSpPr>
          <p:nvPr/>
        </p:nvSpPr>
        <p:spPr bwMode="auto">
          <a:xfrm>
            <a:off x="7822231" y="3011078"/>
            <a:ext cx="1882247" cy="400110"/>
          </a:xfrm>
          <a:prstGeom prst="rect">
            <a:avLst/>
          </a:prstGeom>
          <a:solidFill>
            <a:schemeClr val="accent1"/>
          </a:solidFill>
          <a:ln>
            <a:noFill/>
          </a:ln>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en-US" sz="2000" dirty="0">
                <a:solidFill>
                  <a:schemeClr val="bg1"/>
                </a:solidFill>
              </a:rPr>
              <a:t>Against B-cells</a:t>
            </a:r>
            <a:endParaRPr lang="tr-TR" altLang="en-US" sz="2000" b="1" dirty="0">
              <a:solidFill>
                <a:schemeClr val="bg1"/>
              </a:solidFill>
            </a:endParaRPr>
          </a:p>
        </p:txBody>
      </p:sp>
      <p:sp>
        <p:nvSpPr>
          <p:cNvPr id="43" name="TextBox 42">
            <a:extLst>
              <a:ext uri="{FF2B5EF4-FFF2-40B4-BE49-F238E27FC236}">
                <a16:creationId xmlns="" xmlns:a16="http://schemas.microsoft.com/office/drawing/2014/main" id="{C32D7E84-AB7F-4BA9-BFF1-995DC8D65983}"/>
              </a:ext>
            </a:extLst>
          </p:cNvPr>
          <p:cNvSpPr txBox="1"/>
          <p:nvPr/>
        </p:nvSpPr>
        <p:spPr>
          <a:xfrm>
            <a:off x="9588210" y="206062"/>
            <a:ext cx="2260683" cy="369332"/>
          </a:xfrm>
          <a:prstGeom prst="rect">
            <a:avLst/>
          </a:prstGeom>
          <a:noFill/>
        </p:spPr>
        <p:txBody>
          <a:bodyPr wrap="none" rtlCol="0">
            <a:spAutoFit/>
          </a:bodyPr>
          <a:lstStyle/>
          <a:p>
            <a:r>
              <a:rPr lang="en-US" dirty="0"/>
              <a:t>Organ Transplantation</a:t>
            </a:r>
            <a:endParaRPr lang="en-US" b="1" dirty="0">
              <a:solidFill>
                <a:schemeClr val="accent1">
                  <a:lumMod val="75000"/>
                </a:schemeClr>
              </a:solidFill>
            </a:endParaRPr>
          </a:p>
        </p:txBody>
      </p:sp>
      <p:sp>
        <p:nvSpPr>
          <p:cNvPr id="44" name="Text Box 43"/>
          <p:cNvSpPr txBox="1">
            <a:spLocks noChangeArrowheads="1"/>
          </p:cNvSpPr>
          <p:nvPr/>
        </p:nvSpPr>
        <p:spPr bwMode="auto">
          <a:xfrm>
            <a:off x="7825425" y="3635934"/>
            <a:ext cx="2085330" cy="400110"/>
          </a:xfrm>
          <a:prstGeom prst="rect">
            <a:avLst/>
          </a:prstGeom>
          <a:solidFill>
            <a:schemeClr val="accent1"/>
          </a:solidFill>
          <a:ln>
            <a:noFill/>
          </a:ln>
        </p:spPr>
        <p:txBody>
          <a:bodyPr wrap="squar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en-US" sz="2000" dirty="0" err="1">
                <a:solidFill>
                  <a:schemeClr val="bg1"/>
                </a:solidFill>
              </a:rPr>
              <a:t>Plasmapheresis</a:t>
            </a:r>
            <a:endParaRPr lang="tr-TR" altLang="en-US" sz="2000" b="1" dirty="0">
              <a:solidFill>
                <a:schemeClr val="bg1"/>
              </a:solidFill>
            </a:endParaRPr>
          </a:p>
        </p:txBody>
      </p:sp>
      <p:sp>
        <p:nvSpPr>
          <p:cNvPr id="13" name="Нижний колонтитул 3"/>
          <p:cNvSpPr>
            <a:spLocks noGrp="1"/>
          </p:cNvSpPr>
          <p:nvPr>
            <p:ph type="ftr" sz="quarter" idx="11"/>
          </p:nvPr>
        </p:nvSpPr>
        <p:spPr>
          <a:xfrm>
            <a:off x="4038600" y="6629399"/>
            <a:ext cx="4114800" cy="228600"/>
          </a:xfrm>
        </p:spPr>
        <p:txBody>
          <a:bodyPr/>
          <a:lstStyle/>
          <a:p>
            <a:r>
              <a:rPr lang="en-US" altLang="en-US" dirty="0" smtClean="0"/>
              <a:t>Ass. M</a:t>
            </a:r>
            <a:r>
              <a:rPr lang="az-Latn-AZ" altLang="en-US" dirty="0" smtClean="0"/>
              <a:t>əmməddov R. A.</a:t>
            </a:r>
            <a:endParaRPr lang="az-Latn-AZ" altLang="en-US" dirty="0"/>
          </a:p>
        </p:txBody>
      </p:sp>
    </p:spTree>
    <p:extLst>
      <p:ext uri="{BB962C8B-B14F-4D97-AF65-F5344CB8AC3E}">
        <p14:creationId xmlns:p14="http://schemas.microsoft.com/office/powerpoint/2010/main" xmlns="" val="23343587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1651" y="-59598"/>
            <a:ext cx="6076051" cy="611546"/>
          </a:xfrm>
        </p:spPr>
        <p:txBody>
          <a:bodyPr/>
          <a:lstStyle/>
          <a:p>
            <a:r>
              <a:rPr lang="en-US" dirty="0"/>
              <a:t/>
            </a:r>
            <a:br>
              <a:rPr lang="en-US" dirty="0"/>
            </a:br>
            <a:r>
              <a:rPr lang="en-US" sz="3200" dirty="0"/>
              <a:t>Immunosuppression</a:t>
            </a:r>
            <a:endParaRPr lang="ru-RU" sz="3200" dirty="0"/>
          </a:p>
        </p:txBody>
      </p:sp>
      <p:sp>
        <p:nvSpPr>
          <p:cNvPr id="4" name="Нижний колонтитул 3"/>
          <p:cNvSpPr>
            <a:spLocks noGrp="1"/>
          </p:cNvSpPr>
          <p:nvPr>
            <p:ph type="ftr" sz="quarter" idx="11"/>
          </p:nvPr>
        </p:nvSpPr>
        <p:spPr/>
        <p:txBody>
          <a:bodyPr/>
          <a:lstStyle/>
          <a:p>
            <a:r>
              <a:rPr lang="en-US" altLang="en-US" dirty="0" smtClean="0"/>
              <a:t>Ass. M</a:t>
            </a:r>
            <a:r>
              <a:rPr lang="az-Latn-AZ" altLang="en-US" dirty="0" smtClean="0"/>
              <a:t>əmməddov R. A.</a:t>
            </a:r>
            <a:endParaRPr lang="az-Latn-AZ" altLang="en-US" dirty="0"/>
          </a:p>
        </p:txBody>
      </p:sp>
      <p:sp>
        <p:nvSpPr>
          <p:cNvPr id="46" name="Freeform 5"/>
          <p:cNvSpPr>
            <a:spLocks/>
          </p:cNvSpPr>
          <p:nvPr/>
        </p:nvSpPr>
        <p:spPr bwMode="auto">
          <a:xfrm rot="16200000">
            <a:off x="1293019" y="1652587"/>
            <a:ext cx="4395787" cy="3838575"/>
          </a:xfrm>
          <a:custGeom>
            <a:avLst/>
            <a:gdLst>
              <a:gd name="T0" fmla="*/ 2147483647 w 1971"/>
              <a:gd name="T1" fmla="*/ 2147483647 h 1285"/>
              <a:gd name="T2" fmla="*/ 2147483647 w 1971"/>
              <a:gd name="T3" fmla="*/ 2147483647 h 1285"/>
              <a:gd name="T4" fmla="*/ 2147483647 w 1971"/>
              <a:gd name="T5" fmla="*/ 2147483647 h 1285"/>
              <a:gd name="T6" fmla="*/ 2147483647 w 1971"/>
              <a:gd name="T7" fmla="*/ 2147483647 h 1285"/>
              <a:gd name="T8" fmla="*/ 2147483647 w 1971"/>
              <a:gd name="T9" fmla="*/ 2147483647 h 1285"/>
              <a:gd name="T10" fmla="*/ 2147483647 w 1971"/>
              <a:gd name="T11" fmla="*/ 2147483647 h 1285"/>
              <a:gd name="T12" fmla="*/ 2147483647 w 1971"/>
              <a:gd name="T13" fmla="*/ 2147483647 h 1285"/>
              <a:gd name="T14" fmla="*/ 2147483647 w 1971"/>
              <a:gd name="T15" fmla="*/ 2147483647 h 1285"/>
              <a:gd name="T16" fmla="*/ 2147483647 w 1971"/>
              <a:gd name="T17" fmla="*/ 2147483647 h 12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71"/>
              <a:gd name="T28" fmla="*/ 0 h 1285"/>
              <a:gd name="T29" fmla="*/ 1971 w 1971"/>
              <a:gd name="T30" fmla="*/ 1285 h 128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71" h="1285">
                <a:moveTo>
                  <a:pt x="54" y="542"/>
                </a:moveTo>
                <a:cubicBezTo>
                  <a:pt x="85" y="361"/>
                  <a:pt x="244" y="216"/>
                  <a:pt x="416" y="117"/>
                </a:cubicBezTo>
                <a:cubicBezTo>
                  <a:pt x="585" y="28"/>
                  <a:pt x="852" y="0"/>
                  <a:pt x="1068" y="8"/>
                </a:cubicBezTo>
                <a:cubicBezTo>
                  <a:pt x="1285" y="32"/>
                  <a:pt x="1519" y="50"/>
                  <a:pt x="1711" y="162"/>
                </a:cubicBezTo>
                <a:cubicBezTo>
                  <a:pt x="1903" y="274"/>
                  <a:pt x="1923" y="400"/>
                  <a:pt x="1947" y="560"/>
                </a:cubicBezTo>
                <a:cubicBezTo>
                  <a:pt x="1971" y="720"/>
                  <a:pt x="1893" y="982"/>
                  <a:pt x="1693" y="1086"/>
                </a:cubicBezTo>
                <a:cubicBezTo>
                  <a:pt x="1493" y="1190"/>
                  <a:pt x="1414" y="1223"/>
                  <a:pt x="1150" y="1231"/>
                </a:cubicBezTo>
                <a:cubicBezTo>
                  <a:pt x="886" y="1239"/>
                  <a:pt x="724" y="1285"/>
                  <a:pt x="298" y="1086"/>
                </a:cubicBezTo>
                <a:cubicBezTo>
                  <a:pt x="97" y="990"/>
                  <a:pt x="0" y="679"/>
                  <a:pt x="54" y="542"/>
                </a:cubicBezTo>
                <a:close/>
              </a:path>
            </a:pathLst>
          </a:custGeom>
          <a:ln>
            <a:headEnd/>
            <a:tailEnd/>
          </a:ln>
        </p:spPr>
        <p:style>
          <a:lnRef idx="1">
            <a:schemeClr val="accent1"/>
          </a:lnRef>
          <a:fillRef idx="2">
            <a:schemeClr val="accent1"/>
          </a:fillRef>
          <a:effectRef idx="1">
            <a:schemeClr val="accent1"/>
          </a:effectRef>
          <a:fontRef idx="minor">
            <a:schemeClr val="dk1"/>
          </a:fontRef>
        </p:style>
        <p:txBody>
          <a:bodyPr wrap="none" anchor="ctr"/>
          <a:lstStyle/>
          <a:p>
            <a:endParaRPr lang="ru-RU"/>
          </a:p>
        </p:txBody>
      </p:sp>
      <p:sp>
        <p:nvSpPr>
          <p:cNvPr id="47" name="Oval 7"/>
          <p:cNvSpPr>
            <a:spLocks noChangeArrowheads="1"/>
          </p:cNvSpPr>
          <p:nvPr/>
        </p:nvSpPr>
        <p:spPr bwMode="auto">
          <a:xfrm rot="16200000">
            <a:off x="3222626" y="4832350"/>
            <a:ext cx="609600" cy="1374775"/>
          </a:xfrm>
          <a:prstGeom prst="ellipse">
            <a:avLst/>
          </a:prstGeom>
          <a:solidFill>
            <a:srgbClr val="000099"/>
          </a:solidFill>
          <a:ln w="9525">
            <a:solidFill>
              <a:schemeClr val="tx1"/>
            </a:solidFill>
            <a:round/>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sz="1600"/>
          </a:p>
        </p:txBody>
      </p:sp>
      <p:sp>
        <p:nvSpPr>
          <p:cNvPr id="48" name="Text Box 9"/>
          <p:cNvSpPr txBox="1">
            <a:spLocks noChangeArrowheads="1"/>
          </p:cNvSpPr>
          <p:nvPr/>
        </p:nvSpPr>
        <p:spPr bwMode="auto">
          <a:xfrm>
            <a:off x="3181350" y="2786063"/>
            <a:ext cx="1608133"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r>
              <a:rPr lang="en-US" dirty="0"/>
              <a:t>IL-2 synthesis</a:t>
            </a:r>
            <a:endParaRPr lang="ru-RU" dirty="0"/>
          </a:p>
        </p:txBody>
      </p:sp>
      <p:sp>
        <p:nvSpPr>
          <p:cNvPr id="49" name="Text Box 11"/>
          <p:cNvSpPr txBox="1">
            <a:spLocks noChangeArrowheads="1"/>
          </p:cNvSpPr>
          <p:nvPr/>
        </p:nvSpPr>
        <p:spPr bwMode="auto">
          <a:xfrm>
            <a:off x="1214438" y="3143250"/>
            <a:ext cx="457200" cy="338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tr-TR" altLang="en-US" sz="1600"/>
              <a:t>T</a:t>
            </a:r>
            <a:r>
              <a:rPr lang="az-Latn-AZ" altLang="en-US" sz="1600"/>
              <a:t>R</a:t>
            </a:r>
            <a:endParaRPr lang="tr-TR" altLang="en-US" sz="1600"/>
          </a:p>
        </p:txBody>
      </p:sp>
      <p:cxnSp>
        <p:nvCxnSpPr>
          <p:cNvPr id="50" name="AutoShape 13"/>
          <p:cNvCxnSpPr>
            <a:cxnSpLocks noChangeShapeType="1"/>
            <a:stCxn id="65" idx="2"/>
            <a:endCxn id="47" idx="7"/>
          </p:cNvCxnSpPr>
          <p:nvPr/>
        </p:nvCxnSpPr>
        <p:spPr bwMode="auto">
          <a:xfrm rot="16200000" flipH="1">
            <a:off x="2461419" y="4723607"/>
            <a:ext cx="536575" cy="623887"/>
          </a:xfrm>
          <a:prstGeom prst="straightConnector1">
            <a:avLst/>
          </a:prstGeom>
          <a:noFill/>
          <a:ln w="38100">
            <a:solidFill>
              <a:schemeClr val="tx1"/>
            </a:solidFill>
            <a:prstDash val="sysDot"/>
            <a:round/>
            <a:headEnd type="none" w="sm" len="sm"/>
            <a:tailEnd type="stealth" w="lg" len="med"/>
          </a:ln>
          <a:extLst>
            <a:ext uri="{909E8E84-426E-40DD-AFC4-6F175D3DCCD1}">
              <a14:hiddenFill xmlns:a14="http://schemas.microsoft.com/office/drawing/2010/main" xmlns="">
                <a:noFill/>
              </a14:hiddenFill>
            </a:ext>
          </a:extLst>
        </p:spPr>
      </p:cxnSp>
      <p:grpSp>
        <p:nvGrpSpPr>
          <p:cNvPr id="51" name="Group 14"/>
          <p:cNvGrpSpPr>
            <a:grpSpLocks/>
          </p:cNvGrpSpPr>
          <p:nvPr/>
        </p:nvGrpSpPr>
        <p:grpSpPr bwMode="auto">
          <a:xfrm>
            <a:off x="5572125" y="2500313"/>
            <a:ext cx="571500" cy="642937"/>
            <a:chOff x="3408" y="1920"/>
            <a:chExt cx="384" cy="432"/>
          </a:xfrm>
        </p:grpSpPr>
        <p:sp>
          <p:nvSpPr>
            <p:cNvPr id="52" name="Oval 15"/>
            <p:cNvSpPr>
              <a:spLocks noChangeArrowheads="1"/>
            </p:cNvSpPr>
            <p:nvPr/>
          </p:nvSpPr>
          <p:spPr bwMode="auto">
            <a:xfrm>
              <a:off x="3456" y="2160"/>
              <a:ext cx="144" cy="144"/>
            </a:xfrm>
            <a:prstGeom prst="ellipse">
              <a:avLst/>
            </a:prstGeom>
            <a:ln>
              <a:headEnd type="none" w="sm" len="sm"/>
              <a:tailEnd type="none" w="sm" len="sm"/>
            </a:ln>
          </p:spPr>
          <p:style>
            <a:lnRef idx="1">
              <a:schemeClr val="accent6"/>
            </a:lnRef>
            <a:fillRef idx="3">
              <a:schemeClr val="accent6"/>
            </a:fillRef>
            <a:effectRef idx="2">
              <a:schemeClr val="accent6"/>
            </a:effectRef>
            <a:fontRef idx="minor">
              <a:schemeClr val="lt1"/>
            </a:fontRef>
          </p:style>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sz="1600"/>
            </a:p>
          </p:txBody>
        </p:sp>
        <p:sp>
          <p:nvSpPr>
            <p:cNvPr id="53" name="Oval 16"/>
            <p:cNvSpPr>
              <a:spLocks noChangeArrowheads="1"/>
            </p:cNvSpPr>
            <p:nvPr/>
          </p:nvSpPr>
          <p:spPr bwMode="auto">
            <a:xfrm>
              <a:off x="3600" y="2064"/>
              <a:ext cx="144" cy="144"/>
            </a:xfrm>
            <a:prstGeom prst="ellipse">
              <a:avLst/>
            </a:prstGeom>
            <a:ln>
              <a:headEnd type="none" w="sm" len="sm"/>
              <a:tailEnd type="none" w="sm" len="sm"/>
            </a:ln>
          </p:spPr>
          <p:style>
            <a:lnRef idx="1">
              <a:schemeClr val="accent6"/>
            </a:lnRef>
            <a:fillRef idx="3">
              <a:schemeClr val="accent6"/>
            </a:fillRef>
            <a:effectRef idx="2">
              <a:schemeClr val="accent6"/>
            </a:effectRef>
            <a:fontRef idx="minor">
              <a:schemeClr val="lt1"/>
            </a:fontRef>
          </p:style>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sz="1600"/>
            </a:p>
          </p:txBody>
        </p:sp>
        <p:sp>
          <p:nvSpPr>
            <p:cNvPr id="54" name="Oval 17"/>
            <p:cNvSpPr>
              <a:spLocks noChangeArrowheads="1"/>
            </p:cNvSpPr>
            <p:nvPr/>
          </p:nvSpPr>
          <p:spPr bwMode="auto">
            <a:xfrm>
              <a:off x="3408" y="2016"/>
              <a:ext cx="144" cy="144"/>
            </a:xfrm>
            <a:prstGeom prst="ellipse">
              <a:avLst/>
            </a:prstGeom>
            <a:ln>
              <a:headEnd type="none" w="sm" len="sm"/>
              <a:tailEnd type="none" w="sm" len="sm"/>
            </a:ln>
          </p:spPr>
          <p:style>
            <a:lnRef idx="1">
              <a:schemeClr val="accent6"/>
            </a:lnRef>
            <a:fillRef idx="3">
              <a:schemeClr val="accent6"/>
            </a:fillRef>
            <a:effectRef idx="2">
              <a:schemeClr val="accent6"/>
            </a:effectRef>
            <a:fontRef idx="minor">
              <a:schemeClr val="lt1"/>
            </a:fontRef>
          </p:style>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sz="1600"/>
            </a:p>
          </p:txBody>
        </p:sp>
        <p:sp>
          <p:nvSpPr>
            <p:cNvPr id="55" name="Oval 18"/>
            <p:cNvSpPr>
              <a:spLocks noChangeArrowheads="1"/>
            </p:cNvSpPr>
            <p:nvPr/>
          </p:nvSpPr>
          <p:spPr bwMode="auto">
            <a:xfrm>
              <a:off x="3552" y="1920"/>
              <a:ext cx="144" cy="144"/>
            </a:xfrm>
            <a:prstGeom prst="ellipse">
              <a:avLst/>
            </a:prstGeom>
            <a:ln>
              <a:headEnd type="none" w="sm" len="sm"/>
              <a:tailEnd type="none" w="sm" len="sm"/>
            </a:ln>
          </p:spPr>
          <p:style>
            <a:lnRef idx="1">
              <a:schemeClr val="accent6"/>
            </a:lnRef>
            <a:fillRef idx="3">
              <a:schemeClr val="accent6"/>
            </a:fillRef>
            <a:effectRef idx="2">
              <a:schemeClr val="accent6"/>
            </a:effectRef>
            <a:fontRef idx="minor">
              <a:schemeClr val="lt1"/>
            </a:fontRef>
          </p:style>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sz="1600"/>
            </a:p>
          </p:txBody>
        </p:sp>
        <p:sp>
          <p:nvSpPr>
            <p:cNvPr id="56" name="Oval 19"/>
            <p:cNvSpPr>
              <a:spLocks noChangeArrowheads="1"/>
            </p:cNvSpPr>
            <p:nvPr/>
          </p:nvSpPr>
          <p:spPr bwMode="auto">
            <a:xfrm>
              <a:off x="3648" y="2208"/>
              <a:ext cx="144" cy="144"/>
            </a:xfrm>
            <a:prstGeom prst="ellipse">
              <a:avLst/>
            </a:prstGeom>
            <a:ln>
              <a:headEnd type="none" w="sm" len="sm"/>
              <a:tailEnd type="none" w="sm" len="sm"/>
            </a:ln>
          </p:spPr>
          <p:style>
            <a:lnRef idx="1">
              <a:schemeClr val="accent6"/>
            </a:lnRef>
            <a:fillRef idx="3">
              <a:schemeClr val="accent6"/>
            </a:fillRef>
            <a:effectRef idx="2">
              <a:schemeClr val="accent6"/>
            </a:effectRef>
            <a:fontRef idx="minor">
              <a:schemeClr val="lt1"/>
            </a:fontRef>
          </p:style>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sz="1600"/>
            </a:p>
          </p:txBody>
        </p:sp>
      </p:grpSp>
      <p:grpSp>
        <p:nvGrpSpPr>
          <p:cNvPr id="57" name="Group 107"/>
          <p:cNvGrpSpPr>
            <a:grpSpLocks/>
          </p:cNvGrpSpPr>
          <p:nvPr/>
        </p:nvGrpSpPr>
        <p:grpSpPr bwMode="auto">
          <a:xfrm>
            <a:off x="5257800" y="3571875"/>
            <a:ext cx="814388" cy="214313"/>
            <a:chOff x="5257800" y="3714752"/>
            <a:chExt cx="1143000" cy="304800"/>
          </a:xfrm>
        </p:grpSpPr>
        <p:sp>
          <p:nvSpPr>
            <p:cNvPr id="58" name="AutoShape 6"/>
            <p:cNvSpPr>
              <a:spLocks noChangeArrowheads="1"/>
            </p:cNvSpPr>
            <p:nvPr/>
          </p:nvSpPr>
          <p:spPr bwMode="auto">
            <a:xfrm rot="10800000" flipH="1" flipV="1">
              <a:off x="5257800" y="3714752"/>
              <a:ext cx="685800" cy="304800"/>
            </a:xfrm>
            <a:prstGeom prst="flowChartOnlineStorage">
              <a:avLst/>
            </a:prstGeom>
            <a:ln>
              <a:headEnd/>
              <a:tailEnd/>
            </a:ln>
          </p:spPr>
          <p:style>
            <a:lnRef idx="1">
              <a:schemeClr val="accent6"/>
            </a:lnRef>
            <a:fillRef idx="3">
              <a:schemeClr val="accent6"/>
            </a:fillRef>
            <a:effectRef idx="2">
              <a:schemeClr val="accent6"/>
            </a:effectRef>
            <a:fontRef idx="minor">
              <a:schemeClr val="lt1"/>
            </a:fontRef>
          </p:style>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sz="1600"/>
            </a:p>
          </p:txBody>
        </p:sp>
        <p:sp>
          <p:nvSpPr>
            <p:cNvPr id="59" name="Oval 20"/>
            <p:cNvSpPr>
              <a:spLocks noChangeArrowheads="1"/>
            </p:cNvSpPr>
            <p:nvPr/>
          </p:nvSpPr>
          <p:spPr bwMode="auto">
            <a:xfrm>
              <a:off x="6016625" y="3714752"/>
              <a:ext cx="384175" cy="304800"/>
            </a:xfrm>
            <a:prstGeom prst="ellipse">
              <a:avLst/>
            </a:prstGeom>
            <a:ln>
              <a:headEnd type="none" w="sm" len="sm"/>
              <a:tailEnd type="none" w="sm" len="sm"/>
            </a:ln>
          </p:spPr>
          <p:style>
            <a:lnRef idx="1">
              <a:schemeClr val="accent6"/>
            </a:lnRef>
            <a:fillRef idx="3">
              <a:schemeClr val="accent6"/>
            </a:fillRef>
            <a:effectRef idx="2">
              <a:schemeClr val="accent6"/>
            </a:effectRef>
            <a:fontRef idx="minor">
              <a:schemeClr val="lt1"/>
            </a:fontRef>
          </p:style>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sz="1600"/>
            </a:p>
          </p:txBody>
        </p:sp>
      </p:grpSp>
      <p:cxnSp>
        <p:nvCxnSpPr>
          <p:cNvPr id="60" name="AutoShape 21"/>
          <p:cNvCxnSpPr>
            <a:cxnSpLocks noChangeShapeType="1"/>
            <a:stCxn id="58" idx="1"/>
            <a:endCxn id="47" idx="4"/>
          </p:cNvCxnSpPr>
          <p:nvPr/>
        </p:nvCxnSpPr>
        <p:spPr bwMode="auto">
          <a:xfrm rot="10800000" flipV="1">
            <a:off x="4214813" y="3679825"/>
            <a:ext cx="1042987" cy="1839913"/>
          </a:xfrm>
          <a:prstGeom prst="curvedConnector3">
            <a:avLst>
              <a:gd name="adj1" fmla="val 50000"/>
            </a:avLst>
          </a:prstGeom>
          <a:noFill/>
          <a:ln w="38100">
            <a:solidFill>
              <a:schemeClr val="tx1"/>
            </a:solidFill>
            <a:prstDash val="sysDot"/>
            <a:round/>
            <a:headEnd type="oval" w="sm" len="sm"/>
            <a:tailEnd type="stealth" w="lg" len="med"/>
          </a:ln>
          <a:extLst>
            <a:ext uri="{909E8E84-426E-40DD-AFC4-6F175D3DCCD1}">
              <a14:hiddenFill xmlns:a14="http://schemas.microsoft.com/office/drawing/2010/main" xmlns="">
                <a:noFill/>
              </a14:hiddenFill>
            </a:ext>
          </a:extLst>
        </p:spPr>
      </p:cxnSp>
      <p:sp>
        <p:nvSpPr>
          <p:cNvPr id="61" name="Text Box 41"/>
          <p:cNvSpPr txBox="1">
            <a:spLocks noChangeArrowheads="1"/>
          </p:cNvSpPr>
          <p:nvPr/>
        </p:nvSpPr>
        <p:spPr bwMode="auto">
          <a:xfrm>
            <a:off x="5943600" y="2305050"/>
            <a:ext cx="485775" cy="338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tr-TR" altLang="en-US" sz="1600"/>
              <a:t>IL2</a:t>
            </a:r>
          </a:p>
        </p:txBody>
      </p:sp>
      <p:sp>
        <p:nvSpPr>
          <p:cNvPr id="62" name="AutoShape 44"/>
          <p:cNvSpPr>
            <a:spLocks noChangeArrowheads="1"/>
          </p:cNvSpPr>
          <p:nvPr/>
        </p:nvSpPr>
        <p:spPr bwMode="auto">
          <a:xfrm rot="18824668" flipH="1">
            <a:off x="1789907" y="1588293"/>
            <a:ext cx="406400" cy="2119313"/>
          </a:xfrm>
          <a:prstGeom prst="lightningBolt">
            <a:avLst/>
          </a:prstGeom>
          <a:solidFill>
            <a:srgbClr val="FF6600"/>
          </a:solidFill>
          <a:ln w="12700">
            <a:solidFill>
              <a:schemeClr val="tx1"/>
            </a:solidFill>
            <a:miter lim="800000"/>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sz="1600"/>
          </a:p>
        </p:txBody>
      </p:sp>
      <p:sp>
        <p:nvSpPr>
          <p:cNvPr id="63" name="AutoShape 45"/>
          <p:cNvSpPr>
            <a:spLocks noChangeArrowheads="1"/>
          </p:cNvSpPr>
          <p:nvPr/>
        </p:nvSpPr>
        <p:spPr bwMode="auto">
          <a:xfrm rot="17410827" flipH="1" flipV="1">
            <a:off x="5798344" y="3609182"/>
            <a:ext cx="393700" cy="2430462"/>
          </a:xfrm>
          <a:prstGeom prst="lightningBolt">
            <a:avLst/>
          </a:prstGeom>
          <a:solidFill>
            <a:srgbClr val="FF6600"/>
          </a:solidFill>
          <a:ln w="12700">
            <a:solidFill>
              <a:schemeClr val="tx1"/>
            </a:solidFill>
            <a:miter lim="800000"/>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sz="1600"/>
          </a:p>
        </p:txBody>
      </p:sp>
      <p:sp>
        <p:nvSpPr>
          <p:cNvPr id="64" name="TextBox 57"/>
          <p:cNvSpPr txBox="1">
            <a:spLocks noChangeArrowheads="1"/>
          </p:cNvSpPr>
          <p:nvPr/>
        </p:nvSpPr>
        <p:spPr bwMode="auto">
          <a:xfrm>
            <a:off x="1785938" y="3419110"/>
            <a:ext cx="120738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en-US" sz="1600" dirty="0" err="1"/>
              <a:t>C</a:t>
            </a:r>
            <a:r>
              <a:rPr lang="en-US" sz="1600" dirty="0" err="1" smtClean="0"/>
              <a:t>alcineurin</a:t>
            </a:r>
            <a:endParaRPr lang="az-Latn-AZ" altLang="en-US" sz="1600" dirty="0"/>
          </a:p>
        </p:txBody>
      </p:sp>
      <p:sp>
        <p:nvSpPr>
          <p:cNvPr id="65" name="TextBox 58"/>
          <p:cNvSpPr txBox="1">
            <a:spLocks noChangeArrowheads="1"/>
          </p:cNvSpPr>
          <p:nvPr/>
        </p:nvSpPr>
        <p:spPr bwMode="auto">
          <a:xfrm>
            <a:off x="2071688" y="4429125"/>
            <a:ext cx="692150" cy="338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az-Latn-AZ" altLang="en-US" sz="1600"/>
              <a:t>NFAT</a:t>
            </a:r>
          </a:p>
        </p:txBody>
      </p:sp>
      <p:cxnSp>
        <p:nvCxnSpPr>
          <p:cNvPr id="66" name="Straight Arrow Connector 63"/>
          <p:cNvCxnSpPr>
            <a:endCxn id="64" idx="0"/>
          </p:cNvCxnSpPr>
          <p:nvPr/>
        </p:nvCxnSpPr>
        <p:spPr>
          <a:xfrm>
            <a:off x="1785938" y="2957147"/>
            <a:ext cx="603691" cy="461963"/>
          </a:xfrm>
          <a:prstGeom prst="straightConnector1">
            <a:avLst/>
          </a:prstGeom>
          <a:ln w="28575">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67" name="Straight Arrow Connector 64"/>
          <p:cNvCxnSpPr>
            <a:stCxn id="64" idx="2"/>
            <a:endCxn id="65" idx="0"/>
          </p:cNvCxnSpPr>
          <p:nvPr/>
        </p:nvCxnSpPr>
        <p:spPr>
          <a:xfrm>
            <a:off x="2389629" y="3757664"/>
            <a:ext cx="28134" cy="671461"/>
          </a:xfrm>
          <a:prstGeom prst="straightConnector1">
            <a:avLst/>
          </a:prstGeom>
          <a:ln w="28575">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68" name="Straight Arrow Connector 70"/>
          <p:cNvCxnSpPr>
            <a:endCxn id="65" idx="1"/>
          </p:cNvCxnSpPr>
          <p:nvPr/>
        </p:nvCxnSpPr>
        <p:spPr>
          <a:xfrm flipV="1">
            <a:off x="1643063" y="4598988"/>
            <a:ext cx="428625" cy="9525"/>
          </a:xfrm>
          <a:prstGeom prst="straightConnector1">
            <a:avLst/>
          </a:prstGeom>
          <a:ln w="28575">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69" name="AutoShape 13"/>
          <p:cNvCxnSpPr>
            <a:cxnSpLocks noChangeShapeType="1"/>
            <a:stCxn id="47" idx="6"/>
            <a:endCxn id="48" idx="2"/>
          </p:cNvCxnSpPr>
          <p:nvPr/>
        </p:nvCxnSpPr>
        <p:spPr bwMode="auto">
          <a:xfrm flipV="1">
            <a:off x="3527427" y="3155395"/>
            <a:ext cx="457990" cy="2059543"/>
          </a:xfrm>
          <a:prstGeom prst="straightConnector1">
            <a:avLst/>
          </a:prstGeom>
          <a:noFill/>
          <a:ln w="38100">
            <a:solidFill>
              <a:schemeClr val="tx1"/>
            </a:solidFill>
            <a:prstDash val="sysDot"/>
            <a:round/>
            <a:headEnd type="none" w="sm" len="sm"/>
            <a:tailEnd type="stealth" w="lg" len="med"/>
          </a:ln>
          <a:extLst>
            <a:ext uri="{909E8E84-426E-40DD-AFC4-6F175D3DCCD1}">
              <a14:hiddenFill xmlns:a14="http://schemas.microsoft.com/office/drawing/2010/main" xmlns="">
                <a:noFill/>
              </a14:hiddenFill>
            </a:ext>
          </a:extLst>
        </p:spPr>
      </p:cxnSp>
      <p:sp>
        <p:nvSpPr>
          <p:cNvPr id="70" name="TextBox 84"/>
          <p:cNvSpPr txBox="1">
            <a:spLocks noChangeArrowheads="1"/>
          </p:cNvSpPr>
          <p:nvPr/>
        </p:nvSpPr>
        <p:spPr bwMode="auto">
          <a:xfrm>
            <a:off x="857250" y="4071938"/>
            <a:ext cx="706438"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az-Latn-AZ" altLang="en-US" sz="1600"/>
              <a:t>CD28</a:t>
            </a:r>
          </a:p>
        </p:txBody>
      </p:sp>
      <p:sp>
        <p:nvSpPr>
          <p:cNvPr id="71" name="Arc 97"/>
          <p:cNvSpPr/>
          <p:nvPr/>
        </p:nvSpPr>
        <p:spPr>
          <a:xfrm>
            <a:off x="5929313" y="2786063"/>
            <a:ext cx="642937" cy="857250"/>
          </a:xfrm>
          <a:prstGeom prst="arc">
            <a:avLst>
              <a:gd name="adj1" fmla="val 16200007"/>
              <a:gd name="adj2" fmla="val 6752882"/>
            </a:avLst>
          </a:prstGeom>
          <a:ln w="38100">
            <a:solidFill>
              <a:schemeClr val="tx1"/>
            </a:solidFill>
            <a:prstDash val="sysDash"/>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fontAlgn="auto">
              <a:spcBef>
                <a:spcPts val="0"/>
              </a:spcBef>
              <a:spcAft>
                <a:spcPts val="0"/>
              </a:spcAft>
              <a:defRPr/>
            </a:pPr>
            <a:endParaRPr lang="az-Latn-AZ"/>
          </a:p>
        </p:txBody>
      </p:sp>
      <p:cxnSp>
        <p:nvCxnSpPr>
          <p:cNvPr id="72" name="Straight Arrow Connector 99"/>
          <p:cNvCxnSpPr>
            <a:stCxn id="48" idx="3"/>
            <a:endCxn id="52" idx="2"/>
          </p:cNvCxnSpPr>
          <p:nvPr/>
        </p:nvCxnSpPr>
        <p:spPr>
          <a:xfrm flipV="1">
            <a:off x="4789483" y="2964656"/>
            <a:ext cx="854080" cy="6073"/>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73" name="AutoShape 45"/>
          <p:cNvSpPr>
            <a:spLocks noChangeArrowheads="1"/>
          </p:cNvSpPr>
          <p:nvPr/>
        </p:nvSpPr>
        <p:spPr bwMode="auto">
          <a:xfrm rot="1823421" flipH="1" flipV="1">
            <a:off x="958850" y="4799013"/>
            <a:ext cx="392113" cy="1250950"/>
          </a:xfrm>
          <a:prstGeom prst="lightningBolt">
            <a:avLst/>
          </a:prstGeom>
          <a:solidFill>
            <a:srgbClr val="FF6600"/>
          </a:solidFill>
          <a:ln w="12700">
            <a:solidFill>
              <a:schemeClr val="tx1"/>
            </a:solidFill>
            <a:miter lim="800000"/>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sz="1600"/>
          </a:p>
        </p:txBody>
      </p:sp>
      <p:sp>
        <p:nvSpPr>
          <p:cNvPr id="74" name="Right Arrow 104"/>
          <p:cNvSpPr/>
          <p:nvPr/>
        </p:nvSpPr>
        <p:spPr>
          <a:xfrm rot="1713602">
            <a:off x="4637880" y="5599906"/>
            <a:ext cx="2082800" cy="3397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az-Latn-AZ"/>
          </a:p>
        </p:txBody>
      </p:sp>
      <p:sp>
        <p:nvSpPr>
          <p:cNvPr id="75" name="Text Box 43"/>
          <p:cNvSpPr txBox="1">
            <a:spLocks noChangeArrowheads="1"/>
          </p:cNvSpPr>
          <p:nvPr/>
        </p:nvSpPr>
        <p:spPr bwMode="auto">
          <a:xfrm>
            <a:off x="6888088" y="5655408"/>
            <a:ext cx="1725152"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en-US" sz="1600" b="1" dirty="0" smtClean="0"/>
              <a:t>Antimetabolites</a:t>
            </a:r>
          </a:p>
          <a:p>
            <a:pPr eaLnBrk="1" hangingPunct="1"/>
            <a:r>
              <a:rPr lang="en-US" sz="1600" dirty="0" smtClean="0"/>
              <a:t> </a:t>
            </a:r>
            <a:r>
              <a:rPr lang="en-US" sz="1600" dirty="0" err="1"/>
              <a:t>Mycophenolate</a:t>
            </a:r>
            <a:r>
              <a:rPr lang="en-US" sz="1600" dirty="0"/>
              <a:t> </a:t>
            </a:r>
            <a:endParaRPr lang="en-US" sz="1600" dirty="0" smtClean="0"/>
          </a:p>
          <a:p>
            <a:pPr eaLnBrk="1" hangingPunct="1"/>
            <a:r>
              <a:rPr lang="en-US" sz="1600" dirty="0" smtClean="0"/>
              <a:t>Azathioprine</a:t>
            </a:r>
            <a:endParaRPr lang="tr-TR" altLang="en-US" sz="1600" dirty="0"/>
          </a:p>
        </p:txBody>
      </p:sp>
      <p:sp>
        <p:nvSpPr>
          <p:cNvPr id="76" name="Text Box 43"/>
          <p:cNvSpPr txBox="1">
            <a:spLocks noChangeArrowheads="1"/>
          </p:cNvSpPr>
          <p:nvPr/>
        </p:nvSpPr>
        <p:spPr bwMode="auto">
          <a:xfrm>
            <a:off x="2786063" y="6182155"/>
            <a:ext cx="1701107"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en-US" sz="1600" b="1" dirty="0"/>
              <a:t>Corticosteroids</a:t>
            </a:r>
            <a:endParaRPr lang="tr-TR" altLang="en-US" sz="1600" b="1" dirty="0"/>
          </a:p>
        </p:txBody>
      </p:sp>
      <p:sp>
        <p:nvSpPr>
          <p:cNvPr id="77" name="Text Box 41"/>
          <p:cNvSpPr txBox="1">
            <a:spLocks noChangeArrowheads="1"/>
          </p:cNvSpPr>
          <p:nvPr/>
        </p:nvSpPr>
        <p:spPr bwMode="auto">
          <a:xfrm>
            <a:off x="5357813" y="3214688"/>
            <a:ext cx="538162"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tr-TR" altLang="en-US" sz="1600"/>
              <a:t>IL</a:t>
            </a:r>
            <a:r>
              <a:rPr lang="az-Latn-AZ" altLang="en-US" sz="1600"/>
              <a:t>2r</a:t>
            </a:r>
            <a:endParaRPr lang="tr-TR" altLang="en-US" sz="1600"/>
          </a:p>
        </p:txBody>
      </p:sp>
      <p:sp>
        <p:nvSpPr>
          <p:cNvPr id="78" name="Text Box 43"/>
          <p:cNvSpPr txBox="1">
            <a:spLocks noChangeArrowheads="1"/>
          </p:cNvSpPr>
          <p:nvPr/>
        </p:nvSpPr>
        <p:spPr bwMode="auto">
          <a:xfrm>
            <a:off x="7086600" y="3670300"/>
            <a:ext cx="1459054" cy="13234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r>
              <a:rPr lang="en-US" sz="1600" b="1" dirty="0"/>
              <a:t>IL2r </a:t>
            </a:r>
            <a:r>
              <a:rPr lang="en-US" sz="1600" b="1" dirty="0" smtClean="0"/>
              <a:t>blockers</a:t>
            </a:r>
          </a:p>
          <a:p>
            <a:r>
              <a:rPr lang="en-US" sz="1600" dirty="0" smtClean="0"/>
              <a:t> </a:t>
            </a:r>
            <a:r>
              <a:rPr lang="en-US" sz="1600" dirty="0" err="1" smtClean="0"/>
              <a:t>Baziliksimab</a:t>
            </a:r>
            <a:endParaRPr lang="en-US" sz="1600" dirty="0" smtClean="0"/>
          </a:p>
          <a:p>
            <a:r>
              <a:rPr lang="en-US" sz="1600" dirty="0" smtClean="0"/>
              <a:t> </a:t>
            </a:r>
            <a:r>
              <a:rPr lang="en-US" sz="1600" dirty="0" err="1" smtClean="0"/>
              <a:t>Dasiliksumab</a:t>
            </a:r>
            <a:endParaRPr lang="en-US" sz="1600" dirty="0"/>
          </a:p>
          <a:p>
            <a:r>
              <a:rPr lang="en-US" sz="1600" dirty="0"/>
              <a:t/>
            </a:r>
            <a:br>
              <a:rPr lang="en-US" sz="1600" dirty="0"/>
            </a:br>
            <a:endParaRPr lang="tr-TR" altLang="en-US" sz="1600" dirty="0"/>
          </a:p>
        </p:txBody>
      </p:sp>
      <p:sp>
        <p:nvSpPr>
          <p:cNvPr id="79" name="AutoShape 45"/>
          <p:cNvSpPr>
            <a:spLocks noChangeArrowheads="1"/>
          </p:cNvSpPr>
          <p:nvPr/>
        </p:nvSpPr>
        <p:spPr bwMode="auto">
          <a:xfrm rot="5649074" flipH="1">
            <a:off x="6135688" y="3446463"/>
            <a:ext cx="519112" cy="1350962"/>
          </a:xfrm>
          <a:prstGeom prst="lightningBolt">
            <a:avLst/>
          </a:prstGeom>
          <a:solidFill>
            <a:srgbClr val="FF6600"/>
          </a:solidFill>
          <a:ln w="12700">
            <a:solidFill>
              <a:schemeClr val="tx1"/>
            </a:solidFill>
            <a:miter lim="800000"/>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sz="1600"/>
          </a:p>
        </p:txBody>
      </p:sp>
      <p:sp>
        <p:nvSpPr>
          <p:cNvPr id="80" name="AutoShape 8"/>
          <p:cNvSpPr>
            <a:spLocks noChangeArrowheads="1"/>
          </p:cNvSpPr>
          <p:nvPr/>
        </p:nvSpPr>
        <p:spPr bwMode="auto">
          <a:xfrm rot="5400000" flipV="1">
            <a:off x="3673475" y="1050590"/>
            <a:ext cx="571500" cy="457200"/>
          </a:xfrm>
          <a:prstGeom prst="chevron">
            <a:avLst>
              <a:gd name="adj" fmla="val 50006"/>
            </a:avLst>
          </a:prstGeom>
          <a:solidFill>
            <a:schemeClr val="accent1"/>
          </a:solidFill>
          <a:ln w="12700">
            <a:solidFill>
              <a:schemeClr val="tx1"/>
            </a:solidFill>
            <a:miter lim="800000"/>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a:p>
        </p:txBody>
      </p:sp>
      <p:sp>
        <p:nvSpPr>
          <p:cNvPr id="81" name="AutoShape 45"/>
          <p:cNvSpPr>
            <a:spLocks noChangeArrowheads="1"/>
          </p:cNvSpPr>
          <p:nvPr/>
        </p:nvSpPr>
        <p:spPr bwMode="auto">
          <a:xfrm rot="16856689" flipH="1" flipV="1">
            <a:off x="5595143" y="94550"/>
            <a:ext cx="311150" cy="2982912"/>
          </a:xfrm>
          <a:prstGeom prst="lightningBolt">
            <a:avLst/>
          </a:prstGeom>
          <a:solidFill>
            <a:srgbClr val="FF6600"/>
          </a:solidFill>
          <a:ln w="12700">
            <a:solidFill>
              <a:schemeClr val="tx1"/>
            </a:solidFill>
            <a:miter lim="800000"/>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sz="1600"/>
          </a:p>
        </p:txBody>
      </p:sp>
      <p:sp>
        <p:nvSpPr>
          <p:cNvPr id="82" name="AutoShape 45"/>
          <p:cNvSpPr>
            <a:spLocks noChangeArrowheads="1"/>
          </p:cNvSpPr>
          <p:nvPr/>
        </p:nvSpPr>
        <p:spPr bwMode="auto">
          <a:xfrm rot="2722994" flipH="1" flipV="1">
            <a:off x="3400425" y="5663248"/>
            <a:ext cx="254000" cy="604837"/>
          </a:xfrm>
          <a:prstGeom prst="lightningBolt">
            <a:avLst/>
          </a:prstGeom>
          <a:solidFill>
            <a:srgbClr val="FF0000"/>
          </a:solidFill>
          <a:ln w="12700">
            <a:solidFill>
              <a:schemeClr val="tx1"/>
            </a:solidFill>
            <a:miter lim="800000"/>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sz="1600"/>
          </a:p>
        </p:txBody>
      </p:sp>
      <p:sp>
        <p:nvSpPr>
          <p:cNvPr id="83" name="AutoShape 45"/>
          <p:cNvSpPr>
            <a:spLocks noChangeArrowheads="1"/>
          </p:cNvSpPr>
          <p:nvPr/>
        </p:nvSpPr>
        <p:spPr bwMode="auto">
          <a:xfrm rot="16200000" flipH="1" flipV="1">
            <a:off x="6280150" y="5311776"/>
            <a:ext cx="504825" cy="920750"/>
          </a:xfrm>
          <a:prstGeom prst="lightningBolt">
            <a:avLst/>
          </a:prstGeom>
          <a:solidFill>
            <a:srgbClr val="FF6600"/>
          </a:solidFill>
          <a:ln w="12700">
            <a:solidFill>
              <a:schemeClr val="tx1"/>
            </a:solidFill>
            <a:miter lim="800000"/>
            <a:headEnd type="none" w="sm" len="sm"/>
            <a:tailEnd type="none" w="sm" len="sm"/>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sz="1600"/>
          </a:p>
        </p:txBody>
      </p:sp>
      <p:sp>
        <p:nvSpPr>
          <p:cNvPr id="84" name="Oval 116"/>
          <p:cNvSpPr/>
          <p:nvPr/>
        </p:nvSpPr>
        <p:spPr>
          <a:xfrm>
            <a:off x="1428750" y="2428875"/>
            <a:ext cx="357188" cy="428625"/>
          </a:xfrm>
          <a:prstGeom prst="ellipse">
            <a:avLst/>
          </a:prstGeom>
          <a:solidFill>
            <a:srgbClr val="FF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az-Latn-AZ" sz="1400" b="1" dirty="0"/>
              <a:t>1</a:t>
            </a:r>
          </a:p>
        </p:txBody>
      </p:sp>
      <p:sp>
        <p:nvSpPr>
          <p:cNvPr id="85" name="Oval 117"/>
          <p:cNvSpPr/>
          <p:nvPr/>
        </p:nvSpPr>
        <p:spPr>
          <a:xfrm>
            <a:off x="1428750" y="4929188"/>
            <a:ext cx="357188" cy="428625"/>
          </a:xfrm>
          <a:prstGeom prst="ellipse">
            <a:avLst/>
          </a:prstGeom>
          <a:solidFill>
            <a:srgbClr val="FF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az-Latn-AZ" sz="1400" b="1" dirty="0"/>
              <a:t>2</a:t>
            </a:r>
          </a:p>
        </p:txBody>
      </p:sp>
      <p:sp>
        <p:nvSpPr>
          <p:cNvPr id="86" name="Oval 118"/>
          <p:cNvSpPr/>
          <p:nvPr/>
        </p:nvSpPr>
        <p:spPr>
          <a:xfrm>
            <a:off x="5357813" y="3857625"/>
            <a:ext cx="357187" cy="428625"/>
          </a:xfrm>
          <a:prstGeom prst="ellipse">
            <a:avLst/>
          </a:prstGeom>
          <a:solidFill>
            <a:srgbClr val="FF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az-Latn-AZ" sz="1400" b="1" dirty="0"/>
              <a:t>3</a:t>
            </a:r>
          </a:p>
        </p:txBody>
      </p:sp>
      <p:sp>
        <p:nvSpPr>
          <p:cNvPr id="88" name="Text Box 42"/>
          <p:cNvSpPr txBox="1">
            <a:spLocks noChangeArrowheads="1"/>
          </p:cNvSpPr>
          <p:nvPr/>
        </p:nvSpPr>
        <p:spPr bwMode="auto">
          <a:xfrm>
            <a:off x="470144" y="1170875"/>
            <a:ext cx="2295821"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en-US" sz="1600" b="1" dirty="0" err="1"/>
              <a:t>Calcineurin</a:t>
            </a:r>
            <a:r>
              <a:rPr lang="en-US" sz="1600" b="1" dirty="0"/>
              <a:t> </a:t>
            </a:r>
            <a:r>
              <a:rPr lang="en-US" sz="1600" b="1" dirty="0" smtClean="0"/>
              <a:t>inhibitors</a:t>
            </a:r>
          </a:p>
          <a:p>
            <a:pPr eaLnBrk="1" hangingPunct="1"/>
            <a:r>
              <a:rPr lang="en-US" sz="1600" dirty="0" smtClean="0"/>
              <a:t> Cyclosporine</a:t>
            </a:r>
          </a:p>
          <a:p>
            <a:pPr eaLnBrk="1" hangingPunct="1"/>
            <a:r>
              <a:rPr lang="en-US" sz="1600" dirty="0" smtClean="0"/>
              <a:t> </a:t>
            </a:r>
            <a:r>
              <a:rPr lang="en-US" sz="1600" dirty="0" err="1"/>
              <a:t>Tacrolimus</a:t>
            </a:r>
            <a:endParaRPr lang="tr-TR" altLang="en-US" sz="1600" dirty="0"/>
          </a:p>
        </p:txBody>
      </p:sp>
      <p:sp>
        <p:nvSpPr>
          <p:cNvPr id="89" name="TextBox 102"/>
          <p:cNvSpPr txBox="1">
            <a:spLocks noChangeArrowheads="1"/>
          </p:cNvSpPr>
          <p:nvPr/>
        </p:nvSpPr>
        <p:spPr bwMode="auto">
          <a:xfrm>
            <a:off x="98538" y="5815258"/>
            <a:ext cx="2454518" cy="1077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r>
              <a:rPr lang="en-US" sz="1600" b="1" dirty="0" err="1"/>
              <a:t>Costimulator</a:t>
            </a:r>
            <a:r>
              <a:rPr lang="en-US" sz="1600" b="1" dirty="0"/>
              <a:t> blockade </a:t>
            </a:r>
            <a:endParaRPr lang="en-US" sz="1600" b="1" dirty="0" smtClean="0"/>
          </a:p>
          <a:p>
            <a:r>
              <a:rPr lang="en-US" sz="1600" dirty="0" err="1" smtClean="0"/>
              <a:t>Belatasept</a:t>
            </a:r>
            <a:endParaRPr lang="en-US" sz="1600" dirty="0"/>
          </a:p>
          <a:p>
            <a:r>
              <a:rPr lang="en-US" sz="1600" dirty="0"/>
              <a:t/>
            </a:r>
            <a:br>
              <a:rPr lang="en-US" sz="1600" dirty="0"/>
            </a:br>
            <a:endParaRPr lang="az-Latn-AZ" altLang="en-US" sz="1600" dirty="0"/>
          </a:p>
        </p:txBody>
      </p:sp>
      <p:grpSp>
        <p:nvGrpSpPr>
          <p:cNvPr id="90" name="Group 47"/>
          <p:cNvGrpSpPr>
            <a:grpSpLocks/>
          </p:cNvGrpSpPr>
          <p:nvPr/>
        </p:nvGrpSpPr>
        <p:grpSpPr bwMode="auto">
          <a:xfrm>
            <a:off x="333375" y="2786063"/>
            <a:ext cx="1452563" cy="428625"/>
            <a:chOff x="1952867" y="4795846"/>
            <a:chExt cx="2608060" cy="714380"/>
          </a:xfrm>
        </p:grpSpPr>
        <p:sp>
          <p:nvSpPr>
            <p:cNvPr id="91" name="Hexagon 48"/>
            <p:cNvSpPr/>
            <p:nvPr/>
          </p:nvSpPr>
          <p:spPr>
            <a:xfrm>
              <a:off x="2850724" y="4914908"/>
              <a:ext cx="1026122" cy="476253"/>
            </a:xfrm>
            <a:prstGeom prst="hexagon">
              <a:avLst>
                <a:gd name="adj" fmla="val 47349"/>
                <a:gd name="vf" fmla="val 115470"/>
              </a:avLst>
            </a:prstGeom>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az-Latn-AZ" sz="1200" b="1" dirty="0"/>
                <a:t>Ag</a:t>
              </a:r>
            </a:p>
          </p:txBody>
        </p:sp>
        <p:grpSp>
          <p:nvGrpSpPr>
            <p:cNvPr id="92" name="Group 42"/>
            <p:cNvGrpSpPr>
              <a:grpSpLocks/>
            </p:cNvGrpSpPr>
            <p:nvPr/>
          </p:nvGrpSpPr>
          <p:grpSpPr bwMode="auto">
            <a:xfrm>
              <a:off x="3877769" y="4895859"/>
              <a:ext cx="683158" cy="514354"/>
              <a:chOff x="3573175" y="4757747"/>
              <a:chExt cx="683158" cy="514354"/>
            </a:xfrm>
          </p:grpSpPr>
          <p:sp>
            <p:nvSpPr>
              <p:cNvPr id="97" name="Rectangle 54"/>
              <p:cNvSpPr/>
              <p:nvPr/>
            </p:nvSpPr>
            <p:spPr>
              <a:xfrm>
                <a:off x="3828782" y="4901153"/>
                <a:ext cx="427551" cy="84667"/>
              </a:xfrm>
              <a:prstGeom prst="rect">
                <a:avLst/>
              </a:prstGeom>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az-Latn-AZ" sz="1600" b="1"/>
              </a:p>
            </p:txBody>
          </p:sp>
          <p:sp>
            <p:nvSpPr>
              <p:cNvPr id="98" name="Rectangle 55"/>
              <p:cNvSpPr/>
              <p:nvPr/>
            </p:nvSpPr>
            <p:spPr>
              <a:xfrm>
                <a:off x="3828782" y="5014924"/>
                <a:ext cx="427551" cy="84667"/>
              </a:xfrm>
              <a:prstGeom prst="rect">
                <a:avLst/>
              </a:prstGeom>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az-Latn-AZ" sz="1600" b="1"/>
              </a:p>
            </p:txBody>
          </p:sp>
          <p:sp>
            <p:nvSpPr>
              <p:cNvPr id="99" name="Chevron 56"/>
              <p:cNvSpPr/>
              <p:nvPr/>
            </p:nvSpPr>
            <p:spPr>
              <a:xfrm>
                <a:off x="3572252" y="4758277"/>
                <a:ext cx="299284" cy="513296"/>
              </a:xfrm>
              <a:prstGeom prst="chevron">
                <a:avLst>
                  <a:gd name="adj" fmla="val 60159"/>
                </a:avLst>
              </a:prstGeom>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az-Latn-AZ" sz="1600" b="1">
                  <a:solidFill>
                    <a:schemeClr val="tx1"/>
                  </a:solidFill>
                </a:endParaRPr>
              </a:p>
            </p:txBody>
          </p:sp>
        </p:grpSp>
        <p:grpSp>
          <p:nvGrpSpPr>
            <p:cNvPr id="93" name="Group 46"/>
            <p:cNvGrpSpPr>
              <a:grpSpLocks/>
            </p:cNvGrpSpPr>
            <p:nvPr/>
          </p:nvGrpSpPr>
          <p:grpSpPr bwMode="auto">
            <a:xfrm>
              <a:off x="1952867" y="4795846"/>
              <a:ext cx="898288" cy="714380"/>
              <a:chOff x="1800467" y="4643446"/>
              <a:chExt cx="898288" cy="714380"/>
            </a:xfrm>
          </p:grpSpPr>
          <p:sp>
            <p:nvSpPr>
              <p:cNvPr id="94" name="Rectangle 51"/>
              <p:cNvSpPr/>
              <p:nvPr/>
            </p:nvSpPr>
            <p:spPr>
              <a:xfrm>
                <a:off x="1800467" y="4900093"/>
                <a:ext cx="570067" cy="87314"/>
              </a:xfrm>
              <a:prstGeom prst="rect">
                <a:avLst/>
              </a:prstGeom>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az-Latn-AZ" sz="1600" b="1"/>
              </a:p>
            </p:txBody>
          </p:sp>
          <p:sp>
            <p:nvSpPr>
              <p:cNvPr id="95" name="Rectangle 52"/>
              <p:cNvSpPr/>
              <p:nvPr/>
            </p:nvSpPr>
            <p:spPr>
              <a:xfrm>
                <a:off x="1800467" y="5013865"/>
                <a:ext cx="570067" cy="87312"/>
              </a:xfrm>
              <a:prstGeom prst="rect">
                <a:avLst/>
              </a:prstGeom>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az-Latn-AZ" sz="1600" b="1"/>
              </a:p>
            </p:txBody>
          </p:sp>
          <p:sp>
            <p:nvSpPr>
              <p:cNvPr id="96" name="Pie 53"/>
              <p:cNvSpPr/>
              <p:nvPr/>
            </p:nvSpPr>
            <p:spPr>
              <a:xfrm>
                <a:off x="2296426" y="4643446"/>
                <a:ext cx="401898" cy="714380"/>
              </a:xfrm>
              <a:prstGeom prst="pie">
                <a:avLst>
                  <a:gd name="adj1" fmla="val 3036596"/>
                  <a:gd name="adj2" fmla="val 18648523"/>
                </a:avLst>
              </a:prstGeom>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az-Latn-AZ" sz="1600" b="1">
                  <a:solidFill>
                    <a:schemeClr val="tx1"/>
                  </a:solidFill>
                </a:endParaRPr>
              </a:p>
            </p:txBody>
          </p:sp>
        </p:grpSp>
      </p:grpSp>
      <p:grpSp>
        <p:nvGrpSpPr>
          <p:cNvPr id="100" name="Group 59"/>
          <p:cNvGrpSpPr>
            <a:grpSpLocks/>
          </p:cNvGrpSpPr>
          <p:nvPr/>
        </p:nvGrpSpPr>
        <p:grpSpPr bwMode="auto">
          <a:xfrm>
            <a:off x="428625" y="4500563"/>
            <a:ext cx="1214438" cy="214312"/>
            <a:chOff x="142844" y="4143380"/>
            <a:chExt cx="1500198" cy="214314"/>
          </a:xfrm>
        </p:grpSpPr>
        <p:sp>
          <p:nvSpPr>
            <p:cNvPr id="101" name="AutoShape 20"/>
            <p:cNvSpPr>
              <a:spLocks noChangeArrowheads="1"/>
            </p:cNvSpPr>
            <p:nvPr/>
          </p:nvSpPr>
          <p:spPr bwMode="auto">
            <a:xfrm rot="10800000" flipV="1">
              <a:off x="1000100" y="4143380"/>
              <a:ext cx="642942" cy="214314"/>
            </a:xfrm>
            <a:prstGeom prst="flowChartOnlineStorage">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sz="1600" b="1"/>
            </a:p>
          </p:txBody>
        </p:sp>
        <p:sp>
          <p:nvSpPr>
            <p:cNvPr id="102" name="AutoShape 28"/>
            <p:cNvSpPr>
              <a:spLocks noChangeArrowheads="1"/>
            </p:cNvSpPr>
            <p:nvPr/>
          </p:nvSpPr>
          <p:spPr bwMode="auto">
            <a:xfrm>
              <a:off x="142844" y="4143380"/>
              <a:ext cx="785817" cy="214314"/>
            </a:xfrm>
            <a:prstGeom prst="flowChartDelay">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endParaRPr lang="en-US" altLang="en-US" sz="1600" b="1"/>
            </a:p>
          </p:txBody>
        </p:sp>
      </p:grpSp>
      <p:sp>
        <p:nvSpPr>
          <p:cNvPr id="103" name="Text Box 43"/>
          <p:cNvSpPr txBox="1">
            <a:spLocks noChangeArrowheads="1"/>
          </p:cNvSpPr>
          <p:nvPr/>
        </p:nvSpPr>
        <p:spPr bwMode="auto">
          <a:xfrm>
            <a:off x="7086600" y="1357313"/>
            <a:ext cx="2032929"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en-US" sz="1600" b="1" dirty="0"/>
              <a:t>Anti-lymphocyte </a:t>
            </a:r>
            <a:r>
              <a:rPr lang="en-US" sz="1600" b="1" dirty="0" err="1" smtClean="0"/>
              <a:t>Ig</a:t>
            </a:r>
            <a:endParaRPr lang="en-US" sz="1600" b="1" dirty="0" smtClean="0"/>
          </a:p>
          <a:p>
            <a:pPr eaLnBrk="1" hangingPunct="1"/>
            <a:r>
              <a:rPr lang="en-US" sz="1600" dirty="0" smtClean="0"/>
              <a:t>OKT3</a:t>
            </a:r>
            <a:r>
              <a:rPr lang="en-US" sz="1600" dirty="0"/>
              <a:t>, ATG, ALG</a:t>
            </a:r>
            <a:r>
              <a:rPr lang="en-US" sz="1600" dirty="0" smtClean="0"/>
              <a:t>,</a:t>
            </a:r>
          </a:p>
          <a:p>
            <a:pPr eaLnBrk="1" hangingPunct="1"/>
            <a:r>
              <a:rPr lang="en-US" sz="1600" dirty="0" smtClean="0"/>
              <a:t> </a:t>
            </a:r>
            <a:r>
              <a:rPr lang="en-US" sz="1600" dirty="0" err="1"/>
              <a:t>Alemtuzumab</a:t>
            </a:r>
            <a:endParaRPr lang="tr-TR" altLang="en-US" sz="1600" dirty="0"/>
          </a:p>
        </p:txBody>
      </p:sp>
      <p:sp>
        <p:nvSpPr>
          <p:cNvPr id="104" name="Text Box 43"/>
          <p:cNvSpPr txBox="1">
            <a:spLocks noChangeArrowheads="1"/>
          </p:cNvSpPr>
          <p:nvPr/>
        </p:nvSpPr>
        <p:spPr bwMode="auto">
          <a:xfrm>
            <a:off x="7244664" y="4679774"/>
            <a:ext cx="1790362"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r>
              <a:rPr lang="en-US" sz="1600" b="1" dirty="0" err="1"/>
              <a:t>mTOR</a:t>
            </a:r>
            <a:r>
              <a:rPr lang="en-US" sz="1600" b="1" dirty="0"/>
              <a:t> </a:t>
            </a:r>
            <a:r>
              <a:rPr lang="en-US" sz="1600" b="1" dirty="0" smtClean="0"/>
              <a:t>inhibitors</a:t>
            </a:r>
          </a:p>
          <a:p>
            <a:pPr eaLnBrk="1" hangingPunct="1"/>
            <a:r>
              <a:rPr lang="en-US" sz="1600" dirty="0" smtClean="0"/>
              <a:t> </a:t>
            </a:r>
            <a:r>
              <a:rPr lang="en-US" sz="1600" dirty="0" err="1" smtClean="0"/>
              <a:t>Sirolimus</a:t>
            </a:r>
            <a:endParaRPr lang="en-US" sz="1600" dirty="0" smtClean="0"/>
          </a:p>
          <a:p>
            <a:pPr eaLnBrk="1" hangingPunct="1"/>
            <a:r>
              <a:rPr lang="en-US" sz="1600" dirty="0" smtClean="0"/>
              <a:t> </a:t>
            </a:r>
            <a:r>
              <a:rPr lang="en-US" sz="1600" dirty="0" err="1"/>
              <a:t>Everolimus</a:t>
            </a:r>
            <a:endParaRPr lang="tr-TR" altLang="en-US" sz="1600" dirty="0"/>
          </a:p>
        </p:txBody>
      </p:sp>
      <p:sp>
        <p:nvSpPr>
          <p:cNvPr id="105" name="TextBox 104">
            <a:extLst>
              <a:ext uri="{FF2B5EF4-FFF2-40B4-BE49-F238E27FC236}">
                <a16:creationId xmlns="" xmlns:a16="http://schemas.microsoft.com/office/drawing/2014/main" id="{C32D7E84-AB7F-4BA9-BFF1-995DC8D65983}"/>
              </a:ext>
            </a:extLst>
          </p:cNvPr>
          <p:cNvSpPr txBox="1"/>
          <p:nvPr/>
        </p:nvSpPr>
        <p:spPr>
          <a:xfrm>
            <a:off x="9588210" y="206062"/>
            <a:ext cx="2260683" cy="369332"/>
          </a:xfrm>
          <a:prstGeom prst="rect">
            <a:avLst/>
          </a:prstGeom>
          <a:noFill/>
        </p:spPr>
        <p:txBody>
          <a:bodyPr wrap="none" rtlCol="0">
            <a:spAutoFit/>
          </a:bodyPr>
          <a:lstStyle/>
          <a:p>
            <a:r>
              <a:rPr lang="en-US" dirty="0"/>
              <a:t>Organ Transplantation</a:t>
            </a:r>
            <a:endParaRPr lang="en-US" b="1" dirty="0">
              <a:solidFill>
                <a:schemeClr val="accent1">
                  <a:lumMod val="75000"/>
                </a:schemeClr>
              </a:solidFill>
            </a:endParaRPr>
          </a:p>
        </p:txBody>
      </p:sp>
    </p:spTree>
    <p:extLst>
      <p:ext uri="{BB962C8B-B14F-4D97-AF65-F5344CB8AC3E}">
        <p14:creationId xmlns:p14="http://schemas.microsoft.com/office/powerpoint/2010/main" xmlns="" val="1222757741"/>
      </p:ext>
    </p:extLst>
  </p:cSld>
  <p:clrMapOvr>
    <a:masterClrMapping/>
  </p:clrMapOvr>
  <p:timing>
    <p:tnLst>
      <p:par>
        <p:cTn id="1" dur="indefinite" restart="never" nodeType="tmRoot"/>
      </p:par>
    </p:tnLst>
  </p:timing>
</p:sld>
</file>

<file path=ppt/theme/theme1.xml><?xml version="1.0" encoding="utf-8"?>
<a:theme xmlns:a="http://schemas.openxmlformats.org/drawingml/2006/main" name="Praktiki dərs şablonu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Praktiki dərs şablonu 1" id="{88495F96-A900-46D7-9EE0-FCEC1BB2FC28}" vid="{4612F42E-815F-485C-8CB6-D82AD89043F1}"/>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Praktiki dərs şablonu 1</Template>
  <TotalTime>1970</TotalTime>
  <Words>471</Words>
  <Application>Microsoft Office PowerPoint</Application>
  <PresentationFormat>Произвольный</PresentationFormat>
  <Paragraphs>133</Paragraphs>
  <Slides>11</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11</vt:i4>
      </vt:variant>
    </vt:vector>
  </HeadingPairs>
  <TitlesOfParts>
    <vt:vector size="13" baseType="lpstr">
      <vt:lpstr>Praktiki dərs şablonu 1</vt:lpstr>
      <vt:lpstr>Klip</vt:lpstr>
      <vt:lpstr>Organ Transplantation</vt:lpstr>
      <vt:lpstr>Definition</vt:lpstr>
      <vt:lpstr>History</vt:lpstr>
      <vt:lpstr>Obtainment</vt:lpstr>
      <vt:lpstr>According to the degree of compatibility of the recipient and the donor</vt:lpstr>
      <vt:lpstr>According to the purpose</vt:lpstr>
      <vt:lpstr>Organ sources</vt:lpstr>
      <vt:lpstr>Preservation methods </vt:lpstr>
      <vt:lpstr>Immunosuppression</vt:lpstr>
      <vt:lpstr>Classification of immunosuppressive drugs</vt:lpstr>
      <vt:lpstr> Immunosuppression</vt:lpstr>
    </vt:vector>
  </TitlesOfParts>
  <Company>MKX</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Öd daşı. K½skin xolesistit</dc:title>
  <dc:creator>Nuru Bayramov</dc:creator>
  <cp:lastModifiedBy>windows-user</cp:lastModifiedBy>
  <cp:revision>185</cp:revision>
  <dcterms:created xsi:type="dcterms:W3CDTF">2001-04-16T20:54:45Z</dcterms:created>
  <dcterms:modified xsi:type="dcterms:W3CDTF">2020-04-09T07:54:20Z</dcterms:modified>
</cp:coreProperties>
</file>