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12"/>
  </p:notesMasterIdLst>
  <p:handoutMasterIdLst>
    <p:handoutMasterId r:id="rId13"/>
  </p:handoutMasterIdLst>
  <p:sldIdLst>
    <p:sldId id="284" r:id="rId2"/>
    <p:sldId id="290" r:id="rId3"/>
    <p:sldId id="320" r:id="rId4"/>
    <p:sldId id="315" r:id="rId5"/>
    <p:sldId id="316" r:id="rId6"/>
    <p:sldId id="293" r:id="rId7"/>
    <p:sldId id="303" r:id="rId8"/>
    <p:sldId id="322" r:id="rId9"/>
    <p:sldId id="323" r:id="rId10"/>
    <p:sldId id="317" r:id="rId11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69" d="100"/>
          <a:sy n="69" d="100"/>
        </p:scale>
        <p:origin x="824" y="4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C59256-85D6-4D70-8401-5107E531356C}" type="doc">
      <dgm:prSet loTypeId="urn:microsoft.com/office/officeart/2005/8/layout/pyramid2" loCatId="pyramid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en-US"/>
        </a:p>
      </dgm:t>
    </dgm:pt>
    <dgm:pt modelId="{11EFA9E5-DA63-43FA-9DF1-E3FBB54A02DD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accent1">
                  <a:lumMod val="75000"/>
                </a:schemeClr>
              </a:solidFill>
            </a:rPr>
            <a:t>A chest disease, is a disease that is accidentally detected during an x-ray. These oval formations of 3 cm or less are easily distinguished from lung tissue</a:t>
          </a:r>
          <a:endParaRPr lang="en-US" sz="2400" dirty="0">
            <a:solidFill>
              <a:schemeClr val="accent1">
                <a:lumMod val="75000"/>
              </a:schemeClr>
            </a:solidFill>
          </a:endParaRPr>
        </a:p>
      </dgm:t>
    </dgm:pt>
    <dgm:pt modelId="{B0109462-1657-4B14-B4D6-59EF312698B8}" type="parTrans" cxnId="{36EE6616-4CC8-4468-A27B-4A799BF675FB}">
      <dgm:prSet/>
      <dgm:spPr/>
      <dgm:t>
        <a:bodyPr/>
        <a:lstStyle/>
        <a:p>
          <a:endParaRPr lang="en-US"/>
        </a:p>
      </dgm:t>
    </dgm:pt>
    <dgm:pt modelId="{B124D98A-75C4-44AA-A0D2-206689338597}" type="sibTrans" cxnId="{36EE6616-4CC8-4468-A27B-4A799BF675FB}">
      <dgm:prSet/>
      <dgm:spPr/>
      <dgm:t>
        <a:bodyPr/>
        <a:lstStyle/>
        <a:p>
          <a:endParaRPr lang="en-US"/>
        </a:p>
      </dgm:t>
    </dgm:pt>
    <dgm:pt modelId="{2B1801D9-4349-46EE-907E-0A018A82CF32}" type="pres">
      <dgm:prSet presAssocID="{42C59256-85D6-4D70-8401-5107E531356C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46D9E2B0-6F17-4840-B229-55C204F4A72E}" type="pres">
      <dgm:prSet presAssocID="{42C59256-85D6-4D70-8401-5107E531356C}" presName="pyramid" presStyleLbl="node1" presStyleIdx="0" presStyleCnt="1"/>
      <dgm:spPr/>
    </dgm:pt>
    <dgm:pt modelId="{FFF54049-0358-4DEC-8EB2-3B54776C2C17}" type="pres">
      <dgm:prSet presAssocID="{42C59256-85D6-4D70-8401-5107E531356C}" presName="theList" presStyleCnt="0"/>
      <dgm:spPr/>
    </dgm:pt>
    <dgm:pt modelId="{B84D30E8-E1FC-4C5C-B461-9FDDEB5D5681}" type="pres">
      <dgm:prSet presAssocID="{11EFA9E5-DA63-43FA-9DF1-E3FBB54A02DD}" presName="aNode" presStyleLbl="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6863E8-6FC9-43A7-8377-5640E255B791}" type="pres">
      <dgm:prSet presAssocID="{11EFA9E5-DA63-43FA-9DF1-E3FBB54A02DD}" presName="aSpace" presStyleCnt="0"/>
      <dgm:spPr/>
    </dgm:pt>
  </dgm:ptLst>
  <dgm:cxnLst>
    <dgm:cxn modelId="{36EE6616-4CC8-4468-A27B-4A799BF675FB}" srcId="{42C59256-85D6-4D70-8401-5107E531356C}" destId="{11EFA9E5-DA63-43FA-9DF1-E3FBB54A02DD}" srcOrd="0" destOrd="0" parTransId="{B0109462-1657-4B14-B4D6-59EF312698B8}" sibTransId="{B124D98A-75C4-44AA-A0D2-206689338597}"/>
    <dgm:cxn modelId="{18D6F372-14FE-41C6-AE7D-0C43651E2D45}" type="presOf" srcId="{42C59256-85D6-4D70-8401-5107E531356C}" destId="{2B1801D9-4349-46EE-907E-0A018A82CF32}" srcOrd="0" destOrd="0" presId="urn:microsoft.com/office/officeart/2005/8/layout/pyramid2"/>
    <dgm:cxn modelId="{8B1E98A5-7A8E-4EFD-BB3C-11E9D2BF412D}" type="presOf" srcId="{11EFA9E5-DA63-43FA-9DF1-E3FBB54A02DD}" destId="{B84D30E8-E1FC-4C5C-B461-9FDDEB5D5681}" srcOrd="0" destOrd="0" presId="urn:microsoft.com/office/officeart/2005/8/layout/pyramid2"/>
    <dgm:cxn modelId="{923B1D59-7A30-42B1-9E83-7A7FD9A60A8F}" type="presParOf" srcId="{2B1801D9-4349-46EE-907E-0A018A82CF32}" destId="{46D9E2B0-6F17-4840-B229-55C204F4A72E}" srcOrd="0" destOrd="0" presId="urn:microsoft.com/office/officeart/2005/8/layout/pyramid2"/>
    <dgm:cxn modelId="{CFE4F526-C3E2-4898-9483-9E27167F12FE}" type="presParOf" srcId="{2B1801D9-4349-46EE-907E-0A018A82CF32}" destId="{FFF54049-0358-4DEC-8EB2-3B54776C2C17}" srcOrd="1" destOrd="0" presId="urn:microsoft.com/office/officeart/2005/8/layout/pyramid2"/>
    <dgm:cxn modelId="{CA893144-ED63-4312-9E42-D069197C097D}" type="presParOf" srcId="{FFF54049-0358-4DEC-8EB2-3B54776C2C17}" destId="{B84D30E8-E1FC-4C5C-B461-9FDDEB5D5681}" srcOrd="0" destOrd="0" presId="urn:microsoft.com/office/officeart/2005/8/layout/pyramid2"/>
    <dgm:cxn modelId="{36644735-E8FF-400F-929C-01A2836C45CA}" type="presParOf" srcId="{FFF54049-0358-4DEC-8EB2-3B54776C2C17}" destId="{966863E8-6FC9-43A7-8377-5640E255B791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BC4B58E-2F68-49DD-B2D0-9C3CC2D4DF06}" type="doc">
      <dgm:prSet loTypeId="urn:microsoft.com/office/officeart/2005/8/layout/radial2" loCatId="relationship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BA8A474-6D87-471A-8B81-8165D78EE79E}">
      <dgm:prSet custT="1"/>
      <dgm:spPr/>
      <dgm:t>
        <a:bodyPr/>
        <a:lstStyle/>
        <a:p>
          <a:pPr rtl="0"/>
          <a:r>
            <a:rPr lang="en-US" sz="2400" b="0" dirty="0" smtClean="0">
              <a:solidFill>
                <a:schemeClr val="accent1">
                  <a:lumMod val="75000"/>
                </a:schemeClr>
              </a:solidFill>
            </a:rPr>
            <a:t>Patient age, smoking, and cancer in other organs are major risk factors</a:t>
          </a:r>
          <a:endParaRPr lang="en-US" sz="2400" b="0" dirty="0">
            <a:solidFill>
              <a:schemeClr val="accent1">
                <a:lumMod val="75000"/>
              </a:schemeClr>
            </a:solidFill>
          </a:endParaRPr>
        </a:p>
      </dgm:t>
    </dgm:pt>
    <dgm:pt modelId="{2944644D-1AB2-48D8-829E-020A322D70D4}" type="parTrans" cxnId="{39379EB8-35EE-4EDD-853E-35EDF7F5E01F}">
      <dgm:prSet/>
      <dgm:spPr/>
      <dgm:t>
        <a:bodyPr/>
        <a:lstStyle/>
        <a:p>
          <a:endParaRPr lang="en-US"/>
        </a:p>
      </dgm:t>
    </dgm:pt>
    <dgm:pt modelId="{B1D09235-6B01-4975-A1B9-DEAF7F17A1A7}" type="sibTrans" cxnId="{39379EB8-35EE-4EDD-853E-35EDF7F5E01F}">
      <dgm:prSet/>
      <dgm:spPr/>
      <dgm:t>
        <a:bodyPr/>
        <a:lstStyle/>
        <a:p>
          <a:endParaRPr lang="en-US"/>
        </a:p>
      </dgm:t>
    </dgm:pt>
    <dgm:pt modelId="{B7AB4B42-3294-4B91-AC83-5696AC4B0BF8}">
      <dgm:prSet custT="1"/>
      <dgm:spPr/>
      <dgm:t>
        <a:bodyPr/>
        <a:lstStyle/>
        <a:p>
          <a:pPr rtl="0"/>
          <a:r>
            <a:rPr lang="en-US" sz="2400" b="0" dirty="0" smtClean="0">
              <a:solidFill>
                <a:schemeClr val="accent1">
                  <a:lumMod val="75000"/>
                </a:schemeClr>
              </a:solidFill>
            </a:rPr>
            <a:t>Asymptomatic disease. If there is a history of cancer of another organ, the risk of malignancy of the node increases</a:t>
          </a:r>
          <a:endParaRPr lang="en-US" sz="2400" b="0" dirty="0">
            <a:solidFill>
              <a:schemeClr val="accent1">
                <a:lumMod val="75000"/>
              </a:schemeClr>
            </a:solidFill>
          </a:endParaRPr>
        </a:p>
      </dgm:t>
    </dgm:pt>
    <dgm:pt modelId="{B9B00069-994D-429A-B92C-961EC3727303}" type="parTrans" cxnId="{C3954C1A-400B-4204-ACE8-F83A00E6482D}">
      <dgm:prSet/>
      <dgm:spPr/>
      <dgm:t>
        <a:bodyPr/>
        <a:lstStyle/>
        <a:p>
          <a:endParaRPr lang="en-US"/>
        </a:p>
      </dgm:t>
    </dgm:pt>
    <dgm:pt modelId="{D40E9A9C-0B0F-49A1-8E45-90604A429EA6}" type="sibTrans" cxnId="{C3954C1A-400B-4204-ACE8-F83A00E6482D}">
      <dgm:prSet/>
      <dgm:spPr/>
      <dgm:t>
        <a:bodyPr/>
        <a:lstStyle/>
        <a:p>
          <a:endParaRPr lang="en-US"/>
        </a:p>
      </dgm:t>
    </dgm:pt>
    <dgm:pt modelId="{F79F6847-83EB-4EAC-9AEC-7E8B982DA2AA}">
      <dgm:prSet custT="1"/>
      <dgm:spPr/>
      <dgm:t>
        <a:bodyPr/>
        <a:lstStyle/>
        <a:p>
          <a:pPr rtl="0"/>
          <a:r>
            <a:rPr lang="en-US" sz="2000" b="1" dirty="0" smtClean="0">
              <a:solidFill>
                <a:schemeClr val="accent1">
                  <a:lumMod val="75000"/>
                </a:schemeClr>
              </a:solidFill>
            </a:rPr>
            <a:t>50-year-old women additionally undergo mammography, gynecological examination, CEA level; in men, prostate specific antigen and CEA level</a:t>
          </a:r>
          <a:endParaRPr lang="en-US" sz="2000" b="1" dirty="0">
            <a:solidFill>
              <a:schemeClr val="accent1">
                <a:lumMod val="75000"/>
              </a:schemeClr>
            </a:solidFill>
          </a:endParaRPr>
        </a:p>
      </dgm:t>
    </dgm:pt>
    <dgm:pt modelId="{982DCAF1-E79C-43F6-A716-6421365CB882}" type="parTrans" cxnId="{4CAE9EE7-FD44-4895-AF4E-7DF416D43BBF}">
      <dgm:prSet/>
      <dgm:spPr/>
      <dgm:t>
        <a:bodyPr/>
        <a:lstStyle/>
        <a:p>
          <a:endParaRPr lang="en-US"/>
        </a:p>
      </dgm:t>
    </dgm:pt>
    <dgm:pt modelId="{5E90E22F-651D-4AEF-98D8-8828A7625E06}" type="sibTrans" cxnId="{4CAE9EE7-FD44-4895-AF4E-7DF416D43BBF}">
      <dgm:prSet/>
      <dgm:spPr/>
      <dgm:t>
        <a:bodyPr/>
        <a:lstStyle/>
        <a:p>
          <a:endParaRPr lang="en-US"/>
        </a:p>
      </dgm:t>
    </dgm:pt>
    <dgm:pt modelId="{C035A15E-5784-42A1-B4DF-BC60CD7562F7}" type="pres">
      <dgm:prSet presAssocID="{CBC4B58E-2F68-49DD-B2D0-9C3CC2D4DF06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B02FB25-66EC-4D7C-80A9-2CA79C0B4621}" type="pres">
      <dgm:prSet presAssocID="{CBC4B58E-2F68-49DD-B2D0-9C3CC2D4DF06}" presName="cycle" presStyleCnt="0"/>
      <dgm:spPr/>
    </dgm:pt>
    <dgm:pt modelId="{41DF0EA9-F222-475C-8B82-36FEF0EF01BA}" type="pres">
      <dgm:prSet presAssocID="{CBC4B58E-2F68-49DD-B2D0-9C3CC2D4DF06}" presName="centerShape" presStyleCnt="0"/>
      <dgm:spPr/>
    </dgm:pt>
    <dgm:pt modelId="{C3AF0C8B-C1CB-404D-A334-5FB5D22C3C7F}" type="pres">
      <dgm:prSet presAssocID="{CBC4B58E-2F68-49DD-B2D0-9C3CC2D4DF06}" presName="connSite" presStyleLbl="node1" presStyleIdx="0" presStyleCnt="4"/>
      <dgm:spPr/>
    </dgm:pt>
    <dgm:pt modelId="{2E02F3C4-811B-4BF4-BF84-E328A4335444}" type="pres">
      <dgm:prSet presAssocID="{CBC4B58E-2F68-49DD-B2D0-9C3CC2D4DF06}" presName="visible" presStyleLbl="node1" presStyleIdx="0" presStyleCnt="4" custLinFactNeighborX="-2581" custLinFactNeighborY="-285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</dgm:spPr>
    </dgm:pt>
    <dgm:pt modelId="{B26C287C-8CFC-4AC2-B0B2-9AF49843676D}" type="pres">
      <dgm:prSet presAssocID="{2944644D-1AB2-48D8-829E-020A322D70D4}" presName="Name25" presStyleLbl="parChTrans1D1" presStyleIdx="0" presStyleCnt="3"/>
      <dgm:spPr/>
      <dgm:t>
        <a:bodyPr/>
        <a:lstStyle/>
        <a:p>
          <a:endParaRPr lang="ru-RU"/>
        </a:p>
      </dgm:t>
    </dgm:pt>
    <dgm:pt modelId="{D33D6038-C35E-4387-8EA6-FE2C9F01D24D}" type="pres">
      <dgm:prSet presAssocID="{6BA8A474-6D87-471A-8B81-8165D78EE79E}" presName="node" presStyleCnt="0"/>
      <dgm:spPr/>
    </dgm:pt>
    <dgm:pt modelId="{796A8B9A-1D18-494F-A0CB-89765DC5BAA3}" type="pres">
      <dgm:prSet presAssocID="{6BA8A474-6D87-471A-8B81-8165D78EE79E}" presName="parentNode" presStyleLbl="node1" presStyleIdx="1" presStyleCnt="4" custScaleX="349878" custLinFactX="33403" custLinFactNeighborX="100000" custLinFactNeighborY="828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F624E4-06EF-4F47-BF6D-AC83A58CF7D5}" type="pres">
      <dgm:prSet presAssocID="{6BA8A474-6D87-471A-8B81-8165D78EE79E}" presName="childNode" presStyleLbl="revTx" presStyleIdx="0" presStyleCnt="0">
        <dgm:presLayoutVars>
          <dgm:bulletEnabled val="1"/>
        </dgm:presLayoutVars>
      </dgm:prSet>
      <dgm:spPr/>
    </dgm:pt>
    <dgm:pt modelId="{A12DC56F-F2CD-4350-B036-DA4F3E201375}" type="pres">
      <dgm:prSet presAssocID="{B9B00069-994D-429A-B92C-961EC3727303}" presName="Name25" presStyleLbl="parChTrans1D1" presStyleIdx="1" presStyleCnt="3"/>
      <dgm:spPr/>
      <dgm:t>
        <a:bodyPr/>
        <a:lstStyle/>
        <a:p>
          <a:endParaRPr lang="ru-RU"/>
        </a:p>
      </dgm:t>
    </dgm:pt>
    <dgm:pt modelId="{DE45DFF1-DB32-405C-8BFA-E2FDB2511CC2}" type="pres">
      <dgm:prSet presAssocID="{B7AB4B42-3294-4B91-AC83-5696AC4B0BF8}" presName="node" presStyleCnt="0"/>
      <dgm:spPr/>
    </dgm:pt>
    <dgm:pt modelId="{70D570D0-DDB7-4A59-A226-DFED870062A9}" type="pres">
      <dgm:prSet presAssocID="{B7AB4B42-3294-4B91-AC83-5696AC4B0BF8}" presName="parentNode" presStyleLbl="node1" presStyleIdx="2" presStyleCnt="4" custScaleX="443134" custLinFactX="100000" custLinFactNeighborX="137726" custLinFactNeighborY="-642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20D6A9-87AF-4BCE-885C-5B1F84F1CDDB}" type="pres">
      <dgm:prSet presAssocID="{B7AB4B42-3294-4B91-AC83-5696AC4B0BF8}" presName="childNode" presStyleLbl="revTx" presStyleIdx="0" presStyleCnt="0">
        <dgm:presLayoutVars>
          <dgm:bulletEnabled val="1"/>
        </dgm:presLayoutVars>
      </dgm:prSet>
      <dgm:spPr/>
    </dgm:pt>
    <dgm:pt modelId="{597237AD-B7D1-4AAD-8583-BDEF406494CA}" type="pres">
      <dgm:prSet presAssocID="{982DCAF1-E79C-43F6-A716-6421365CB882}" presName="Name25" presStyleLbl="parChTrans1D1" presStyleIdx="2" presStyleCnt="3"/>
      <dgm:spPr/>
      <dgm:t>
        <a:bodyPr/>
        <a:lstStyle/>
        <a:p>
          <a:endParaRPr lang="ru-RU"/>
        </a:p>
      </dgm:t>
    </dgm:pt>
    <dgm:pt modelId="{2843A207-6C1E-48E5-8010-5A4D0CFD483E}" type="pres">
      <dgm:prSet presAssocID="{F79F6847-83EB-4EAC-9AEC-7E8B982DA2AA}" presName="node" presStyleCnt="0"/>
      <dgm:spPr/>
    </dgm:pt>
    <dgm:pt modelId="{2D6F2517-AD63-417F-949B-AFB317F9F13F}" type="pres">
      <dgm:prSet presAssocID="{F79F6847-83EB-4EAC-9AEC-7E8B982DA2AA}" presName="parentNode" presStyleLbl="node1" presStyleIdx="3" presStyleCnt="4" custScaleX="401202" custLinFactX="35446" custLinFactNeighborX="100000" custLinFactNeighborY="-2155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D49FEE-DCB2-4D0A-B440-6D145EE3FDE6}" type="pres">
      <dgm:prSet presAssocID="{F79F6847-83EB-4EAC-9AEC-7E8B982DA2AA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CF37E75C-1EFA-4B96-A810-8B25FE398264}" type="presOf" srcId="{B9B00069-994D-429A-B92C-961EC3727303}" destId="{A12DC56F-F2CD-4350-B036-DA4F3E201375}" srcOrd="0" destOrd="0" presId="urn:microsoft.com/office/officeart/2005/8/layout/radial2"/>
    <dgm:cxn modelId="{4CAE9EE7-FD44-4895-AF4E-7DF416D43BBF}" srcId="{CBC4B58E-2F68-49DD-B2D0-9C3CC2D4DF06}" destId="{F79F6847-83EB-4EAC-9AEC-7E8B982DA2AA}" srcOrd="2" destOrd="0" parTransId="{982DCAF1-E79C-43F6-A716-6421365CB882}" sibTransId="{5E90E22F-651D-4AEF-98D8-8828A7625E06}"/>
    <dgm:cxn modelId="{091D2C65-4590-400D-8B39-A0108C8296FF}" type="presOf" srcId="{B7AB4B42-3294-4B91-AC83-5696AC4B0BF8}" destId="{70D570D0-DDB7-4A59-A226-DFED870062A9}" srcOrd="0" destOrd="0" presId="urn:microsoft.com/office/officeart/2005/8/layout/radial2"/>
    <dgm:cxn modelId="{B0BDFA33-A284-4F57-AD7E-DD066AF32397}" type="presOf" srcId="{2944644D-1AB2-48D8-829E-020A322D70D4}" destId="{B26C287C-8CFC-4AC2-B0B2-9AF49843676D}" srcOrd="0" destOrd="0" presId="urn:microsoft.com/office/officeart/2005/8/layout/radial2"/>
    <dgm:cxn modelId="{39379EB8-35EE-4EDD-853E-35EDF7F5E01F}" srcId="{CBC4B58E-2F68-49DD-B2D0-9C3CC2D4DF06}" destId="{6BA8A474-6D87-471A-8B81-8165D78EE79E}" srcOrd="0" destOrd="0" parTransId="{2944644D-1AB2-48D8-829E-020A322D70D4}" sibTransId="{B1D09235-6B01-4975-A1B9-DEAF7F17A1A7}"/>
    <dgm:cxn modelId="{ED5456F7-4151-4814-8BEE-A9553D82E1F1}" type="presOf" srcId="{CBC4B58E-2F68-49DD-B2D0-9C3CC2D4DF06}" destId="{C035A15E-5784-42A1-B4DF-BC60CD7562F7}" srcOrd="0" destOrd="0" presId="urn:microsoft.com/office/officeart/2005/8/layout/radial2"/>
    <dgm:cxn modelId="{2FDBA419-4DEB-4033-B1DD-E92267F01E63}" type="presOf" srcId="{6BA8A474-6D87-471A-8B81-8165D78EE79E}" destId="{796A8B9A-1D18-494F-A0CB-89765DC5BAA3}" srcOrd="0" destOrd="0" presId="urn:microsoft.com/office/officeart/2005/8/layout/radial2"/>
    <dgm:cxn modelId="{C3954C1A-400B-4204-ACE8-F83A00E6482D}" srcId="{CBC4B58E-2F68-49DD-B2D0-9C3CC2D4DF06}" destId="{B7AB4B42-3294-4B91-AC83-5696AC4B0BF8}" srcOrd="1" destOrd="0" parTransId="{B9B00069-994D-429A-B92C-961EC3727303}" sibTransId="{D40E9A9C-0B0F-49A1-8E45-90604A429EA6}"/>
    <dgm:cxn modelId="{53DD88D3-DF88-4845-91B2-4504B9B43770}" type="presOf" srcId="{982DCAF1-E79C-43F6-A716-6421365CB882}" destId="{597237AD-B7D1-4AAD-8583-BDEF406494CA}" srcOrd="0" destOrd="0" presId="urn:microsoft.com/office/officeart/2005/8/layout/radial2"/>
    <dgm:cxn modelId="{38188053-CD00-4F13-986C-BBBAD07EF506}" type="presOf" srcId="{F79F6847-83EB-4EAC-9AEC-7E8B982DA2AA}" destId="{2D6F2517-AD63-417F-949B-AFB317F9F13F}" srcOrd="0" destOrd="0" presId="urn:microsoft.com/office/officeart/2005/8/layout/radial2"/>
    <dgm:cxn modelId="{F40267CD-178B-4ECA-89FB-F92819CFB113}" type="presParOf" srcId="{C035A15E-5784-42A1-B4DF-BC60CD7562F7}" destId="{5B02FB25-66EC-4D7C-80A9-2CA79C0B4621}" srcOrd="0" destOrd="0" presId="urn:microsoft.com/office/officeart/2005/8/layout/radial2"/>
    <dgm:cxn modelId="{67E4E2E5-C02D-44E5-A15B-C59D92E934AB}" type="presParOf" srcId="{5B02FB25-66EC-4D7C-80A9-2CA79C0B4621}" destId="{41DF0EA9-F222-475C-8B82-36FEF0EF01BA}" srcOrd="0" destOrd="0" presId="urn:microsoft.com/office/officeart/2005/8/layout/radial2"/>
    <dgm:cxn modelId="{A0375F44-55DB-4A1B-9897-35D14AE467C2}" type="presParOf" srcId="{41DF0EA9-F222-475C-8B82-36FEF0EF01BA}" destId="{C3AF0C8B-C1CB-404D-A334-5FB5D22C3C7F}" srcOrd="0" destOrd="0" presId="urn:microsoft.com/office/officeart/2005/8/layout/radial2"/>
    <dgm:cxn modelId="{A68E81C5-07CC-4235-B9C2-93B12A730677}" type="presParOf" srcId="{41DF0EA9-F222-475C-8B82-36FEF0EF01BA}" destId="{2E02F3C4-811B-4BF4-BF84-E328A4335444}" srcOrd="1" destOrd="0" presId="urn:microsoft.com/office/officeart/2005/8/layout/radial2"/>
    <dgm:cxn modelId="{3ED96F10-DE01-423E-932A-1603B96318F9}" type="presParOf" srcId="{5B02FB25-66EC-4D7C-80A9-2CA79C0B4621}" destId="{B26C287C-8CFC-4AC2-B0B2-9AF49843676D}" srcOrd="1" destOrd="0" presId="urn:microsoft.com/office/officeart/2005/8/layout/radial2"/>
    <dgm:cxn modelId="{C0121713-CE4A-4D37-A632-D86D76E14934}" type="presParOf" srcId="{5B02FB25-66EC-4D7C-80A9-2CA79C0B4621}" destId="{D33D6038-C35E-4387-8EA6-FE2C9F01D24D}" srcOrd="2" destOrd="0" presId="urn:microsoft.com/office/officeart/2005/8/layout/radial2"/>
    <dgm:cxn modelId="{5E1A0427-C73C-4EC9-A657-D3215390C678}" type="presParOf" srcId="{D33D6038-C35E-4387-8EA6-FE2C9F01D24D}" destId="{796A8B9A-1D18-494F-A0CB-89765DC5BAA3}" srcOrd="0" destOrd="0" presId="urn:microsoft.com/office/officeart/2005/8/layout/radial2"/>
    <dgm:cxn modelId="{3F441280-108C-4849-A265-E8874EB376B5}" type="presParOf" srcId="{D33D6038-C35E-4387-8EA6-FE2C9F01D24D}" destId="{83F624E4-06EF-4F47-BF6D-AC83A58CF7D5}" srcOrd="1" destOrd="0" presId="urn:microsoft.com/office/officeart/2005/8/layout/radial2"/>
    <dgm:cxn modelId="{50536A59-F94C-438B-8D97-D542206C90E9}" type="presParOf" srcId="{5B02FB25-66EC-4D7C-80A9-2CA79C0B4621}" destId="{A12DC56F-F2CD-4350-B036-DA4F3E201375}" srcOrd="3" destOrd="0" presId="urn:microsoft.com/office/officeart/2005/8/layout/radial2"/>
    <dgm:cxn modelId="{AF6015FE-9EB1-478D-90F5-0B96CBF8C36A}" type="presParOf" srcId="{5B02FB25-66EC-4D7C-80A9-2CA79C0B4621}" destId="{DE45DFF1-DB32-405C-8BFA-E2FDB2511CC2}" srcOrd="4" destOrd="0" presId="urn:microsoft.com/office/officeart/2005/8/layout/radial2"/>
    <dgm:cxn modelId="{D03CDE4A-956C-4CAA-8AE1-3EC32DF75CBA}" type="presParOf" srcId="{DE45DFF1-DB32-405C-8BFA-E2FDB2511CC2}" destId="{70D570D0-DDB7-4A59-A226-DFED870062A9}" srcOrd="0" destOrd="0" presId="urn:microsoft.com/office/officeart/2005/8/layout/radial2"/>
    <dgm:cxn modelId="{5787B4F3-6628-449F-89FD-3C38A3E67EAA}" type="presParOf" srcId="{DE45DFF1-DB32-405C-8BFA-E2FDB2511CC2}" destId="{D420D6A9-87AF-4BCE-885C-5B1F84F1CDDB}" srcOrd="1" destOrd="0" presId="urn:microsoft.com/office/officeart/2005/8/layout/radial2"/>
    <dgm:cxn modelId="{4B898635-BC9A-4E12-BA71-B24D7BA4EDA7}" type="presParOf" srcId="{5B02FB25-66EC-4D7C-80A9-2CA79C0B4621}" destId="{597237AD-B7D1-4AAD-8583-BDEF406494CA}" srcOrd="5" destOrd="0" presId="urn:microsoft.com/office/officeart/2005/8/layout/radial2"/>
    <dgm:cxn modelId="{BE12B3C1-C770-4C0D-963B-0626FB986106}" type="presParOf" srcId="{5B02FB25-66EC-4D7C-80A9-2CA79C0B4621}" destId="{2843A207-6C1E-48E5-8010-5A4D0CFD483E}" srcOrd="6" destOrd="0" presId="urn:microsoft.com/office/officeart/2005/8/layout/radial2"/>
    <dgm:cxn modelId="{90BBF4C1-F2DF-41F4-B925-6E5BB6BA8983}" type="presParOf" srcId="{2843A207-6C1E-48E5-8010-5A4D0CFD483E}" destId="{2D6F2517-AD63-417F-949B-AFB317F9F13F}" srcOrd="0" destOrd="0" presId="urn:microsoft.com/office/officeart/2005/8/layout/radial2"/>
    <dgm:cxn modelId="{C9B10092-D1FC-4D56-94C1-4E3B3431214A}" type="presParOf" srcId="{2843A207-6C1E-48E5-8010-5A4D0CFD483E}" destId="{C9D49FEE-DCB2-4D0A-B440-6D145EE3FDE6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CC2F814-5C9C-4D69-AD3D-D2389F22FE81}" type="doc">
      <dgm:prSet loTypeId="urn:microsoft.com/office/officeart/2005/8/layout/orgChart1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88275CC-F675-4F50-9384-69107740BAE6}">
      <dgm:prSet custT="1"/>
      <dgm:spPr/>
      <dgm:t>
        <a:bodyPr/>
        <a:lstStyle/>
        <a:p>
          <a:pPr rtl="0"/>
          <a:r>
            <a:rPr lang="en-US" sz="2000" b="1" i="1" dirty="0" smtClean="0"/>
            <a:t>Symptoms of malignant single node</a:t>
          </a:r>
          <a:endParaRPr lang="en-US" sz="2000" dirty="0"/>
        </a:p>
      </dgm:t>
    </dgm:pt>
    <dgm:pt modelId="{30A212BB-9C61-4E63-81D5-2AB18EA8F143}" type="parTrans" cxnId="{3E8CACFB-F18E-47EF-84E9-E9C7DD6B18A6}">
      <dgm:prSet/>
      <dgm:spPr/>
      <dgm:t>
        <a:bodyPr/>
        <a:lstStyle/>
        <a:p>
          <a:endParaRPr lang="en-US" sz="1400"/>
        </a:p>
      </dgm:t>
    </dgm:pt>
    <dgm:pt modelId="{3210B963-4340-4394-9A6A-020CD6D765C6}" type="sibTrans" cxnId="{3E8CACFB-F18E-47EF-84E9-E9C7DD6B18A6}">
      <dgm:prSet/>
      <dgm:spPr/>
      <dgm:t>
        <a:bodyPr/>
        <a:lstStyle/>
        <a:p>
          <a:endParaRPr lang="en-US" sz="1400"/>
        </a:p>
      </dgm:t>
    </dgm:pt>
    <dgm:pt modelId="{0390E6E2-30AF-4EF9-A7B9-580B30BEF025}">
      <dgm:prSet custT="1"/>
      <dgm:spPr/>
      <dgm:t>
        <a:bodyPr/>
        <a:lstStyle/>
        <a:p>
          <a:pPr rtl="0"/>
          <a:r>
            <a:rPr lang="en-US" sz="2000" dirty="0" smtClean="0">
              <a:solidFill>
                <a:schemeClr val="accent1">
                  <a:lumMod val="75000"/>
                </a:schemeClr>
              </a:solidFill>
            </a:rPr>
            <a:t>More than 2cm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43932E32-6A90-43AD-ADCC-F4B526EEA202}" type="parTrans" cxnId="{60DF4848-37B9-4523-B9D3-6BEE7C2296DE}">
      <dgm:prSet/>
      <dgm:spPr/>
      <dgm:t>
        <a:bodyPr/>
        <a:lstStyle/>
        <a:p>
          <a:endParaRPr lang="en-US" sz="1400"/>
        </a:p>
      </dgm:t>
    </dgm:pt>
    <dgm:pt modelId="{AAC52A11-3FCA-495C-9E8D-C4828E5957C9}" type="sibTrans" cxnId="{60DF4848-37B9-4523-B9D3-6BEE7C2296DE}">
      <dgm:prSet/>
      <dgm:spPr/>
      <dgm:t>
        <a:bodyPr/>
        <a:lstStyle/>
        <a:p>
          <a:endParaRPr lang="en-US" sz="1400"/>
        </a:p>
      </dgm:t>
    </dgm:pt>
    <dgm:pt modelId="{FD7E38DD-04B4-41A1-8913-F09B3D379BED}">
      <dgm:prSet custT="1"/>
      <dgm:spPr/>
      <dgm:t>
        <a:bodyPr/>
        <a:lstStyle/>
        <a:p>
          <a:pPr rtl="0"/>
          <a:r>
            <a:rPr lang="en-US" sz="2000" dirty="0" smtClean="0">
              <a:solidFill>
                <a:schemeClr val="accent1">
                  <a:lumMod val="75000"/>
                </a:schemeClr>
              </a:solidFill>
            </a:rPr>
            <a:t>Increase over the last 2 years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EF18506A-A2EF-435D-85C9-F52111099FFB}" type="parTrans" cxnId="{8627C90C-9D49-4F66-B31B-FB8CA54CC220}">
      <dgm:prSet/>
      <dgm:spPr/>
      <dgm:t>
        <a:bodyPr/>
        <a:lstStyle/>
        <a:p>
          <a:endParaRPr lang="en-US" sz="1400"/>
        </a:p>
      </dgm:t>
    </dgm:pt>
    <dgm:pt modelId="{A2CEE0ED-A090-4538-9ED3-C700042987BA}" type="sibTrans" cxnId="{8627C90C-9D49-4F66-B31B-FB8CA54CC220}">
      <dgm:prSet/>
      <dgm:spPr/>
      <dgm:t>
        <a:bodyPr/>
        <a:lstStyle/>
        <a:p>
          <a:endParaRPr lang="en-US" sz="1400"/>
        </a:p>
      </dgm:t>
    </dgm:pt>
    <dgm:pt modelId="{393C36FD-2152-4849-82D3-72C85192CF60}">
      <dgm:prSet custT="1"/>
      <dgm:spPr/>
      <dgm:t>
        <a:bodyPr/>
        <a:lstStyle/>
        <a:p>
          <a:pPr rtl="0"/>
          <a:r>
            <a:rPr lang="en-US" sz="2000" dirty="0" smtClean="0">
              <a:solidFill>
                <a:schemeClr val="accent1">
                  <a:lumMod val="75000"/>
                </a:schemeClr>
              </a:solidFill>
            </a:rPr>
            <a:t>rough edges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E7B04DF1-88B9-48FB-8906-AD40F4B829D6}" type="parTrans" cxnId="{87B11F45-7355-4132-8098-2A754B512A46}">
      <dgm:prSet/>
      <dgm:spPr/>
      <dgm:t>
        <a:bodyPr/>
        <a:lstStyle/>
        <a:p>
          <a:endParaRPr lang="en-US" sz="1400"/>
        </a:p>
      </dgm:t>
    </dgm:pt>
    <dgm:pt modelId="{73583EDB-30C2-43C9-95FE-350570BE5469}" type="sibTrans" cxnId="{87B11F45-7355-4132-8098-2A754B512A46}">
      <dgm:prSet/>
      <dgm:spPr/>
      <dgm:t>
        <a:bodyPr/>
        <a:lstStyle/>
        <a:p>
          <a:endParaRPr lang="en-US" sz="1400"/>
        </a:p>
      </dgm:t>
    </dgm:pt>
    <dgm:pt modelId="{8E126ECD-9E41-421E-A756-4346A42ABDA5}">
      <dgm:prSet custT="1"/>
      <dgm:spPr/>
      <dgm:t>
        <a:bodyPr/>
        <a:lstStyle/>
        <a:p>
          <a:pPr rtl="0"/>
          <a:r>
            <a:rPr lang="en-US" sz="2000" dirty="0" smtClean="0">
              <a:solidFill>
                <a:schemeClr val="accent1">
                  <a:lumMod val="75000"/>
                </a:schemeClr>
              </a:solidFill>
            </a:rPr>
            <a:t>Lack of calcification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2C165D3B-CFA1-42B9-B5D9-F8B67725778E}" type="parTrans" cxnId="{0FF8E036-77BC-4F3C-B4C0-4A5A3CDA4870}">
      <dgm:prSet/>
      <dgm:spPr/>
      <dgm:t>
        <a:bodyPr/>
        <a:lstStyle/>
        <a:p>
          <a:endParaRPr lang="en-US" sz="1400"/>
        </a:p>
      </dgm:t>
    </dgm:pt>
    <dgm:pt modelId="{AE16CBAE-AE8A-493B-A25F-CCE84D14CA0C}" type="sibTrans" cxnId="{0FF8E036-77BC-4F3C-B4C0-4A5A3CDA4870}">
      <dgm:prSet/>
      <dgm:spPr/>
      <dgm:t>
        <a:bodyPr/>
        <a:lstStyle/>
        <a:p>
          <a:endParaRPr lang="en-US" sz="1400"/>
        </a:p>
      </dgm:t>
    </dgm:pt>
    <dgm:pt modelId="{5081AC74-2B7F-42D0-8422-5C240EBC69A0}">
      <dgm:prSet custT="1"/>
      <dgm:spPr/>
      <dgm:t>
        <a:bodyPr/>
        <a:lstStyle/>
        <a:p>
          <a:pPr rtl="0"/>
          <a:r>
            <a:rPr lang="en-US" sz="2000" b="1" i="1" dirty="0" smtClean="0"/>
            <a:t>Signs of a benign single node</a:t>
          </a:r>
          <a:endParaRPr lang="en-US" sz="2000" dirty="0"/>
        </a:p>
      </dgm:t>
    </dgm:pt>
    <dgm:pt modelId="{4C97BACE-55B4-48A0-ABC1-BB006F20F6EC}" type="parTrans" cxnId="{462695CC-1B61-4AED-BD94-785BC0D87966}">
      <dgm:prSet/>
      <dgm:spPr/>
      <dgm:t>
        <a:bodyPr/>
        <a:lstStyle/>
        <a:p>
          <a:endParaRPr lang="en-US" sz="1400"/>
        </a:p>
      </dgm:t>
    </dgm:pt>
    <dgm:pt modelId="{12418B03-8B92-4CC1-A4DD-1034C81D9837}" type="sibTrans" cxnId="{462695CC-1B61-4AED-BD94-785BC0D87966}">
      <dgm:prSet/>
      <dgm:spPr/>
      <dgm:t>
        <a:bodyPr/>
        <a:lstStyle/>
        <a:p>
          <a:endParaRPr lang="en-US" sz="1400"/>
        </a:p>
      </dgm:t>
    </dgm:pt>
    <dgm:pt modelId="{5B197E88-B8B6-404C-9971-4D8032E59E79}">
      <dgm:prSet custT="1"/>
      <dgm:spPr/>
      <dgm:t>
        <a:bodyPr/>
        <a:lstStyle/>
        <a:p>
          <a:pPr rtl="0"/>
          <a:r>
            <a:rPr lang="en-US" sz="2000" dirty="0" smtClean="0">
              <a:solidFill>
                <a:schemeClr val="accent1">
                  <a:lumMod val="75000"/>
                </a:schemeClr>
              </a:solidFill>
            </a:rPr>
            <a:t>Less than 2 cm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4F4B529A-2EC7-4FC9-86A5-CCA0BEE464C3}" type="parTrans" cxnId="{771CBB10-45BD-45CE-A4FD-E79E0F43C9B9}">
      <dgm:prSet/>
      <dgm:spPr/>
      <dgm:t>
        <a:bodyPr/>
        <a:lstStyle/>
        <a:p>
          <a:endParaRPr lang="en-US" sz="1400"/>
        </a:p>
      </dgm:t>
    </dgm:pt>
    <dgm:pt modelId="{89EF22F4-2D71-4D66-ABCF-2DD73B95A3DA}" type="sibTrans" cxnId="{771CBB10-45BD-45CE-A4FD-E79E0F43C9B9}">
      <dgm:prSet/>
      <dgm:spPr/>
      <dgm:t>
        <a:bodyPr/>
        <a:lstStyle/>
        <a:p>
          <a:endParaRPr lang="en-US" sz="1400"/>
        </a:p>
      </dgm:t>
    </dgm:pt>
    <dgm:pt modelId="{6E471F54-4CE2-4092-A406-3E71FA529E5A}">
      <dgm:prSet custT="1"/>
      <dgm:spPr/>
      <dgm:t>
        <a:bodyPr/>
        <a:lstStyle/>
        <a:p>
          <a:pPr rtl="0"/>
          <a:r>
            <a:rPr lang="en-US" sz="2000" dirty="0" smtClean="0">
              <a:solidFill>
                <a:schemeClr val="accent1">
                  <a:lumMod val="75000"/>
                </a:schemeClr>
              </a:solidFill>
            </a:rPr>
            <a:t>No signs of increase over the past 2 years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AAC4A98F-525C-49BE-9CE2-C954C4B57EC7}" type="parTrans" cxnId="{845F6A99-EA2C-4AD7-A0CB-8DF580BADC06}">
      <dgm:prSet/>
      <dgm:spPr/>
      <dgm:t>
        <a:bodyPr/>
        <a:lstStyle/>
        <a:p>
          <a:endParaRPr lang="en-US" sz="1400"/>
        </a:p>
      </dgm:t>
    </dgm:pt>
    <dgm:pt modelId="{BF95C0D9-8B1B-41BC-BC6E-CB005B81041F}" type="sibTrans" cxnId="{845F6A99-EA2C-4AD7-A0CB-8DF580BADC06}">
      <dgm:prSet/>
      <dgm:spPr/>
      <dgm:t>
        <a:bodyPr/>
        <a:lstStyle/>
        <a:p>
          <a:endParaRPr lang="en-US" sz="1400"/>
        </a:p>
      </dgm:t>
    </dgm:pt>
    <dgm:pt modelId="{32821C07-6A61-4FD9-81E0-4533FB0DEB5F}">
      <dgm:prSet custT="1"/>
      <dgm:spPr/>
      <dgm:t>
        <a:bodyPr/>
        <a:lstStyle/>
        <a:p>
          <a:pPr rtl="0"/>
          <a:r>
            <a:rPr lang="en-US" sz="2000" dirty="0" smtClean="0">
              <a:solidFill>
                <a:schemeClr val="accent1">
                  <a:lumMod val="75000"/>
                </a:schemeClr>
              </a:solidFill>
            </a:rPr>
            <a:t>The presence of calcification.</a:t>
          </a:r>
          <a:endParaRPr lang="ru-RU" sz="2000" dirty="0" smtClean="0">
            <a:solidFill>
              <a:schemeClr val="accent1">
                <a:lumMod val="75000"/>
              </a:schemeClr>
            </a:solidFill>
          </a:endParaRPr>
        </a:p>
        <a:p>
          <a:r>
            <a:rPr lang="en-US" sz="2000" dirty="0" smtClean="0">
              <a:solidFill>
                <a:schemeClr val="accent1">
                  <a:lumMod val="75000"/>
                </a:schemeClr>
              </a:solidFill>
            </a:rPr>
            <a:t>Symptom of the target, symptom of popcorn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D707D903-84C8-4C4C-A8A7-4D754A4BECFC}" type="parTrans" cxnId="{808E8916-9B65-4A46-B545-77938473DD18}">
      <dgm:prSet/>
      <dgm:spPr/>
      <dgm:t>
        <a:bodyPr/>
        <a:lstStyle/>
        <a:p>
          <a:endParaRPr lang="en-US" sz="1400"/>
        </a:p>
      </dgm:t>
    </dgm:pt>
    <dgm:pt modelId="{01B3E37D-41BA-4EFE-B400-558474F33C6B}" type="sibTrans" cxnId="{808E8916-9B65-4A46-B545-77938473DD18}">
      <dgm:prSet/>
      <dgm:spPr/>
      <dgm:t>
        <a:bodyPr/>
        <a:lstStyle/>
        <a:p>
          <a:endParaRPr lang="en-US" sz="1400"/>
        </a:p>
      </dgm:t>
    </dgm:pt>
    <dgm:pt modelId="{78BCDCFF-E045-4502-A30E-47AC66E70196}" type="pres">
      <dgm:prSet presAssocID="{ECC2F814-5C9C-4D69-AD3D-D2389F22FE8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F31511A-B0A8-4AB3-B18F-A763BBC4EEF5}" type="pres">
      <dgm:prSet presAssocID="{088275CC-F675-4F50-9384-69107740BAE6}" presName="hierRoot1" presStyleCnt="0">
        <dgm:presLayoutVars>
          <dgm:hierBranch val="init"/>
        </dgm:presLayoutVars>
      </dgm:prSet>
      <dgm:spPr/>
    </dgm:pt>
    <dgm:pt modelId="{BD180D82-BC74-4BD1-882C-49BC82EFECED}" type="pres">
      <dgm:prSet presAssocID="{088275CC-F675-4F50-9384-69107740BAE6}" presName="rootComposite1" presStyleCnt="0"/>
      <dgm:spPr/>
    </dgm:pt>
    <dgm:pt modelId="{FC6EB087-767B-43CF-BAAA-398D08248C7E}" type="pres">
      <dgm:prSet presAssocID="{088275CC-F675-4F50-9384-69107740BAE6}" presName="rootText1" presStyleLbl="node0" presStyleIdx="0" presStyleCnt="2" custScaleX="123339" custScaleY="1997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B9CFF75-E5AC-4500-89D6-7926D1345C9B}" type="pres">
      <dgm:prSet presAssocID="{088275CC-F675-4F50-9384-69107740BAE6}" presName="rootConnector1" presStyleLbl="node1" presStyleIdx="0" presStyleCnt="0"/>
      <dgm:spPr/>
      <dgm:t>
        <a:bodyPr/>
        <a:lstStyle/>
        <a:p>
          <a:endParaRPr lang="ru-RU"/>
        </a:p>
      </dgm:t>
    </dgm:pt>
    <dgm:pt modelId="{C7011D40-299C-46E3-B10F-44BF1BE98412}" type="pres">
      <dgm:prSet presAssocID="{088275CC-F675-4F50-9384-69107740BAE6}" presName="hierChild2" presStyleCnt="0"/>
      <dgm:spPr/>
    </dgm:pt>
    <dgm:pt modelId="{40D508B3-569D-4CA5-8FF6-6424B19E94AD}" type="pres">
      <dgm:prSet presAssocID="{43932E32-6A90-43AD-ADCC-F4B526EEA202}" presName="Name37" presStyleLbl="parChTrans1D2" presStyleIdx="0" presStyleCnt="7"/>
      <dgm:spPr/>
      <dgm:t>
        <a:bodyPr/>
        <a:lstStyle/>
        <a:p>
          <a:endParaRPr lang="ru-RU"/>
        </a:p>
      </dgm:t>
    </dgm:pt>
    <dgm:pt modelId="{82E490E9-F52F-49D6-93DC-0B5F3FD84E8E}" type="pres">
      <dgm:prSet presAssocID="{0390E6E2-30AF-4EF9-A7B9-580B30BEF025}" presName="hierRoot2" presStyleCnt="0">
        <dgm:presLayoutVars>
          <dgm:hierBranch val="init"/>
        </dgm:presLayoutVars>
      </dgm:prSet>
      <dgm:spPr/>
    </dgm:pt>
    <dgm:pt modelId="{72763EAC-9DD2-499E-AB2F-1A6388A871A7}" type="pres">
      <dgm:prSet presAssocID="{0390E6E2-30AF-4EF9-A7B9-580B30BEF025}" presName="rootComposite" presStyleCnt="0"/>
      <dgm:spPr/>
    </dgm:pt>
    <dgm:pt modelId="{57ED477D-F7A5-463E-8924-486D3513328A}" type="pres">
      <dgm:prSet presAssocID="{0390E6E2-30AF-4EF9-A7B9-580B30BEF025}" presName="rootText" presStyleLbl="node2" presStyleIdx="0" presStyleCnt="7" custScaleX="107455" custScaleY="23401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579A511-32D2-42A0-A944-7F6E6B1C8EB6}" type="pres">
      <dgm:prSet presAssocID="{0390E6E2-30AF-4EF9-A7B9-580B30BEF025}" presName="rootConnector" presStyleLbl="node2" presStyleIdx="0" presStyleCnt="7"/>
      <dgm:spPr/>
      <dgm:t>
        <a:bodyPr/>
        <a:lstStyle/>
        <a:p>
          <a:endParaRPr lang="ru-RU"/>
        </a:p>
      </dgm:t>
    </dgm:pt>
    <dgm:pt modelId="{B7049E07-14DF-46AD-8AC9-E5B4C50A7216}" type="pres">
      <dgm:prSet presAssocID="{0390E6E2-30AF-4EF9-A7B9-580B30BEF025}" presName="hierChild4" presStyleCnt="0"/>
      <dgm:spPr/>
    </dgm:pt>
    <dgm:pt modelId="{22E74D73-EE48-4780-816C-17EFD84E0F62}" type="pres">
      <dgm:prSet presAssocID="{0390E6E2-30AF-4EF9-A7B9-580B30BEF025}" presName="hierChild5" presStyleCnt="0"/>
      <dgm:spPr/>
    </dgm:pt>
    <dgm:pt modelId="{F13FF185-82C2-4C94-9EA5-EF5EFC91DC14}" type="pres">
      <dgm:prSet presAssocID="{EF18506A-A2EF-435D-85C9-F52111099FFB}" presName="Name37" presStyleLbl="parChTrans1D2" presStyleIdx="1" presStyleCnt="7"/>
      <dgm:spPr/>
      <dgm:t>
        <a:bodyPr/>
        <a:lstStyle/>
        <a:p>
          <a:endParaRPr lang="ru-RU"/>
        </a:p>
      </dgm:t>
    </dgm:pt>
    <dgm:pt modelId="{A7508FB0-D465-4AF3-AEE0-2E4056B9FC3F}" type="pres">
      <dgm:prSet presAssocID="{FD7E38DD-04B4-41A1-8913-F09B3D379BED}" presName="hierRoot2" presStyleCnt="0">
        <dgm:presLayoutVars>
          <dgm:hierBranch val="init"/>
        </dgm:presLayoutVars>
      </dgm:prSet>
      <dgm:spPr/>
    </dgm:pt>
    <dgm:pt modelId="{0D458F27-343A-4258-AAF3-F021C4CDF52F}" type="pres">
      <dgm:prSet presAssocID="{FD7E38DD-04B4-41A1-8913-F09B3D379BED}" presName="rootComposite" presStyleCnt="0"/>
      <dgm:spPr/>
    </dgm:pt>
    <dgm:pt modelId="{0D169CA6-3599-4A7C-8180-1AF33A35F1EB}" type="pres">
      <dgm:prSet presAssocID="{FD7E38DD-04B4-41A1-8913-F09B3D379BED}" presName="rootText" presStyleLbl="node2" presStyleIdx="1" presStyleCnt="7" custScaleX="108169" custScaleY="2374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2418504-89FE-4CCC-8C65-CF8B2CE8D7A7}" type="pres">
      <dgm:prSet presAssocID="{FD7E38DD-04B4-41A1-8913-F09B3D379BED}" presName="rootConnector" presStyleLbl="node2" presStyleIdx="1" presStyleCnt="7"/>
      <dgm:spPr/>
      <dgm:t>
        <a:bodyPr/>
        <a:lstStyle/>
        <a:p>
          <a:endParaRPr lang="ru-RU"/>
        </a:p>
      </dgm:t>
    </dgm:pt>
    <dgm:pt modelId="{0467103E-3A69-4A57-9B69-20AFD9D1D076}" type="pres">
      <dgm:prSet presAssocID="{FD7E38DD-04B4-41A1-8913-F09B3D379BED}" presName="hierChild4" presStyleCnt="0"/>
      <dgm:spPr/>
    </dgm:pt>
    <dgm:pt modelId="{5F03EDD9-55DD-4380-AE03-E7B30A8D7EFA}" type="pres">
      <dgm:prSet presAssocID="{FD7E38DD-04B4-41A1-8913-F09B3D379BED}" presName="hierChild5" presStyleCnt="0"/>
      <dgm:spPr/>
    </dgm:pt>
    <dgm:pt modelId="{D651D9D6-3CFF-4D5A-B955-65505EA269A0}" type="pres">
      <dgm:prSet presAssocID="{E7B04DF1-88B9-48FB-8906-AD40F4B829D6}" presName="Name37" presStyleLbl="parChTrans1D2" presStyleIdx="2" presStyleCnt="7"/>
      <dgm:spPr/>
      <dgm:t>
        <a:bodyPr/>
        <a:lstStyle/>
        <a:p>
          <a:endParaRPr lang="ru-RU"/>
        </a:p>
      </dgm:t>
    </dgm:pt>
    <dgm:pt modelId="{43F4715E-F169-4676-8143-381B2A9E3B24}" type="pres">
      <dgm:prSet presAssocID="{393C36FD-2152-4849-82D3-72C85192CF60}" presName="hierRoot2" presStyleCnt="0">
        <dgm:presLayoutVars>
          <dgm:hierBranch val="init"/>
        </dgm:presLayoutVars>
      </dgm:prSet>
      <dgm:spPr/>
    </dgm:pt>
    <dgm:pt modelId="{A36DE827-2D5C-4C79-98CD-940DC65528EC}" type="pres">
      <dgm:prSet presAssocID="{393C36FD-2152-4849-82D3-72C85192CF60}" presName="rootComposite" presStyleCnt="0"/>
      <dgm:spPr/>
    </dgm:pt>
    <dgm:pt modelId="{3F701F47-3161-4833-B9B7-DD5EFB54A993}" type="pres">
      <dgm:prSet presAssocID="{393C36FD-2152-4849-82D3-72C85192CF60}" presName="rootText" presStyleLbl="node2" presStyleIdx="2" presStyleCnt="7" custScaleX="111869" custScaleY="23747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57CFCA-E607-4A65-8663-0D35761E6B56}" type="pres">
      <dgm:prSet presAssocID="{393C36FD-2152-4849-82D3-72C85192CF60}" presName="rootConnector" presStyleLbl="node2" presStyleIdx="2" presStyleCnt="7"/>
      <dgm:spPr/>
      <dgm:t>
        <a:bodyPr/>
        <a:lstStyle/>
        <a:p>
          <a:endParaRPr lang="ru-RU"/>
        </a:p>
      </dgm:t>
    </dgm:pt>
    <dgm:pt modelId="{9A970387-210E-412D-8165-831A5C7B2D22}" type="pres">
      <dgm:prSet presAssocID="{393C36FD-2152-4849-82D3-72C85192CF60}" presName="hierChild4" presStyleCnt="0"/>
      <dgm:spPr/>
    </dgm:pt>
    <dgm:pt modelId="{4C230F35-F976-48CD-B552-D20B11FBF894}" type="pres">
      <dgm:prSet presAssocID="{393C36FD-2152-4849-82D3-72C85192CF60}" presName="hierChild5" presStyleCnt="0"/>
      <dgm:spPr/>
    </dgm:pt>
    <dgm:pt modelId="{8A6C294C-DDE4-4D2B-AEBC-8CFAA7DCC01F}" type="pres">
      <dgm:prSet presAssocID="{2C165D3B-CFA1-42B9-B5D9-F8B67725778E}" presName="Name37" presStyleLbl="parChTrans1D2" presStyleIdx="3" presStyleCnt="7"/>
      <dgm:spPr/>
      <dgm:t>
        <a:bodyPr/>
        <a:lstStyle/>
        <a:p>
          <a:endParaRPr lang="ru-RU"/>
        </a:p>
      </dgm:t>
    </dgm:pt>
    <dgm:pt modelId="{79527E8B-F728-4FCA-8FAB-9693C39ADF6C}" type="pres">
      <dgm:prSet presAssocID="{8E126ECD-9E41-421E-A756-4346A42ABDA5}" presName="hierRoot2" presStyleCnt="0">
        <dgm:presLayoutVars>
          <dgm:hierBranch val="init"/>
        </dgm:presLayoutVars>
      </dgm:prSet>
      <dgm:spPr/>
    </dgm:pt>
    <dgm:pt modelId="{B1BA89E5-E8CF-4D7B-A8B4-39F086D0E234}" type="pres">
      <dgm:prSet presAssocID="{8E126ECD-9E41-421E-A756-4346A42ABDA5}" presName="rootComposite" presStyleCnt="0"/>
      <dgm:spPr/>
    </dgm:pt>
    <dgm:pt modelId="{E580F563-374C-490E-BE22-686650A47538}" type="pres">
      <dgm:prSet presAssocID="{8E126ECD-9E41-421E-A756-4346A42ABDA5}" presName="rootText" presStyleLbl="node2" presStyleIdx="3" presStyleCnt="7" custScaleY="23747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2D9111C-BBD2-4E91-B830-91DC2F2B60BD}" type="pres">
      <dgm:prSet presAssocID="{8E126ECD-9E41-421E-A756-4346A42ABDA5}" presName="rootConnector" presStyleLbl="node2" presStyleIdx="3" presStyleCnt="7"/>
      <dgm:spPr/>
      <dgm:t>
        <a:bodyPr/>
        <a:lstStyle/>
        <a:p>
          <a:endParaRPr lang="ru-RU"/>
        </a:p>
      </dgm:t>
    </dgm:pt>
    <dgm:pt modelId="{63508B1D-10D2-4CBB-AB1E-6613B3E0F46D}" type="pres">
      <dgm:prSet presAssocID="{8E126ECD-9E41-421E-A756-4346A42ABDA5}" presName="hierChild4" presStyleCnt="0"/>
      <dgm:spPr/>
    </dgm:pt>
    <dgm:pt modelId="{2640E99E-296C-4ED8-91ED-EB605FE6182E}" type="pres">
      <dgm:prSet presAssocID="{8E126ECD-9E41-421E-A756-4346A42ABDA5}" presName="hierChild5" presStyleCnt="0"/>
      <dgm:spPr/>
    </dgm:pt>
    <dgm:pt modelId="{5F4771E2-4B45-47DC-8282-5B7743F7F4DB}" type="pres">
      <dgm:prSet presAssocID="{088275CC-F675-4F50-9384-69107740BAE6}" presName="hierChild3" presStyleCnt="0"/>
      <dgm:spPr/>
    </dgm:pt>
    <dgm:pt modelId="{3C96FA6F-9DA1-4B50-844E-AE49122BD355}" type="pres">
      <dgm:prSet presAssocID="{5081AC74-2B7F-42D0-8422-5C240EBC69A0}" presName="hierRoot1" presStyleCnt="0">
        <dgm:presLayoutVars>
          <dgm:hierBranch val="init"/>
        </dgm:presLayoutVars>
      </dgm:prSet>
      <dgm:spPr/>
    </dgm:pt>
    <dgm:pt modelId="{EE1B2613-2123-4FFC-83EE-BAB1FB34397C}" type="pres">
      <dgm:prSet presAssocID="{5081AC74-2B7F-42D0-8422-5C240EBC69A0}" presName="rootComposite1" presStyleCnt="0"/>
      <dgm:spPr/>
    </dgm:pt>
    <dgm:pt modelId="{B6D39A9A-AACC-4597-8461-C74E89876CF0}" type="pres">
      <dgm:prSet presAssocID="{5081AC74-2B7F-42D0-8422-5C240EBC69A0}" presName="rootText1" presStyleLbl="node0" presStyleIdx="1" presStyleCnt="2" custScaleX="119243" custScaleY="21310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BC1B85E-C86F-437B-85F6-73EC26B8BFF4}" type="pres">
      <dgm:prSet presAssocID="{5081AC74-2B7F-42D0-8422-5C240EBC69A0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0D674C7-29F2-4871-910E-0075D9E66C8C}" type="pres">
      <dgm:prSet presAssocID="{5081AC74-2B7F-42D0-8422-5C240EBC69A0}" presName="hierChild2" presStyleCnt="0"/>
      <dgm:spPr/>
    </dgm:pt>
    <dgm:pt modelId="{0E33C3EE-7FCF-4D09-B20D-638896870E35}" type="pres">
      <dgm:prSet presAssocID="{4F4B529A-2EC7-4FC9-86A5-CCA0BEE464C3}" presName="Name37" presStyleLbl="parChTrans1D2" presStyleIdx="4" presStyleCnt="7"/>
      <dgm:spPr/>
      <dgm:t>
        <a:bodyPr/>
        <a:lstStyle/>
        <a:p>
          <a:endParaRPr lang="ru-RU"/>
        </a:p>
      </dgm:t>
    </dgm:pt>
    <dgm:pt modelId="{D7334605-DB70-4F70-B2F7-4C8E61FACF9F}" type="pres">
      <dgm:prSet presAssocID="{5B197E88-B8B6-404C-9971-4D8032E59E79}" presName="hierRoot2" presStyleCnt="0">
        <dgm:presLayoutVars>
          <dgm:hierBranch val="init"/>
        </dgm:presLayoutVars>
      </dgm:prSet>
      <dgm:spPr/>
    </dgm:pt>
    <dgm:pt modelId="{C0928C80-3109-43A9-8404-610978CF80F3}" type="pres">
      <dgm:prSet presAssocID="{5B197E88-B8B6-404C-9971-4D8032E59E79}" presName="rootComposite" presStyleCnt="0"/>
      <dgm:spPr/>
    </dgm:pt>
    <dgm:pt modelId="{18FC4CE8-CA71-495B-AAA6-738F349C3FAD}" type="pres">
      <dgm:prSet presAssocID="{5B197E88-B8B6-404C-9971-4D8032E59E79}" presName="rootText" presStyleLbl="node2" presStyleIdx="4" presStyleCnt="7" custScaleY="22407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4672E09-6615-4C2F-8BED-AD6FB847B74F}" type="pres">
      <dgm:prSet presAssocID="{5B197E88-B8B6-404C-9971-4D8032E59E79}" presName="rootConnector" presStyleLbl="node2" presStyleIdx="4" presStyleCnt="7"/>
      <dgm:spPr/>
      <dgm:t>
        <a:bodyPr/>
        <a:lstStyle/>
        <a:p>
          <a:endParaRPr lang="ru-RU"/>
        </a:p>
      </dgm:t>
    </dgm:pt>
    <dgm:pt modelId="{E61FDBAF-B50C-4BB9-BED3-CF7D0D901838}" type="pres">
      <dgm:prSet presAssocID="{5B197E88-B8B6-404C-9971-4D8032E59E79}" presName="hierChild4" presStyleCnt="0"/>
      <dgm:spPr/>
    </dgm:pt>
    <dgm:pt modelId="{042304B0-0A72-4773-9AD0-4283F8B35AD8}" type="pres">
      <dgm:prSet presAssocID="{5B197E88-B8B6-404C-9971-4D8032E59E79}" presName="hierChild5" presStyleCnt="0"/>
      <dgm:spPr/>
    </dgm:pt>
    <dgm:pt modelId="{D6573DD9-F6E0-45D1-AFC2-8BE6F6FA6BFD}" type="pres">
      <dgm:prSet presAssocID="{AAC4A98F-525C-49BE-9CE2-C954C4B57EC7}" presName="Name37" presStyleLbl="parChTrans1D2" presStyleIdx="5" presStyleCnt="7"/>
      <dgm:spPr/>
      <dgm:t>
        <a:bodyPr/>
        <a:lstStyle/>
        <a:p>
          <a:endParaRPr lang="ru-RU"/>
        </a:p>
      </dgm:t>
    </dgm:pt>
    <dgm:pt modelId="{6669DA22-11F1-4CDC-8C62-1735E607FB02}" type="pres">
      <dgm:prSet presAssocID="{6E471F54-4CE2-4092-A406-3E71FA529E5A}" presName="hierRoot2" presStyleCnt="0">
        <dgm:presLayoutVars>
          <dgm:hierBranch val="init"/>
        </dgm:presLayoutVars>
      </dgm:prSet>
      <dgm:spPr/>
    </dgm:pt>
    <dgm:pt modelId="{10E7201A-EB7F-4DCD-8103-A84AE8DDA5FE}" type="pres">
      <dgm:prSet presAssocID="{6E471F54-4CE2-4092-A406-3E71FA529E5A}" presName="rootComposite" presStyleCnt="0"/>
      <dgm:spPr/>
    </dgm:pt>
    <dgm:pt modelId="{CB78B7C5-3B88-4B8C-99C4-8337165FA4CC}" type="pres">
      <dgm:prSet presAssocID="{6E471F54-4CE2-4092-A406-3E71FA529E5A}" presName="rootText" presStyleLbl="node2" presStyleIdx="5" presStyleCnt="7" custScaleY="22407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F5925A0-AD8A-43F8-AD9A-87696472FD83}" type="pres">
      <dgm:prSet presAssocID="{6E471F54-4CE2-4092-A406-3E71FA529E5A}" presName="rootConnector" presStyleLbl="node2" presStyleIdx="5" presStyleCnt="7"/>
      <dgm:spPr/>
      <dgm:t>
        <a:bodyPr/>
        <a:lstStyle/>
        <a:p>
          <a:endParaRPr lang="ru-RU"/>
        </a:p>
      </dgm:t>
    </dgm:pt>
    <dgm:pt modelId="{3F0F2A9E-7A99-49AE-ABC1-F783C948931D}" type="pres">
      <dgm:prSet presAssocID="{6E471F54-4CE2-4092-A406-3E71FA529E5A}" presName="hierChild4" presStyleCnt="0"/>
      <dgm:spPr/>
    </dgm:pt>
    <dgm:pt modelId="{11F8C6CB-FDD3-4FFD-8968-32A0204DD9ED}" type="pres">
      <dgm:prSet presAssocID="{6E471F54-4CE2-4092-A406-3E71FA529E5A}" presName="hierChild5" presStyleCnt="0"/>
      <dgm:spPr/>
    </dgm:pt>
    <dgm:pt modelId="{BE026B02-B3B6-4874-9784-B057B9338264}" type="pres">
      <dgm:prSet presAssocID="{D707D903-84C8-4C4C-A8A7-4D754A4BECFC}" presName="Name37" presStyleLbl="parChTrans1D2" presStyleIdx="6" presStyleCnt="7"/>
      <dgm:spPr/>
      <dgm:t>
        <a:bodyPr/>
        <a:lstStyle/>
        <a:p>
          <a:endParaRPr lang="ru-RU"/>
        </a:p>
      </dgm:t>
    </dgm:pt>
    <dgm:pt modelId="{BD9F55EF-B69D-40C7-9883-140E9A3D073C}" type="pres">
      <dgm:prSet presAssocID="{32821C07-6A61-4FD9-81E0-4533FB0DEB5F}" presName="hierRoot2" presStyleCnt="0">
        <dgm:presLayoutVars>
          <dgm:hierBranch val="init"/>
        </dgm:presLayoutVars>
      </dgm:prSet>
      <dgm:spPr/>
    </dgm:pt>
    <dgm:pt modelId="{D7ACB303-AF28-4B0E-96E7-9668A114D551}" type="pres">
      <dgm:prSet presAssocID="{32821C07-6A61-4FD9-81E0-4533FB0DEB5F}" presName="rootComposite" presStyleCnt="0"/>
      <dgm:spPr/>
    </dgm:pt>
    <dgm:pt modelId="{366A0145-2914-420B-AA26-A2DAE57A25CC}" type="pres">
      <dgm:prSet presAssocID="{32821C07-6A61-4FD9-81E0-4533FB0DEB5F}" presName="rootText" presStyleLbl="node2" presStyleIdx="6" presStyleCnt="7" custScaleY="3289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4FE292B-8D8B-47AD-8D77-44BB8D049228}" type="pres">
      <dgm:prSet presAssocID="{32821C07-6A61-4FD9-81E0-4533FB0DEB5F}" presName="rootConnector" presStyleLbl="node2" presStyleIdx="6" presStyleCnt="7"/>
      <dgm:spPr/>
      <dgm:t>
        <a:bodyPr/>
        <a:lstStyle/>
        <a:p>
          <a:endParaRPr lang="ru-RU"/>
        </a:p>
      </dgm:t>
    </dgm:pt>
    <dgm:pt modelId="{F5565FEE-9A0F-47B7-A9DC-444BF0245659}" type="pres">
      <dgm:prSet presAssocID="{32821C07-6A61-4FD9-81E0-4533FB0DEB5F}" presName="hierChild4" presStyleCnt="0"/>
      <dgm:spPr/>
    </dgm:pt>
    <dgm:pt modelId="{3A544F5A-DBE9-4FD4-B47B-A6E3F0E4A9AD}" type="pres">
      <dgm:prSet presAssocID="{32821C07-6A61-4FD9-81E0-4533FB0DEB5F}" presName="hierChild5" presStyleCnt="0"/>
      <dgm:spPr/>
    </dgm:pt>
    <dgm:pt modelId="{06FAFA8B-9F8B-491C-B969-2E414C5A58D3}" type="pres">
      <dgm:prSet presAssocID="{5081AC74-2B7F-42D0-8422-5C240EBC69A0}" presName="hierChild3" presStyleCnt="0"/>
      <dgm:spPr/>
    </dgm:pt>
  </dgm:ptLst>
  <dgm:cxnLst>
    <dgm:cxn modelId="{C435754F-C1BA-4959-BBDC-18B39CD4EB4C}" type="presOf" srcId="{AAC4A98F-525C-49BE-9CE2-C954C4B57EC7}" destId="{D6573DD9-F6E0-45D1-AFC2-8BE6F6FA6BFD}" srcOrd="0" destOrd="0" presId="urn:microsoft.com/office/officeart/2005/8/layout/orgChart1"/>
    <dgm:cxn modelId="{8627C90C-9D49-4F66-B31B-FB8CA54CC220}" srcId="{088275CC-F675-4F50-9384-69107740BAE6}" destId="{FD7E38DD-04B4-41A1-8913-F09B3D379BED}" srcOrd="1" destOrd="0" parTransId="{EF18506A-A2EF-435D-85C9-F52111099FFB}" sibTransId="{A2CEE0ED-A090-4538-9ED3-C700042987BA}"/>
    <dgm:cxn modelId="{771CBB10-45BD-45CE-A4FD-E79E0F43C9B9}" srcId="{5081AC74-2B7F-42D0-8422-5C240EBC69A0}" destId="{5B197E88-B8B6-404C-9971-4D8032E59E79}" srcOrd="0" destOrd="0" parTransId="{4F4B529A-2EC7-4FC9-86A5-CCA0BEE464C3}" sibTransId="{89EF22F4-2D71-4D66-ABCF-2DD73B95A3DA}"/>
    <dgm:cxn modelId="{0FF8E036-77BC-4F3C-B4C0-4A5A3CDA4870}" srcId="{088275CC-F675-4F50-9384-69107740BAE6}" destId="{8E126ECD-9E41-421E-A756-4346A42ABDA5}" srcOrd="3" destOrd="0" parTransId="{2C165D3B-CFA1-42B9-B5D9-F8B67725778E}" sibTransId="{AE16CBAE-AE8A-493B-A25F-CCE84D14CA0C}"/>
    <dgm:cxn modelId="{09CA1229-3FE3-44F6-A94D-C19A78DAF291}" type="presOf" srcId="{4F4B529A-2EC7-4FC9-86A5-CCA0BEE464C3}" destId="{0E33C3EE-7FCF-4D09-B20D-638896870E35}" srcOrd="0" destOrd="0" presId="urn:microsoft.com/office/officeart/2005/8/layout/orgChart1"/>
    <dgm:cxn modelId="{B66E78CE-4A1A-415D-9A56-5736652F8199}" type="presOf" srcId="{2C165D3B-CFA1-42B9-B5D9-F8B67725778E}" destId="{8A6C294C-DDE4-4D2B-AEBC-8CFAA7DCC01F}" srcOrd="0" destOrd="0" presId="urn:microsoft.com/office/officeart/2005/8/layout/orgChart1"/>
    <dgm:cxn modelId="{87B11F45-7355-4132-8098-2A754B512A46}" srcId="{088275CC-F675-4F50-9384-69107740BAE6}" destId="{393C36FD-2152-4849-82D3-72C85192CF60}" srcOrd="2" destOrd="0" parTransId="{E7B04DF1-88B9-48FB-8906-AD40F4B829D6}" sibTransId="{73583EDB-30C2-43C9-95FE-350570BE5469}"/>
    <dgm:cxn modelId="{A29AFB28-7923-4B1B-886D-64FAC04CB79A}" type="presOf" srcId="{6E471F54-4CE2-4092-A406-3E71FA529E5A}" destId="{1F5925A0-AD8A-43F8-AD9A-87696472FD83}" srcOrd="1" destOrd="0" presId="urn:microsoft.com/office/officeart/2005/8/layout/orgChart1"/>
    <dgm:cxn modelId="{07501CAD-8B02-4B75-9134-E29AA0807C6E}" type="presOf" srcId="{8E126ECD-9E41-421E-A756-4346A42ABDA5}" destId="{E580F563-374C-490E-BE22-686650A47538}" srcOrd="0" destOrd="0" presId="urn:microsoft.com/office/officeart/2005/8/layout/orgChart1"/>
    <dgm:cxn modelId="{3E8CACFB-F18E-47EF-84E9-E9C7DD6B18A6}" srcId="{ECC2F814-5C9C-4D69-AD3D-D2389F22FE81}" destId="{088275CC-F675-4F50-9384-69107740BAE6}" srcOrd="0" destOrd="0" parTransId="{30A212BB-9C61-4E63-81D5-2AB18EA8F143}" sibTransId="{3210B963-4340-4394-9A6A-020CD6D765C6}"/>
    <dgm:cxn modelId="{91B847A4-2237-4655-8EE3-C9A960C87CEE}" type="presOf" srcId="{088275CC-F675-4F50-9384-69107740BAE6}" destId="{BB9CFF75-E5AC-4500-89D6-7926D1345C9B}" srcOrd="1" destOrd="0" presId="urn:microsoft.com/office/officeart/2005/8/layout/orgChart1"/>
    <dgm:cxn modelId="{E49F1227-FB3D-4E4F-9D26-984F18F9CA25}" type="presOf" srcId="{8E126ECD-9E41-421E-A756-4346A42ABDA5}" destId="{B2D9111C-BBD2-4E91-B830-91DC2F2B60BD}" srcOrd="1" destOrd="0" presId="urn:microsoft.com/office/officeart/2005/8/layout/orgChart1"/>
    <dgm:cxn modelId="{0A465E30-FC10-4913-898C-4689B9190DD1}" type="presOf" srcId="{32821C07-6A61-4FD9-81E0-4533FB0DEB5F}" destId="{54FE292B-8D8B-47AD-8D77-44BB8D049228}" srcOrd="1" destOrd="0" presId="urn:microsoft.com/office/officeart/2005/8/layout/orgChart1"/>
    <dgm:cxn modelId="{845F6A99-EA2C-4AD7-A0CB-8DF580BADC06}" srcId="{5081AC74-2B7F-42D0-8422-5C240EBC69A0}" destId="{6E471F54-4CE2-4092-A406-3E71FA529E5A}" srcOrd="1" destOrd="0" parTransId="{AAC4A98F-525C-49BE-9CE2-C954C4B57EC7}" sibTransId="{BF95C0D9-8B1B-41BC-BC6E-CB005B81041F}"/>
    <dgm:cxn modelId="{130CF9E5-9534-4539-A97A-E9A976FF5120}" type="presOf" srcId="{5B197E88-B8B6-404C-9971-4D8032E59E79}" destId="{54672E09-6615-4C2F-8BED-AD6FB847B74F}" srcOrd="1" destOrd="0" presId="urn:microsoft.com/office/officeart/2005/8/layout/orgChart1"/>
    <dgm:cxn modelId="{8959680E-F3F6-4ECC-92C2-A7C1194C36F0}" type="presOf" srcId="{088275CC-F675-4F50-9384-69107740BAE6}" destId="{FC6EB087-767B-43CF-BAAA-398D08248C7E}" srcOrd="0" destOrd="0" presId="urn:microsoft.com/office/officeart/2005/8/layout/orgChart1"/>
    <dgm:cxn modelId="{3DCF3C91-33EC-429C-A1E8-DEDB2B5965FE}" type="presOf" srcId="{393C36FD-2152-4849-82D3-72C85192CF60}" destId="{3F701F47-3161-4833-B9B7-DD5EFB54A993}" srcOrd="0" destOrd="0" presId="urn:microsoft.com/office/officeart/2005/8/layout/orgChart1"/>
    <dgm:cxn modelId="{808E8916-9B65-4A46-B545-77938473DD18}" srcId="{5081AC74-2B7F-42D0-8422-5C240EBC69A0}" destId="{32821C07-6A61-4FD9-81E0-4533FB0DEB5F}" srcOrd="2" destOrd="0" parTransId="{D707D903-84C8-4C4C-A8A7-4D754A4BECFC}" sibTransId="{01B3E37D-41BA-4EFE-B400-558474F33C6B}"/>
    <dgm:cxn modelId="{02C1C4DF-43D7-413C-9BA3-EBCEE678316C}" type="presOf" srcId="{393C36FD-2152-4849-82D3-72C85192CF60}" destId="{BD57CFCA-E607-4A65-8663-0D35761E6B56}" srcOrd="1" destOrd="0" presId="urn:microsoft.com/office/officeart/2005/8/layout/orgChart1"/>
    <dgm:cxn modelId="{EA0E78A1-30ED-4EE7-B041-BF141A89BD71}" type="presOf" srcId="{0390E6E2-30AF-4EF9-A7B9-580B30BEF025}" destId="{5579A511-32D2-42A0-A944-7F6E6B1C8EB6}" srcOrd="1" destOrd="0" presId="urn:microsoft.com/office/officeart/2005/8/layout/orgChart1"/>
    <dgm:cxn modelId="{462695CC-1B61-4AED-BD94-785BC0D87966}" srcId="{ECC2F814-5C9C-4D69-AD3D-D2389F22FE81}" destId="{5081AC74-2B7F-42D0-8422-5C240EBC69A0}" srcOrd="1" destOrd="0" parTransId="{4C97BACE-55B4-48A0-ABC1-BB006F20F6EC}" sibTransId="{12418B03-8B92-4CC1-A4DD-1034C81D9837}"/>
    <dgm:cxn modelId="{2C787C44-BFD6-4316-989C-437F9BFE7A53}" type="presOf" srcId="{FD7E38DD-04B4-41A1-8913-F09B3D379BED}" destId="{0D169CA6-3599-4A7C-8180-1AF33A35F1EB}" srcOrd="0" destOrd="0" presId="urn:microsoft.com/office/officeart/2005/8/layout/orgChart1"/>
    <dgm:cxn modelId="{4A368D4C-D557-44A5-AA07-E3BF15983CD5}" type="presOf" srcId="{5B197E88-B8B6-404C-9971-4D8032E59E79}" destId="{18FC4CE8-CA71-495B-AAA6-738F349C3FAD}" srcOrd="0" destOrd="0" presId="urn:microsoft.com/office/officeart/2005/8/layout/orgChart1"/>
    <dgm:cxn modelId="{160DC7F5-CB29-48DC-BAF9-4673C33B2C37}" type="presOf" srcId="{5081AC74-2B7F-42D0-8422-5C240EBC69A0}" destId="{B6D39A9A-AACC-4597-8461-C74E89876CF0}" srcOrd="0" destOrd="0" presId="urn:microsoft.com/office/officeart/2005/8/layout/orgChart1"/>
    <dgm:cxn modelId="{4B827A5C-FBEA-4A5D-8209-92411F2F73B1}" type="presOf" srcId="{EF18506A-A2EF-435D-85C9-F52111099FFB}" destId="{F13FF185-82C2-4C94-9EA5-EF5EFC91DC14}" srcOrd="0" destOrd="0" presId="urn:microsoft.com/office/officeart/2005/8/layout/orgChart1"/>
    <dgm:cxn modelId="{60DF4848-37B9-4523-B9D3-6BEE7C2296DE}" srcId="{088275CC-F675-4F50-9384-69107740BAE6}" destId="{0390E6E2-30AF-4EF9-A7B9-580B30BEF025}" srcOrd="0" destOrd="0" parTransId="{43932E32-6A90-43AD-ADCC-F4B526EEA202}" sibTransId="{AAC52A11-3FCA-495C-9E8D-C4828E5957C9}"/>
    <dgm:cxn modelId="{89105088-2044-4ED5-967B-AB6A1484E5B8}" type="presOf" srcId="{5081AC74-2B7F-42D0-8422-5C240EBC69A0}" destId="{1BC1B85E-C86F-437B-85F6-73EC26B8BFF4}" srcOrd="1" destOrd="0" presId="urn:microsoft.com/office/officeart/2005/8/layout/orgChart1"/>
    <dgm:cxn modelId="{2718C0B8-F30B-4FC3-A1B2-116192B697E8}" type="presOf" srcId="{43932E32-6A90-43AD-ADCC-F4B526EEA202}" destId="{40D508B3-569D-4CA5-8FF6-6424B19E94AD}" srcOrd="0" destOrd="0" presId="urn:microsoft.com/office/officeart/2005/8/layout/orgChart1"/>
    <dgm:cxn modelId="{0D703AF1-D656-4E99-8AB8-DEC455A1D67C}" type="presOf" srcId="{0390E6E2-30AF-4EF9-A7B9-580B30BEF025}" destId="{57ED477D-F7A5-463E-8924-486D3513328A}" srcOrd="0" destOrd="0" presId="urn:microsoft.com/office/officeart/2005/8/layout/orgChart1"/>
    <dgm:cxn modelId="{57DC89FB-AA71-4A16-8336-93A0C037683D}" type="presOf" srcId="{32821C07-6A61-4FD9-81E0-4533FB0DEB5F}" destId="{366A0145-2914-420B-AA26-A2DAE57A25CC}" srcOrd="0" destOrd="0" presId="urn:microsoft.com/office/officeart/2005/8/layout/orgChart1"/>
    <dgm:cxn modelId="{85E128E0-8994-4927-9D9A-E815E99C46E2}" type="presOf" srcId="{6E471F54-4CE2-4092-A406-3E71FA529E5A}" destId="{CB78B7C5-3B88-4B8C-99C4-8337165FA4CC}" srcOrd="0" destOrd="0" presId="urn:microsoft.com/office/officeart/2005/8/layout/orgChart1"/>
    <dgm:cxn modelId="{3FA76DD7-A7F3-4DE5-8958-0CD32399DED8}" type="presOf" srcId="{FD7E38DD-04B4-41A1-8913-F09B3D379BED}" destId="{62418504-89FE-4CCC-8C65-CF8B2CE8D7A7}" srcOrd="1" destOrd="0" presId="urn:microsoft.com/office/officeart/2005/8/layout/orgChart1"/>
    <dgm:cxn modelId="{603DE84A-2B39-45F5-9CAE-2DF8B66E0A42}" type="presOf" srcId="{D707D903-84C8-4C4C-A8A7-4D754A4BECFC}" destId="{BE026B02-B3B6-4874-9784-B057B9338264}" srcOrd="0" destOrd="0" presId="urn:microsoft.com/office/officeart/2005/8/layout/orgChart1"/>
    <dgm:cxn modelId="{9D40E08B-058E-47A5-A62E-785940886F40}" type="presOf" srcId="{E7B04DF1-88B9-48FB-8906-AD40F4B829D6}" destId="{D651D9D6-3CFF-4D5A-B955-65505EA269A0}" srcOrd="0" destOrd="0" presId="urn:microsoft.com/office/officeart/2005/8/layout/orgChart1"/>
    <dgm:cxn modelId="{98620D50-55AA-4335-8EEB-5B6A075DCA1C}" type="presOf" srcId="{ECC2F814-5C9C-4D69-AD3D-D2389F22FE81}" destId="{78BCDCFF-E045-4502-A30E-47AC66E70196}" srcOrd="0" destOrd="0" presId="urn:microsoft.com/office/officeart/2005/8/layout/orgChart1"/>
    <dgm:cxn modelId="{196AC2D5-FA31-48AD-A059-44342DFBCFF9}" type="presParOf" srcId="{78BCDCFF-E045-4502-A30E-47AC66E70196}" destId="{7F31511A-B0A8-4AB3-B18F-A763BBC4EEF5}" srcOrd="0" destOrd="0" presId="urn:microsoft.com/office/officeart/2005/8/layout/orgChart1"/>
    <dgm:cxn modelId="{18F752AE-8F9B-4610-8349-187BE26DE1B6}" type="presParOf" srcId="{7F31511A-B0A8-4AB3-B18F-A763BBC4EEF5}" destId="{BD180D82-BC74-4BD1-882C-49BC82EFECED}" srcOrd="0" destOrd="0" presId="urn:microsoft.com/office/officeart/2005/8/layout/orgChart1"/>
    <dgm:cxn modelId="{7EEB99F5-34E0-4BC4-A890-D0A84E2D946B}" type="presParOf" srcId="{BD180D82-BC74-4BD1-882C-49BC82EFECED}" destId="{FC6EB087-767B-43CF-BAAA-398D08248C7E}" srcOrd="0" destOrd="0" presId="urn:microsoft.com/office/officeart/2005/8/layout/orgChart1"/>
    <dgm:cxn modelId="{62CE86C6-EF2A-43B5-89E6-E009E4AEE682}" type="presParOf" srcId="{BD180D82-BC74-4BD1-882C-49BC82EFECED}" destId="{BB9CFF75-E5AC-4500-89D6-7926D1345C9B}" srcOrd="1" destOrd="0" presId="urn:microsoft.com/office/officeart/2005/8/layout/orgChart1"/>
    <dgm:cxn modelId="{41759DF8-56D2-4720-8BD4-8E86CE6A35D6}" type="presParOf" srcId="{7F31511A-B0A8-4AB3-B18F-A763BBC4EEF5}" destId="{C7011D40-299C-46E3-B10F-44BF1BE98412}" srcOrd="1" destOrd="0" presId="urn:microsoft.com/office/officeart/2005/8/layout/orgChart1"/>
    <dgm:cxn modelId="{763CD3B1-50DA-483E-87DA-2E83C4305E42}" type="presParOf" srcId="{C7011D40-299C-46E3-B10F-44BF1BE98412}" destId="{40D508B3-569D-4CA5-8FF6-6424B19E94AD}" srcOrd="0" destOrd="0" presId="urn:microsoft.com/office/officeart/2005/8/layout/orgChart1"/>
    <dgm:cxn modelId="{903112A5-C8D0-4F37-8FD0-2CFF54847839}" type="presParOf" srcId="{C7011D40-299C-46E3-B10F-44BF1BE98412}" destId="{82E490E9-F52F-49D6-93DC-0B5F3FD84E8E}" srcOrd="1" destOrd="0" presId="urn:microsoft.com/office/officeart/2005/8/layout/orgChart1"/>
    <dgm:cxn modelId="{9AFEA9C8-474E-4EDE-9FE4-3F20CC0A03C7}" type="presParOf" srcId="{82E490E9-F52F-49D6-93DC-0B5F3FD84E8E}" destId="{72763EAC-9DD2-499E-AB2F-1A6388A871A7}" srcOrd="0" destOrd="0" presId="urn:microsoft.com/office/officeart/2005/8/layout/orgChart1"/>
    <dgm:cxn modelId="{ABD9A090-ED1A-41A8-A8E9-A3F7B21E3724}" type="presParOf" srcId="{72763EAC-9DD2-499E-AB2F-1A6388A871A7}" destId="{57ED477D-F7A5-463E-8924-486D3513328A}" srcOrd="0" destOrd="0" presId="urn:microsoft.com/office/officeart/2005/8/layout/orgChart1"/>
    <dgm:cxn modelId="{BFD184DF-EFA0-4161-8857-3FB5EECDF96D}" type="presParOf" srcId="{72763EAC-9DD2-499E-AB2F-1A6388A871A7}" destId="{5579A511-32D2-42A0-A944-7F6E6B1C8EB6}" srcOrd="1" destOrd="0" presId="urn:microsoft.com/office/officeart/2005/8/layout/orgChart1"/>
    <dgm:cxn modelId="{44354A49-2852-49D6-9B7F-BB8680A9ACFE}" type="presParOf" srcId="{82E490E9-F52F-49D6-93DC-0B5F3FD84E8E}" destId="{B7049E07-14DF-46AD-8AC9-E5B4C50A7216}" srcOrd="1" destOrd="0" presId="urn:microsoft.com/office/officeart/2005/8/layout/orgChart1"/>
    <dgm:cxn modelId="{48990AF4-CF2D-440F-8A86-4B30925F536B}" type="presParOf" srcId="{82E490E9-F52F-49D6-93DC-0B5F3FD84E8E}" destId="{22E74D73-EE48-4780-816C-17EFD84E0F62}" srcOrd="2" destOrd="0" presId="urn:microsoft.com/office/officeart/2005/8/layout/orgChart1"/>
    <dgm:cxn modelId="{B3A536AC-6E1C-4D62-8179-78D28927AFF5}" type="presParOf" srcId="{C7011D40-299C-46E3-B10F-44BF1BE98412}" destId="{F13FF185-82C2-4C94-9EA5-EF5EFC91DC14}" srcOrd="2" destOrd="0" presId="urn:microsoft.com/office/officeart/2005/8/layout/orgChart1"/>
    <dgm:cxn modelId="{FF4504B8-3365-407A-9AD6-C5B5C92FC768}" type="presParOf" srcId="{C7011D40-299C-46E3-B10F-44BF1BE98412}" destId="{A7508FB0-D465-4AF3-AEE0-2E4056B9FC3F}" srcOrd="3" destOrd="0" presId="urn:microsoft.com/office/officeart/2005/8/layout/orgChart1"/>
    <dgm:cxn modelId="{30F517A1-69C5-4561-980F-D8E7BA84A7DE}" type="presParOf" srcId="{A7508FB0-D465-4AF3-AEE0-2E4056B9FC3F}" destId="{0D458F27-343A-4258-AAF3-F021C4CDF52F}" srcOrd="0" destOrd="0" presId="urn:microsoft.com/office/officeart/2005/8/layout/orgChart1"/>
    <dgm:cxn modelId="{F9661978-B85A-42B5-9151-C3BF454CF8DE}" type="presParOf" srcId="{0D458F27-343A-4258-AAF3-F021C4CDF52F}" destId="{0D169CA6-3599-4A7C-8180-1AF33A35F1EB}" srcOrd="0" destOrd="0" presId="urn:microsoft.com/office/officeart/2005/8/layout/orgChart1"/>
    <dgm:cxn modelId="{65085ECA-B13A-41AA-BE66-9F5710C37B36}" type="presParOf" srcId="{0D458F27-343A-4258-AAF3-F021C4CDF52F}" destId="{62418504-89FE-4CCC-8C65-CF8B2CE8D7A7}" srcOrd="1" destOrd="0" presId="urn:microsoft.com/office/officeart/2005/8/layout/orgChart1"/>
    <dgm:cxn modelId="{FE7128BC-D941-47B4-AFC5-FBAD9DE02B5F}" type="presParOf" srcId="{A7508FB0-D465-4AF3-AEE0-2E4056B9FC3F}" destId="{0467103E-3A69-4A57-9B69-20AFD9D1D076}" srcOrd="1" destOrd="0" presId="urn:microsoft.com/office/officeart/2005/8/layout/orgChart1"/>
    <dgm:cxn modelId="{6466064C-D692-4453-9C7C-7458D6F96BCE}" type="presParOf" srcId="{A7508FB0-D465-4AF3-AEE0-2E4056B9FC3F}" destId="{5F03EDD9-55DD-4380-AE03-E7B30A8D7EFA}" srcOrd="2" destOrd="0" presId="urn:microsoft.com/office/officeart/2005/8/layout/orgChart1"/>
    <dgm:cxn modelId="{F9AAAD38-5A9C-4DF4-8D51-402B25E4ABEA}" type="presParOf" srcId="{C7011D40-299C-46E3-B10F-44BF1BE98412}" destId="{D651D9D6-3CFF-4D5A-B955-65505EA269A0}" srcOrd="4" destOrd="0" presId="urn:microsoft.com/office/officeart/2005/8/layout/orgChart1"/>
    <dgm:cxn modelId="{771318BF-D26C-4DFA-91A2-8A147B5650DA}" type="presParOf" srcId="{C7011D40-299C-46E3-B10F-44BF1BE98412}" destId="{43F4715E-F169-4676-8143-381B2A9E3B24}" srcOrd="5" destOrd="0" presId="urn:microsoft.com/office/officeart/2005/8/layout/orgChart1"/>
    <dgm:cxn modelId="{1F2FD6F0-DDF1-48DC-B109-4161AC1FCA18}" type="presParOf" srcId="{43F4715E-F169-4676-8143-381B2A9E3B24}" destId="{A36DE827-2D5C-4C79-98CD-940DC65528EC}" srcOrd="0" destOrd="0" presId="urn:microsoft.com/office/officeart/2005/8/layout/orgChart1"/>
    <dgm:cxn modelId="{875F5B30-18CF-4698-B92D-CE1E73C109B3}" type="presParOf" srcId="{A36DE827-2D5C-4C79-98CD-940DC65528EC}" destId="{3F701F47-3161-4833-B9B7-DD5EFB54A993}" srcOrd="0" destOrd="0" presId="urn:microsoft.com/office/officeart/2005/8/layout/orgChart1"/>
    <dgm:cxn modelId="{09445868-7B4E-4668-A086-BF080B0ACCAD}" type="presParOf" srcId="{A36DE827-2D5C-4C79-98CD-940DC65528EC}" destId="{BD57CFCA-E607-4A65-8663-0D35761E6B56}" srcOrd="1" destOrd="0" presId="urn:microsoft.com/office/officeart/2005/8/layout/orgChart1"/>
    <dgm:cxn modelId="{0A1CBFA8-9C7F-4723-B259-AB50759A347E}" type="presParOf" srcId="{43F4715E-F169-4676-8143-381B2A9E3B24}" destId="{9A970387-210E-412D-8165-831A5C7B2D22}" srcOrd="1" destOrd="0" presId="urn:microsoft.com/office/officeart/2005/8/layout/orgChart1"/>
    <dgm:cxn modelId="{D4A36E96-F3B5-48C4-A421-734A1862AEAA}" type="presParOf" srcId="{43F4715E-F169-4676-8143-381B2A9E3B24}" destId="{4C230F35-F976-48CD-B552-D20B11FBF894}" srcOrd="2" destOrd="0" presId="urn:microsoft.com/office/officeart/2005/8/layout/orgChart1"/>
    <dgm:cxn modelId="{ED2C841B-BC61-4A51-80DF-72FE1BCE6564}" type="presParOf" srcId="{C7011D40-299C-46E3-B10F-44BF1BE98412}" destId="{8A6C294C-DDE4-4D2B-AEBC-8CFAA7DCC01F}" srcOrd="6" destOrd="0" presId="urn:microsoft.com/office/officeart/2005/8/layout/orgChart1"/>
    <dgm:cxn modelId="{A082BDFC-BBC4-4E86-8C6D-2923A2FA271B}" type="presParOf" srcId="{C7011D40-299C-46E3-B10F-44BF1BE98412}" destId="{79527E8B-F728-4FCA-8FAB-9693C39ADF6C}" srcOrd="7" destOrd="0" presId="urn:microsoft.com/office/officeart/2005/8/layout/orgChart1"/>
    <dgm:cxn modelId="{CB5820AE-27AC-4B52-97E3-656055923921}" type="presParOf" srcId="{79527E8B-F728-4FCA-8FAB-9693C39ADF6C}" destId="{B1BA89E5-E8CF-4D7B-A8B4-39F086D0E234}" srcOrd="0" destOrd="0" presId="urn:microsoft.com/office/officeart/2005/8/layout/orgChart1"/>
    <dgm:cxn modelId="{DD3A46C2-764D-4698-A23D-788E7A8CE681}" type="presParOf" srcId="{B1BA89E5-E8CF-4D7B-A8B4-39F086D0E234}" destId="{E580F563-374C-490E-BE22-686650A47538}" srcOrd="0" destOrd="0" presId="urn:microsoft.com/office/officeart/2005/8/layout/orgChart1"/>
    <dgm:cxn modelId="{AF5BDDEF-AA10-43EC-8758-3E357B975B66}" type="presParOf" srcId="{B1BA89E5-E8CF-4D7B-A8B4-39F086D0E234}" destId="{B2D9111C-BBD2-4E91-B830-91DC2F2B60BD}" srcOrd="1" destOrd="0" presId="urn:microsoft.com/office/officeart/2005/8/layout/orgChart1"/>
    <dgm:cxn modelId="{F64558E1-775C-4383-89C4-877ECCC7A2A6}" type="presParOf" srcId="{79527E8B-F728-4FCA-8FAB-9693C39ADF6C}" destId="{63508B1D-10D2-4CBB-AB1E-6613B3E0F46D}" srcOrd="1" destOrd="0" presId="urn:microsoft.com/office/officeart/2005/8/layout/orgChart1"/>
    <dgm:cxn modelId="{5D7E86E9-30B2-432A-8902-9DDE87F3E671}" type="presParOf" srcId="{79527E8B-F728-4FCA-8FAB-9693C39ADF6C}" destId="{2640E99E-296C-4ED8-91ED-EB605FE6182E}" srcOrd="2" destOrd="0" presId="urn:microsoft.com/office/officeart/2005/8/layout/orgChart1"/>
    <dgm:cxn modelId="{B3EFCBFA-142C-4CEB-842B-0987F43F07B6}" type="presParOf" srcId="{7F31511A-B0A8-4AB3-B18F-A763BBC4EEF5}" destId="{5F4771E2-4B45-47DC-8282-5B7743F7F4DB}" srcOrd="2" destOrd="0" presId="urn:microsoft.com/office/officeart/2005/8/layout/orgChart1"/>
    <dgm:cxn modelId="{5B58B3AF-04EC-4824-9874-624F19AD8050}" type="presParOf" srcId="{78BCDCFF-E045-4502-A30E-47AC66E70196}" destId="{3C96FA6F-9DA1-4B50-844E-AE49122BD355}" srcOrd="1" destOrd="0" presId="urn:microsoft.com/office/officeart/2005/8/layout/orgChart1"/>
    <dgm:cxn modelId="{EF8172AB-04E5-4626-8724-A33B6F098BF5}" type="presParOf" srcId="{3C96FA6F-9DA1-4B50-844E-AE49122BD355}" destId="{EE1B2613-2123-4FFC-83EE-BAB1FB34397C}" srcOrd="0" destOrd="0" presId="urn:microsoft.com/office/officeart/2005/8/layout/orgChart1"/>
    <dgm:cxn modelId="{B90581E8-460A-4C44-80E7-294412CC1BD2}" type="presParOf" srcId="{EE1B2613-2123-4FFC-83EE-BAB1FB34397C}" destId="{B6D39A9A-AACC-4597-8461-C74E89876CF0}" srcOrd="0" destOrd="0" presId="urn:microsoft.com/office/officeart/2005/8/layout/orgChart1"/>
    <dgm:cxn modelId="{9F8F13DD-DB5D-4065-B59C-08EFEB6605D0}" type="presParOf" srcId="{EE1B2613-2123-4FFC-83EE-BAB1FB34397C}" destId="{1BC1B85E-C86F-437B-85F6-73EC26B8BFF4}" srcOrd="1" destOrd="0" presId="urn:microsoft.com/office/officeart/2005/8/layout/orgChart1"/>
    <dgm:cxn modelId="{06A50589-C7E0-49F6-A2FE-5D06AF47C424}" type="presParOf" srcId="{3C96FA6F-9DA1-4B50-844E-AE49122BD355}" destId="{70D674C7-29F2-4871-910E-0075D9E66C8C}" srcOrd="1" destOrd="0" presId="urn:microsoft.com/office/officeart/2005/8/layout/orgChart1"/>
    <dgm:cxn modelId="{557B32B3-B499-489D-92E8-20D453A1A5B7}" type="presParOf" srcId="{70D674C7-29F2-4871-910E-0075D9E66C8C}" destId="{0E33C3EE-7FCF-4D09-B20D-638896870E35}" srcOrd="0" destOrd="0" presId="urn:microsoft.com/office/officeart/2005/8/layout/orgChart1"/>
    <dgm:cxn modelId="{C1E7E852-6069-48DD-9BA5-CF4472146B99}" type="presParOf" srcId="{70D674C7-29F2-4871-910E-0075D9E66C8C}" destId="{D7334605-DB70-4F70-B2F7-4C8E61FACF9F}" srcOrd="1" destOrd="0" presId="urn:microsoft.com/office/officeart/2005/8/layout/orgChart1"/>
    <dgm:cxn modelId="{3C310101-4381-4C0E-8318-D26E45E22A9D}" type="presParOf" srcId="{D7334605-DB70-4F70-B2F7-4C8E61FACF9F}" destId="{C0928C80-3109-43A9-8404-610978CF80F3}" srcOrd="0" destOrd="0" presId="urn:microsoft.com/office/officeart/2005/8/layout/orgChart1"/>
    <dgm:cxn modelId="{79FB0868-E8D8-439E-878C-7C1E248A688B}" type="presParOf" srcId="{C0928C80-3109-43A9-8404-610978CF80F3}" destId="{18FC4CE8-CA71-495B-AAA6-738F349C3FAD}" srcOrd="0" destOrd="0" presId="urn:microsoft.com/office/officeart/2005/8/layout/orgChart1"/>
    <dgm:cxn modelId="{65560AFA-B91A-431A-892F-954F98C0967B}" type="presParOf" srcId="{C0928C80-3109-43A9-8404-610978CF80F3}" destId="{54672E09-6615-4C2F-8BED-AD6FB847B74F}" srcOrd="1" destOrd="0" presId="urn:microsoft.com/office/officeart/2005/8/layout/orgChart1"/>
    <dgm:cxn modelId="{7657857D-8830-4EF0-9027-4C717EAB2CDC}" type="presParOf" srcId="{D7334605-DB70-4F70-B2F7-4C8E61FACF9F}" destId="{E61FDBAF-B50C-4BB9-BED3-CF7D0D901838}" srcOrd="1" destOrd="0" presId="urn:microsoft.com/office/officeart/2005/8/layout/orgChart1"/>
    <dgm:cxn modelId="{12272C4D-4149-4AD4-8D30-4CD80E3385A2}" type="presParOf" srcId="{D7334605-DB70-4F70-B2F7-4C8E61FACF9F}" destId="{042304B0-0A72-4773-9AD0-4283F8B35AD8}" srcOrd="2" destOrd="0" presId="urn:microsoft.com/office/officeart/2005/8/layout/orgChart1"/>
    <dgm:cxn modelId="{AA668EB2-5D9C-44F2-9F66-BF9B06657855}" type="presParOf" srcId="{70D674C7-29F2-4871-910E-0075D9E66C8C}" destId="{D6573DD9-F6E0-45D1-AFC2-8BE6F6FA6BFD}" srcOrd="2" destOrd="0" presId="urn:microsoft.com/office/officeart/2005/8/layout/orgChart1"/>
    <dgm:cxn modelId="{A652E70E-B74D-4FC5-A251-906B89CFA9EB}" type="presParOf" srcId="{70D674C7-29F2-4871-910E-0075D9E66C8C}" destId="{6669DA22-11F1-4CDC-8C62-1735E607FB02}" srcOrd="3" destOrd="0" presId="urn:microsoft.com/office/officeart/2005/8/layout/orgChart1"/>
    <dgm:cxn modelId="{D456E7DF-2BBB-4348-ABFA-1584A5896C20}" type="presParOf" srcId="{6669DA22-11F1-4CDC-8C62-1735E607FB02}" destId="{10E7201A-EB7F-4DCD-8103-A84AE8DDA5FE}" srcOrd="0" destOrd="0" presId="urn:microsoft.com/office/officeart/2005/8/layout/orgChart1"/>
    <dgm:cxn modelId="{CB4F2629-EC74-419A-8C74-338CA6A5814C}" type="presParOf" srcId="{10E7201A-EB7F-4DCD-8103-A84AE8DDA5FE}" destId="{CB78B7C5-3B88-4B8C-99C4-8337165FA4CC}" srcOrd="0" destOrd="0" presId="urn:microsoft.com/office/officeart/2005/8/layout/orgChart1"/>
    <dgm:cxn modelId="{E74CEF2E-9F71-430C-81CA-CD4BE4BB0A9B}" type="presParOf" srcId="{10E7201A-EB7F-4DCD-8103-A84AE8DDA5FE}" destId="{1F5925A0-AD8A-43F8-AD9A-87696472FD83}" srcOrd="1" destOrd="0" presId="urn:microsoft.com/office/officeart/2005/8/layout/orgChart1"/>
    <dgm:cxn modelId="{941AA6C5-1B60-4FCC-9FAA-F12C78308F44}" type="presParOf" srcId="{6669DA22-11F1-4CDC-8C62-1735E607FB02}" destId="{3F0F2A9E-7A99-49AE-ABC1-F783C948931D}" srcOrd="1" destOrd="0" presId="urn:microsoft.com/office/officeart/2005/8/layout/orgChart1"/>
    <dgm:cxn modelId="{7EEA6E32-8272-4EF4-9518-5D1D40436962}" type="presParOf" srcId="{6669DA22-11F1-4CDC-8C62-1735E607FB02}" destId="{11F8C6CB-FDD3-4FFD-8968-32A0204DD9ED}" srcOrd="2" destOrd="0" presId="urn:microsoft.com/office/officeart/2005/8/layout/orgChart1"/>
    <dgm:cxn modelId="{C27AD89F-6B3C-4E0D-A0F2-E7F55F042C2B}" type="presParOf" srcId="{70D674C7-29F2-4871-910E-0075D9E66C8C}" destId="{BE026B02-B3B6-4874-9784-B057B9338264}" srcOrd="4" destOrd="0" presId="urn:microsoft.com/office/officeart/2005/8/layout/orgChart1"/>
    <dgm:cxn modelId="{24111B47-23E1-48F7-AC98-C99F870189FC}" type="presParOf" srcId="{70D674C7-29F2-4871-910E-0075D9E66C8C}" destId="{BD9F55EF-B69D-40C7-9883-140E9A3D073C}" srcOrd="5" destOrd="0" presId="urn:microsoft.com/office/officeart/2005/8/layout/orgChart1"/>
    <dgm:cxn modelId="{F7945E29-571B-4600-9138-B5CC1ACD909D}" type="presParOf" srcId="{BD9F55EF-B69D-40C7-9883-140E9A3D073C}" destId="{D7ACB303-AF28-4B0E-96E7-9668A114D551}" srcOrd="0" destOrd="0" presId="urn:microsoft.com/office/officeart/2005/8/layout/orgChart1"/>
    <dgm:cxn modelId="{159D5AD8-7C37-46DE-BA6C-811D25EC90F4}" type="presParOf" srcId="{D7ACB303-AF28-4B0E-96E7-9668A114D551}" destId="{366A0145-2914-420B-AA26-A2DAE57A25CC}" srcOrd="0" destOrd="0" presId="urn:microsoft.com/office/officeart/2005/8/layout/orgChart1"/>
    <dgm:cxn modelId="{967CCA71-7C54-4311-A976-5968ECA34BBC}" type="presParOf" srcId="{D7ACB303-AF28-4B0E-96E7-9668A114D551}" destId="{54FE292B-8D8B-47AD-8D77-44BB8D049228}" srcOrd="1" destOrd="0" presId="urn:microsoft.com/office/officeart/2005/8/layout/orgChart1"/>
    <dgm:cxn modelId="{25A4557D-1EA5-4A62-8C44-C223D639CCAA}" type="presParOf" srcId="{BD9F55EF-B69D-40C7-9883-140E9A3D073C}" destId="{F5565FEE-9A0F-47B7-A9DC-444BF0245659}" srcOrd="1" destOrd="0" presId="urn:microsoft.com/office/officeart/2005/8/layout/orgChart1"/>
    <dgm:cxn modelId="{793C18B3-4DAD-43A8-918A-77AF94225CA3}" type="presParOf" srcId="{BD9F55EF-B69D-40C7-9883-140E9A3D073C}" destId="{3A544F5A-DBE9-4FD4-B47B-A6E3F0E4A9AD}" srcOrd="2" destOrd="0" presId="urn:microsoft.com/office/officeart/2005/8/layout/orgChart1"/>
    <dgm:cxn modelId="{DC4F4400-FEA7-45A2-986F-C43775282A68}" type="presParOf" srcId="{3C96FA6F-9DA1-4B50-844E-AE49122BD355}" destId="{06FAFA8B-9F8B-491C-B969-2E414C5A58D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9E2B0-6F17-4840-B229-55C204F4A72E}">
      <dsp:nvSpPr>
        <dsp:cNvPr id="0" name=""/>
        <dsp:cNvSpPr/>
      </dsp:nvSpPr>
      <dsp:spPr>
        <a:xfrm>
          <a:off x="2608489" y="0"/>
          <a:ext cx="5544616" cy="5544616"/>
        </a:xfrm>
        <a:prstGeom prst="triangle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4D30E8-E1FC-4C5C-B461-9FDDEB5D5681}">
      <dsp:nvSpPr>
        <dsp:cNvPr id="0" name=""/>
        <dsp:cNvSpPr/>
      </dsp:nvSpPr>
      <dsp:spPr>
        <a:xfrm>
          <a:off x="5380797" y="555003"/>
          <a:ext cx="3604000" cy="39418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accent1">
                  <a:lumMod val="75000"/>
                </a:schemeClr>
              </a:solidFill>
            </a:rPr>
            <a:t>A chest disease, is a disease that is accidentally detected during an x-ray. These oval formations of 3 cm or less are easily distinguished from lung tissue</a:t>
          </a:r>
          <a:endParaRPr lang="en-US" sz="24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5556730" y="730936"/>
        <a:ext cx="3252134" cy="35900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7237AD-B7D1-4AAD-8583-BDEF406494CA}">
      <dsp:nvSpPr>
        <dsp:cNvPr id="0" name=""/>
        <dsp:cNvSpPr/>
      </dsp:nvSpPr>
      <dsp:spPr>
        <a:xfrm rot="1434012">
          <a:off x="2504502" y="3661626"/>
          <a:ext cx="1470983" cy="43505"/>
        </a:xfrm>
        <a:custGeom>
          <a:avLst/>
          <a:gdLst/>
          <a:ahLst/>
          <a:cxnLst/>
          <a:rect l="0" t="0" r="0" b="0"/>
          <a:pathLst>
            <a:path>
              <a:moveTo>
                <a:pt x="0" y="21752"/>
              </a:moveTo>
              <a:lnTo>
                <a:pt x="1470983" y="2175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2DC56F-F2CD-4350-B036-DA4F3E201375}">
      <dsp:nvSpPr>
        <dsp:cNvPr id="0" name=""/>
        <dsp:cNvSpPr/>
      </dsp:nvSpPr>
      <dsp:spPr>
        <a:xfrm rot="21539999">
          <a:off x="2567456" y="2901764"/>
          <a:ext cx="1485589" cy="43505"/>
        </a:xfrm>
        <a:custGeom>
          <a:avLst/>
          <a:gdLst/>
          <a:ahLst/>
          <a:cxnLst/>
          <a:rect l="0" t="0" r="0" b="0"/>
          <a:pathLst>
            <a:path>
              <a:moveTo>
                <a:pt x="0" y="21752"/>
              </a:moveTo>
              <a:lnTo>
                <a:pt x="1485589" y="2175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6C287C-8CFC-4AC2-B0B2-9AF49843676D}">
      <dsp:nvSpPr>
        <dsp:cNvPr id="0" name=""/>
        <dsp:cNvSpPr/>
      </dsp:nvSpPr>
      <dsp:spPr>
        <a:xfrm rot="20033541">
          <a:off x="2477325" y="2064888"/>
          <a:ext cx="1768945" cy="43505"/>
        </a:xfrm>
        <a:custGeom>
          <a:avLst/>
          <a:gdLst/>
          <a:ahLst/>
          <a:cxnLst/>
          <a:rect l="0" t="0" r="0" b="0"/>
          <a:pathLst>
            <a:path>
              <a:moveTo>
                <a:pt x="0" y="21752"/>
              </a:moveTo>
              <a:lnTo>
                <a:pt x="1768945" y="2175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02F3C4-811B-4BF4-BF84-E328A4335444}">
      <dsp:nvSpPr>
        <dsp:cNvPr id="0" name=""/>
        <dsp:cNvSpPr/>
      </dsp:nvSpPr>
      <dsp:spPr>
        <a:xfrm>
          <a:off x="128715" y="1481676"/>
          <a:ext cx="2784684" cy="278468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96A8B9A-1D18-494F-A0CB-89765DC5BAA3}">
      <dsp:nvSpPr>
        <dsp:cNvPr id="0" name=""/>
        <dsp:cNvSpPr/>
      </dsp:nvSpPr>
      <dsp:spPr>
        <a:xfrm>
          <a:off x="2705682" y="140375"/>
          <a:ext cx="5845798" cy="1670810"/>
        </a:xfrm>
        <a:prstGeom prst="ellipse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dirty="0" smtClean="0">
              <a:solidFill>
                <a:schemeClr val="accent1">
                  <a:lumMod val="75000"/>
                </a:schemeClr>
              </a:solidFill>
            </a:rPr>
            <a:t>Patient age, smoking, and cancer in other organs are major risk factors</a:t>
          </a:r>
          <a:endParaRPr lang="en-US" sz="2400" b="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3561779" y="385059"/>
        <a:ext cx="4133604" cy="1181442"/>
      </dsp:txXfrm>
    </dsp:sp>
    <dsp:sp modelId="{70D570D0-DDB7-4A59-A226-DFED870062A9}">
      <dsp:nvSpPr>
        <dsp:cNvPr id="0" name=""/>
        <dsp:cNvSpPr/>
      </dsp:nvSpPr>
      <dsp:spPr>
        <a:xfrm>
          <a:off x="4041908" y="2010722"/>
          <a:ext cx="7403929" cy="1670810"/>
        </a:xfrm>
        <a:prstGeom prst="ellipse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dirty="0" smtClean="0">
              <a:solidFill>
                <a:schemeClr val="accent1">
                  <a:lumMod val="75000"/>
                </a:schemeClr>
              </a:solidFill>
            </a:rPr>
            <a:t>Asymptomatic disease. If there is a history of cancer of another organ, the risk of malignancy of the node increases</a:t>
          </a:r>
          <a:endParaRPr lang="en-US" sz="2400" b="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5126188" y="2255406"/>
        <a:ext cx="5235369" cy="1181442"/>
      </dsp:txXfrm>
    </dsp:sp>
    <dsp:sp modelId="{2D6F2517-AD63-417F-949B-AFB317F9F13F}">
      <dsp:nvSpPr>
        <dsp:cNvPr id="0" name=""/>
        <dsp:cNvSpPr/>
      </dsp:nvSpPr>
      <dsp:spPr>
        <a:xfrm>
          <a:off x="2203862" y="3874085"/>
          <a:ext cx="6703325" cy="1670810"/>
        </a:xfrm>
        <a:prstGeom prst="ellips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accent1">
                  <a:lumMod val="75000"/>
                </a:schemeClr>
              </a:solidFill>
            </a:rPr>
            <a:t>50-year-old women additionally undergo mammography, gynecological examination, CEA level; in men, prostate specific antigen and CEA level</a:t>
          </a:r>
          <a:endParaRPr lang="en-US" sz="2000" b="1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3185541" y="4118769"/>
        <a:ext cx="4739967" cy="11814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026B02-B3B6-4874-9784-B057B9338264}">
      <dsp:nvSpPr>
        <dsp:cNvPr id="0" name=""/>
        <dsp:cNvSpPr/>
      </dsp:nvSpPr>
      <dsp:spPr>
        <a:xfrm>
          <a:off x="9439332" y="2198057"/>
          <a:ext cx="1672343" cy="2902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5120"/>
              </a:lnTo>
              <a:lnTo>
                <a:pt x="1672343" y="145120"/>
              </a:lnTo>
              <a:lnTo>
                <a:pt x="1672343" y="29024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573DD9-F6E0-45D1-AFC2-8BE6F6FA6BFD}">
      <dsp:nvSpPr>
        <dsp:cNvPr id="0" name=""/>
        <dsp:cNvSpPr/>
      </dsp:nvSpPr>
      <dsp:spPr>
        <a:xfrm>
          <a:off x="9393612" y="2198057"/>
          <a:ext cx="91440" cy="29024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024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33C3EE-7FCF-4D09-B20D-638896870E35}">
      <dsp:nvSpPr>
        <dsp:cNvPr id="0" name=""/>
        <dsp:cNvSpPr/>
      </dsp:nvSpPr>
      <dsp:spPr>
        <a:xfrm>
          <a:off x="7766989" y="2198057"/>
          <a:ext cx="1672343" cy="290241"/>
        </a:xfrm>
        <a:custGeom>
          <a:avLst/>
          <a:gdLst/>
          <a:ahLst/>
          <a:cxnLst/>
          <a:rect l="0" t="0" r="0" b="0"/>
          <a:pathLst>
            <a:path>
              <a:moveTo>
                <a:pt x="1672343" y="0"/>
              </a:moveTo>
              <a:lnTo>
                <a:pt x="1672343" y="145120"/>
              </a:lnTo>
              <a:lnTo>
                <a:pt x="0" y="145120"/>
              </a:lnTo>
              <a:lnTo>
                <a:pt x="0" y="29024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6C294C-DDE4-4D2B-AEBC-8CFAA7DCC01F}">
      <dsp:nvSpPr>
        <dsp:cNvPr id="0" name=""/>
        <dsp:cNvSpPr/>
      </dsp:nvSpPr>
      <dsp:spPr>
        <a:xfrm>
          <a:off x="3396141" y="2105450"/>
          <a:ext cx="2698505" cy="2902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5120"/>
              </a:lnTo>
              <a:lnTo>
                <a:pt x="2698505" y="145120"/>
              </a:lnTo>
              <a:lnTo>
                <a:pt x="2698505" y="29024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51D9D6-3CFF-4D5A-B955-65505EA269A0}">
      <dsp:nvSpPr>
        <dsp:cNvPr id="0" name=""/>
        <dsp:cNvSpPr/>
      </dsp:nvSpPr>
      <dsp:spPr>
        <a:xfrm>
          <a:off x="3396141" y="2105450"/>
          <a:ext cx="944141" cy="2902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5120"/>
              </a:lnTo>
              <a:lnTo>
                <a:pt x="944141" y="145120"/>
              </a:lnTo>
              <a:lnTo>
                <a:pt x="944141" y="29024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3FF185-82C2-4C94-9EA5-EF5EFC91DC14}">
      <dsp:nvSpPr>
        <dsp:cNvPr id="0" name=""/>
        <dsp:cNvSpPr/>
      </dsp:nvSpPr>
      <dsp:spPr>
        <a:xfrm>
          <a:off x="2529466" y="2105450"/>
          <a:ext cx="866674" cy="290241"/>
        </a:xfrm>
        <a:custGeom>
          <a:avLst/>
          <a:gdLst/>
          <a:ahLst/>
          <a:cxnLst/>
          <a:rect l="0" t="0" r="0" b="0"/>
          <a:pathLst>
            <a:path>
              <a:moveTo>
                <a:pt x="866674" y="0"/>
              </a:moveTo>
              <a:lnTo>
                <a:pt x="866674" y="145120"/>
              </a:lnTo>
              <a:lnTo>
                <a:pt x="0" y="145120"/>
              </a:lnTo>
              <a:lnTo>
                <a:pt x="0" y="29024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D508B3-569D-4CA5-8FF6-6424B19E94AD}">
      <dsp:nvSpPr>
        <dsp:cNvPr id="0" name=""/>
        <dsp:cNvSpPr/>
      </dsp:nvSpPr>
      <dsp:spPr>
        <a:xfrm>
          <a:off x="749153" y="2105450"/>
          <a:ext cx="2646987" cy="290241"/>
        </a:xfrm>
        <a:custGeom>
          <a:avLst/>
          <a:gdLst/>
          <a:ahLst/>
          <a:cxnLst/>
          <a:rect l="0" t="0" r="0" b="0"/>
          <a:pathLst>
            <a:path>
              <a:moveTo>
                <a:pt x="2646987" y="0"/>
              </a:moveTo>
              <a:lnTo>
                <a:pt x="2646987" y="145120"/>
              </a:lnTo>
              <a:lnTo>
                <a:pt x="0" y="145120"/>
              </a:lnTo>
              <a:lnTo>
                <a:pt x="0" y="29024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6EB087-767B-43CF-BAAA-398D08248C7E}">
      <dsp:nvSpPr>
        <dsp:cNvPr id="0" name=""/>
        <dsp:cNvSpPr/>
      </dsp:nvSpPr>
      <dsp:spPr>
        <a:xfrm>
          <a:off x="2543805" y="725366"/>
          <a:ext cx="1704670" cy="138008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1" kern="1200" dirty="0" smtClean="0"/>
            <a:t>Symptoms of malignant single node</a:t>
          </a:r>
          <a:endParaRPr lang="en-US" sz="2000" kern="1200" dirty="0"/>
        </a:p>
      </dsp:txBody>
      <dsp:txXfrm>
        <a:off x="2543805" y="725366"/>
        <a:ext cx="1704670" cy="1380083"/>
      </dsp:txXfrm>
    </dsp:sp>
    <dsp:sp modelId="{57ED477D-F7A5-463E-8924-486D3513328A}">
      <dsp:nvSpPr>
        <dsp:cNvPr id="0" name=""/>
        <dsp:cNvSpPr/>
      </dsp:nvSpPr>
      <dsp:spPr>
        <a:xfrm>
          <a:off x="6584" y="2395691"/>
          <a:ext cx="1485137" cy="161714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accent1">
                  <a:lumMod val="75000"/>
                </a:schemeClr>
              </a:solidFill>
            </a:rPr>
            <a:t>More than 2cm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6584" y="2395691"/>
        <a:ext cx="1485137" cy="1617142"/>
      </dsp:txXfrm>
    </dsp:sp>
    <dsp:sp modelId="{0D169CA6-3599-4A7C-8180-1AF33A35F1EB}">
      <dsp:nvSpPr>
        <dsp:cNvPr id="0" name=""/>
        <dsp:cNvSpPr/>
      </dsp:nvSpPr>
      <dsp:spPr>
        <a:xfrm>
          <a:off x="1781963" y="2395691"/>
          <a:ext cx="1495005" cy="16411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accent1">
                  <a:lumMod val="75000"/>
                </a:schemeClr>
              </a:solidFill>
            </a:rPr>
            <a:t>Increase over the last 2 years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1781963" y="2395691"/>
        <a:ext cx="1495005" cy="1641100"/>
      </dsp:txXfrm>
    </dsp:sp>
    <dsp:sp modelId="{3F701F47-3161-4833-B9B7-DD5EFB54A993}">
      <dsp:nvSpPr>
        <dsp:cNvPr id="0" name=""/>
        <dsp:cNvSpPr/>
      </dsp:nvSpPr>
      <dsp:spPr>
        <a:xfrm>
          <a:off x="3567210" y="2395691"/>
          <a:ext cx="1546143" cy="164109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accent1">
                  <a:lumMod val="75000"/>
                </a:schemeClr>
              </a:solidFill>
            </a:rPr>
            <a:t>rough edges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3567210" y="2395691"/>
        <a:ext cx="1546143" cy="1641093"/>
      </dsp:txXfrm>
    </dsp:sp>
    <dsp:sp modelId="{E580F563-374C-490E-BE22-686650A47538}">
      <dsp:nvSpPr>
        <dsp:cNvPr id="0" name=""/>
        <dsp:cNvSpPr/>
      </dsp:nvSpPr>
      <dsp:spPr>
        <a:xfrm>
          <a:off x="5403595" y="2395691"/>
          <a:ext cx="1382101" cy="16411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accent1">
                  <a:lumMod val="75000"/>
                </a:schemeClr>
              </a:solidFill>
            </a:rPr>
            <a:t>Lack of calcification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5403595" y="2395691"/>
        <a:ext cx="1382101" cy="1641100"/>
      </dsp:txXfrm>
    </dsp:sp>
    <dsp:sp modelId="{B6D39A9A-AACC-4597-8461-C74E89876CF0}">
      <dsp:nvSpPr>
        <dsp:cNvPr id="0" name=""/>
        <dsp:cNvSpPr/>
      </dsp:nvSpPr>
      <dsp:spPr>
        <a:xfrm>
          <a:off x="8615303" y="725366"/>
          <a:ext cx="1648059" cy="147269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1" kern="1200" dirty="0" smtClean="0"/>
            <a:t>Signs of a benign single node</a:t>
          </a:r>
          <a:endParaRPr lang="en-US" sz="2000" kern="1200" dirty="0"/>
        </a:p>
      </dsp:txBody>
      <dsp:txXfrm>
        <a:off x="8615303" y="725366"/>
        <a:ext cx="1648059" cy="1472691"/>
      </dsp:txXfrm>
    </dsp:sp>
    <dsp:sp modelId="{18FC4CE8-CA71-495B-AAA6-738F349C3FAD}">
      <dsp:nvSpPr>
        <dsp:cNvPr id="0" name=""/>
        <dsp:cNvSpPr/>
      </dsp:nvSpPr>
      <dsp:spPr>
        <a:xfrm>
          <a:off x="7075938" y="2488299"/>
          <a:ext cx="1382101" cy="154848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accent1">
                  <a:lumMod val="75000"/>
                </a:schemeClr>
              </a:solidFill>
            </a:rPr>
            <a:t>Less than 2 cm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7075938" y="2488299"/>
        <a:ext cx="1382101" cy="1548486"/>
      </dsp:txXfrm>
    </dsp:sp>
    <dsp:sp modelId="{CB78B7C5-3B88-4B8C-99C4-8337165FA4CC}">
      <dsp:nvSpPr>
        <dsp:cNvPr id="0" name=""/>
        <dsp:cNvSpPr/>
      </dsp:nvSpPr>
      <dsp:spPr>
        <a:xfrm>
          <a:off x="8748282" y="2488299"/>
          <a:ext cx="1382101" cy="154848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accent1">
                  <a:lumMod val="75000"/>
                </a:schemeClr>
              </a:solidFill>
            </a:rPr>
            <a:t>No signs of increase over the past 2 years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8748282" y="2488299"/>
        <a:ext cx="1382101" cy="1548486"/>
      </dsp:txXfrm>
    </dsp:sp>
    <dsp:sp modelId="{366A0145-2914-420B-AA26-A2DAE57A25CC}">
      <dsp:nvSpPr>
        <dsp:cNvPr id="0" name=""/>
        <dsp:cNvSpPr/>
      </dsp:nvSpPr>
      <dsp:spPr>
        <a:xfrm>
          <a:off x="10420625" y="2488299"/>
          <a:ext cx="1382101" cy="227299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accent1">
                  <a:lumMod val="75000"/>
                </a:schemeClr>
              </a:solidFill>
            </a:rPr>
            <a:t>The presence of calcification.</a:t>
          </a:r>
          <a:endParaRPr lang="ru-RU" sz="2000" kern="1200" dirty="0" smtClean="0">
            <a:solidFill>
              <a:schemeClr val="accent1">
                <a:lumMod val="75000"/>
              </a:schemeClr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accent1">
                  <a:lumMod val="75000"/>
                </a:schemeClr>
              </a:solidFill>
            </a:rPr>
            <a:t>Symptom of the target, symptom of popcorn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10420625" y="2488299"/>
        <a:ext cx="1382101" cy="22729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t>1/31/2020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059596" y="1844824"/>
            <a:ext cx="7992888" cy="1470025"/>
          </a:xfrm>
        </p:spPr>
        <p:txBody>
          <a:bodyPr/>
          <a:lstStyle/>
          <a:p>
            <a:r>
              <a:rPr lang="en-US" sz="8000" dirty="0">
                <a:solidFill>
                  <a:schemeClr val="accent1">
                    <a:lumMod val="75000"/>
                  </a:schemeClr>
                </a:solidFill>
              </a:rPr>
              <a:t>Solitary pulmonary nodule</a:t>
            </a:r>
            <a:endParaRPr lang="en-US" sz="8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55640" y="3573016"/>
            <a:ext cx="6400800" cy="146412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/>
              <a:t>Professor </a:t>
            </a:r>
            <a:r>
              <a:rPr lang="en-US" altLang="en-US" sz="2400" dirty="0" err="1"/>
              <a:t>Saday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Agalar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oglu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Aliyev</a:t>
            </a:r>
            <a:endParaRPr lang="en-US" altLang="en-US" sz="2400" dirty="0"/>
          </a:p>
          <a:p>
            <a:pPr>
              <a:lnSpc>
                <a:spcPct val="80000"/>
              </a:lnSpc>
            </a:pPr>
            <a:r>
              <a:rPr lang="en-US" altLang="en-US" sz="2400" dirty="0"/>
              <a:t>AMU, Department of Surgical Diseases </a:t>
            </a:r>
            <a:r>
              <a:rPr lang="az-Latn-AZ" altLang="en-US" sz="2400" dirty="0" smtClean="0"/>
              <a:t>I</a:t>
            </a:r>
            <a:endParaRPr lang="az-Latn-AZ" altLang="en-US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288016" y="332656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Solitary pulmonary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nodule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7065" y="51818"/>
            <a:ext cx="6076051" cy="1000918"/>
          </a:xfrm>
        </p:spPr>
        <p:txBody>
          <a:bodyPr>
            <a:normAutofit/>
          </a:bodyPr>
          <a:lstStyle/>
          <a:p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</a:rPr>
              <a:t>Definition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9495611"/>
              </p:ext>
            </p:extLst>
          </p:nvPr>
        </p:nvGraphicFramePr>
        <p:xfrm>
          <a:off x="263352" y="836712"/>
          <a:ext cx="11593288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</a:t>
            </a:r>
            <a:r>
              <a:rPr lang="az-Latn-AZ" altLang="en-US" dirty="0" smtClean="0"/>
              <a:t>Saday Ağalar oğlu Əliyev</a:t>
            </a:r>
            <a:endParaRPr lang="az-Latn-AZ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264352" y="367611"/>
            <a:ext cx="3190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Solitary pulmonary nodule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784893"/>
          </a:xfrm>
        </p:spPr>
        <p:txBody>
          <a:bodyPr/>
          <a:lstStyle/>
          <a:p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Classification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303912" y="6636499"/>
            <a:ext cx="332948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altLang="en-US" sz="900" dirty="0">
                <a:solidFill>
                  <a:schemeClr val="bg1"/>
                </a:solidFill>
              </a:rPr>
              <a:t>Prof.Dr. Saday Ağalar oğlu Əliyev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264352" y="330746"/>
            <a:ext cx="3050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Solitary pulmonary nodule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2527658"/>
              </p:ext>
            </p:extLst>
          </p:nvPr>
        </p:nvGraphicFramePr>
        <p:xfrm>
          <a:off x="623392" y="980726"/>
          <a:ext cx="11017224" cy="5492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1558426347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2585774417"/>
                    </a:ext>
                  </a:extLst>
                </a:gridCol>
                <a:gridCol w="2698936">
                  <a:extLst>
                    <a:ext uri="{9D8B030D-6E8A-4147-A177-3AD203B41FA5}">
                      <a16:colId xmlns:a16="http://schemas.microsoft.com/office/drawing/2014/main" val="3132423609"/>
                    </a:ext>
                  </a:extLst>
                </a:gridCol>
                <a:gridCol w="2917688">
                  <a:extLst>
                    <a:ext uri="{9D8B030D-6E8A-4147-A177-3AD203B41FA5}">
                      <a16:colId xmlns:a16="http://schemas.microsoft.com/office/drawing/2014/main" val="263711948"/>
                    </a:ext>
                  </a:extLst>
                </a:gridCol>
              </a:tblGrid>
              <a:tr h="672129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Neoplasia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Inflammatory granuloma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Infectious nodes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Malformation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2258895"/>
                  </a:ext>
                </a:extLst>
              </a:tr>
              <a:tr h="672129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Hemangioma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Tuberculosis granuloma</a:t>
                      </a:r>
                      <a:endParaRPr lang="en-US" sz="20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Echinococcus granulosus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Bronchogenic cysts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4687181"/>
                  </a:ext>
                </a:extLst>
              </a:tr>
              <a:tr h="672129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Hamartoma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Histoplasma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Ascaris lumbricoides</a:t>
                      </a:r>
                      <a:endParaRPr lang="en-US" sz="20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Teratoma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7062140"/>
                  </a:ext>
                </a:extLst>
              </a:tr>
              <a:tr h="672129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Timoma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Mycetoma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Dirofilaria immitis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Vascular </a:t>
                      </a:r>
                      <a:r>
                        <a:rPr lang="en-US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endothelioma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4797570"/>
                  </a:ext>
                </a:extLst>
              </a:tr>
              <a:tr h="672129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Myxoma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Massive fibrosis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Tuberculosis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Arteriovenous malformation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8629510"/>
                  </a:ext>
                </a:extLst>
              </a:tr>
              <a:tr h="672129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Myoblastoma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Lipoid pneumonia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1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1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4687966"/>
                  </a:ext>
                </a:extLst>
              </a:tr>
              <a:tr h="672129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Plasmacytoma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Cryptococcus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1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0982751"/>
                  </a:ext>
                </a:extLst>
              </a:tr>
              <a:tr h="672129">
                <a:tc>
                  <a:txBody>
                    <a:bodyPr/>
                    <a:lstStyle/>
                    <a:p>
                      <a:pPr algn="ctr"/>
                      <a:endParaRPr lang="en-US" sz="2000" b="1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Rheumatoid arthritis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1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59312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5420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784893"/>
          </a:xfrm>
        </p:spPr>
        <p:txBody>
          <a:bodyPr/>
          <a:lstStyle/>
          <a:p>
            <a:r>
              <a:rPr lang="en-US" sz="4800" dirty="0">
                <a:solidFill>
                  <a:schemeClr val="accent1">
                    <a:lumMod val="75000"/>
                  </a:schemeClr>
                </a:solidFill>
              </a:rPr>
              <a:t>Clinic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4223797"/>
              </p:ext>
            </p:extLst>
          </p:nvPr>
        </p:nvGraphicFramePr>
        <p:xfrm>
          <a:off x="335360" y="836711"/>
          <a:ext cx="11521280" cy="5906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276637" y="353079"/>
            <a:ext cx="2915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Solitary pulmonary nodule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837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784894"/>
          </a:xfrm>
        </p:spPr>
        <p:txBody>
          <a:bodyPr/>
          <a:lstStyle/>
          <a:p>
            <a:r>
              <a:rPr lang="en-US" sz="48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9162724"/>
              </p:ext>
            </p:extLst>
          </p:nvPr>
        </p:nvGraphicFramePr>
        <p:xfrm>
          <a:off x="191344" y="836713"/>
          <a:ext cx="11809312" cy="5486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264352" y="346017"/>
            <a:ext cx="2974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Solitary pulmonary nodule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AutoShape 23"/>
          <p:cNvSpPr>
            <a:spLocks noChangeArrowheads="1"/>
          </p:cNvSpPr>
          <p:nvPr/>
        </p:nvSpPr>
        <p:spPr bwMode="auto">
          <a:xfrm>
            <a:off x="8119864" y="5654193"/>
            <a:ext cx="914400" cy="914400"/>
          </a:xfrm>
          <a:custGeom>
            <a:avLst/>
            <a:gdLst>
              <a:gd name="T0" fmla="*/ 19354798 w 21600"/>
              <a:gd name="T1" fmla="*/ 0 h 21600"/>
              <a:gd name="T2" fmla="*/ 5668434 w 21600"/>
              <a:gd name="T3" fmla="*/ 5668434 h 21600"/>
              <a:gd name="T4" fmla="*/ 0 w 21600"/>
              <a:gd name="T5" fmla="*/ 19354798 h 21600"/>
              <a:gd name="T6" fmla="*/ 5668434 w 21600"/>
              <a:gd name="T7" fmla="*/ 33041165 h 21600"/>
              <a:gd name="T8" fmla="*/ 19354798 w 21600"/>
              <a:gd name="T9" fmla="*/ 38709597 h 21600"/>
              <a:gd name="T10" fmla="*/ 33041165 w 21600"/>
              <a:gd name="T11" fmla="*/ 33041165 h 21600"/>
              <a:gd name="T12" fmla="*/ 38709597 w 21600"/>
              <a:gd name="T13" fmla="*/ 19354798 h 21600"/>
              <a:gd name="T14" fmla="*/ 33041165 w 21600"/>
              <a:gd name="T15" fmla="*/ 5668434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7800" y="10800"/>
                </a:moveTo>
                <a:cubicBezTo>
                  <a:pt x="7800" y="12457"/>
                  <a:pt x="9143" y="13800"/>
                  <a:pt x="10800" y="13800"/>
                </a:cubicBezTo>
                <a:cubicBezTo>
                  <a:pt x="12457" y="13800"/>
                  <a:pt x="13800" y="12457"/>
                  <a:pt x="13800" y="10800"/>
                </a:cubicBezTo>
                <a:cubicBezTo>
                  <a:pt x="13800" y="9143"/>
                  <a:pt x="12457" y="7800"/>
                  <a:pt x="10800" y="7800"/>
                </a:cubicBezTo>
                <a:cubicBezTo>
                  <a:pt x="9143" y="7800"/>
                  <a:pt x="7800" y="9143"/>
                  <a:pt x="7800" y="10800"/>
                </a:cubicBezTo>
                <a:close/>
              </a:path>
            </a:pathLst>
          </a:custGeom>
          <a:noFill/>
          <a:ln w="571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2075" tIns="46038" rIns="92075" bIns="46038" anchor="ctr"/>
          <a:lstStyle/>
          <a:p>
            <a:endParaRPr lang="en-US"/>
          </a:p>
        </p:txBody>
      </p:sp>
      <p:sp>
        <p:nvSpPr>
          <p:cNvPr id="9" name="Line 25"/>
          <p:cNvSpPr>
            <a:spLocks noChangeShapeType="1"/>
          </p:cNvSpPr>
          <p:nvPr/>
        </p:nvSpPr>
        <p:spPr bwMode="auto">
          <a:xfrm>
            <a:off x="6095090" y="6145935"/>
            <a:ext cx="1807463" cy="1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2075" tIns="46038" rIns="92075" bIns="46038"/>
          <a:lstStyle/>
          <a:p>
            <a:endParaRPr lang="en-US"/>
          </a:p>
        </p:txBody>
      </p:sp>
      <p:sp>
        <p:nvSpPr>
          <p:cNvPr id="10" name="Text Box 26"/>
          <p:cNvSpPr txBox="1">
            <a:spLocks noChangeArrowheads="1"/>
          </p:cNvSpPr>
          <p:nvPr/>
        </p:nvSpPr>
        <p:spPr bwMode="auto">
          <a:xfrm>
            <a:off x="3431704" y="5914782"/>
            <a:ext cx="2663386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Target Symptom</a:t>
            </a:r>
            <a:endParaRPr lang="ru-RU" alt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626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057974" y="78937"/>
            <a:ext cx="6076051" cy="7848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36360" y="286718"/>
            <a:ext cx="2973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Solitary pulmonary nodule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Content Placeholder 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340" y="1379934"/>
            <a:ext cx="6020040" cy="4297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5816340" y="1413640"/>
            <a:ext cx="1752600" cy="4261555"/>
            <a:chOff x="5783818" y="2177159"/>
            <a:chExt cx="1752600" cy="4226480"/>
          </a:xfrm>
        </p:grpSpPr>
        <p:sp>
          <p:nvSpPr>
            <p:cNvPr id="10" name="Rectangle 27"/>
            <p:cNvSpPr>
              <a:spLocks noChangeArrowheads="1"/>
            </p:cNvSpPr>
            <p:nvPr/>
          </p:nvSpPr>
          <p:spPr bwMode="auto">
            <a:xfrm>
              <a:off x="6622018" y="2177159"/>
              <a:ext cx="914400" cy="228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en-US" sz="1800" dirty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Syringe</a:t>
              </a:r>
              <a:r>
                <a:rPr lang="az-Latn-AZ" altLang="en-US" sz="1800" dirty="0" smtClean="0">
                  <a:solidFill>
                    <a:schemeClr val="bg1"/>
                  </a:solidFill>
                  <a:latin typeface="Times New Roman" panose="02020603050405020304" pitchFamily="18" charset="0"/>
                </a:rPr>
                <a:t> </a:t>
              </a:r>
              <a:endParaRPr lang="ru-RU" altLang="en-US" sz="1800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>
              <a:off x="5859519" y="2708920"/>
              <a:ext cx="1676400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en-US" sz="1800" dirty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Biopsy needle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2" name="Rectangle 29"/>
            <p:cNvSpPr>
              <a:spLocks noChangeArrowheads="1"/>
            </p:cNvSpPr>
            <p:nvPr/>
          </p:nvSpPr>
          <p:spPr bwMode="auto">
            <a:xfrm>
              <a:off x="6306328" y="3065952"/>
              <a:ext cx="1066800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en-US" sz="1800" dirty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Outer matrix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>
              <a:off x="6839728" y="3404483"/>
              <a:ext cx="533400" cy="228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en-US" sz="1800" dirty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Skin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6378432" y="3657600"/>
              <a:ext cx="1066800" cy="228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en-US" sz="1800" dirty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Subcutaneous tissue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6811825" y="3970880"/>
              <a:ext cx="457200" cy="228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en-US" sz="1800" dirty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Muscle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" name="Rectangle 17"/>
            <p:cNvSpPr>
              <a:spLocks noChangeArrowheads="1"/>
            </p:cNvSpPr>
            <p:nvPr/>
          </p:nvSpPr>
          <p:spPr bwMode="auto">
            <a:xfrm>
              <a:off x="6393418" y="4229100"/>
              <a:ext cx="1066800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en-US" sz="1800" dirty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rib</a:t>
              </a:r>
              <a:r>
                <a:rPr lang="az-Latn-AZ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 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7" name="Rectangle 32"/>
            <p:cNvSpPr>
              <a:spLocks noChangeArrowheads="1"/>
            </p:cNvSpPr>
            <p:nvPr/>
          </p:nvSpPr>
          <p:spPr bwMode="auto">
            <a:xfrm>
              <a:off x="6534928" y="4545764"/>
              <a:ext cx="914400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en-US" sz="1800" dirty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Parietal pleura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" name="Rectangle 34"/>
            <p:cNvSpPr>
              <a:spLocks noChangeArrowheads="1"/>
            </p:cNvSpPr>
            <p:nvPr/>
          </p:nvSpPr>
          <p:spPr bwMode="auto">
            <a:xfrm>
              <a:off x="6534928" y="5012715"/>
              <a:ext cx="838200" cy="3810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en-US" sz="1800" dirty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Visceral pleura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9" name="Rectangle 21"/>
            <p:cNvSpPr>
              <a:spLocks noChangeArrowheads="1"/>
            </p:cNvSpPr>
            <p:nvPr/>
          </p:nvSpPr>
          <p:spPr bwMode="auto">
            <a:xfrm>
              <a:off x="5783818" y="5460611"/>
              <a:ext cx="1676400" cy="228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en-US" sz="1800" dirty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Biopsy needle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" name="Rectangle 23"/>
            <p:cNvSpPr>
              <a:spLocks noChangeArrowheads="1"/>
            </p:cNvSpPr>
            <p:nvPr/>
          </p:nvSpPr>
          <p:spPr bwMode="auto">
            <a:xfrm>
              <a:off x="6659425" y="5851362"/>
              <a:ext cx="762000" cy="228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Lesion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" name="Rectangle 25"/>
            <p:cNvSpPr>
              <a:spLocks noChangeArrowheads="1"/>
            </p:cNvSpPr>
            <p:nvPr/>
          </p:nvSpPr>
          <p:spPr bwMode="auto">
            <a:xfrm>
              <a:off x="6469618" y="6175039"/>
              <a:ext cx="990600" cy="228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Lung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3" name="Flowchart: Multidocument 2"/>
          <p:cNvSpPr/>
          <p:nvPr/>
        </p:nvSpPr>
        <p:spPr>
          <a:xfrm>
            <a:off x="223905" y="969335"/>
            <a:ext cx="5592435" cy="1731256"/>
          </a:xfrm>
          <a:prstGeom prst="flowChartMultidocumen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On CT</a:t>
            </a:r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localization and stage of calcification are revealed. Central calcification indicates good quality</a:t>
            </a:r>
            <a:endParaRPr lang="ru-RU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22" name="Flowchart: Multidocument 21"/>
          <p:cNvSpPr/>
          <p:nvPr/>
        </p:nvSpPr>
        <p:spPr>
          <a:xfrm>
            <a:off x="223905" y="2806095"/>
            <a:ext cx="5628187" cy="1731256"/>
          </a:xfrm>
          <a:prstGeom prst="flowChartMultidocumen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PET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–90% </a:t>
            </a:r>
            <a:r>
              <a:rPr lang="en-US" alt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informative when determining benign or malignant process</a:t>
            </a:r>
            <a:endParaRPr lang="ru-RU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23" name="Flowchart: Multidocument 22"/>
          <p:cNvSpPr/>
          <p:nvPr/>
        </p:nvSpPr>
        <p:spPr>
          <a:xfrm>
            <a:off x="223905" y="4700848"/>
            <a:ext cx="5628188" cy="1737147"/>
          </a:xfrm>
          <a:prstGeom prst="flowChartMultidocumen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Biopsy - </a:t>
            </a:r>
            <a:r>
              <a:rPr lang="en-US" alt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reliability with epithelial cells 90%, adenocarcinomas 70%, large cell carcinoma 50%, small cell carcinoma 100%</a:t>
            </a:r>
            <a:endParaRPr lang="ru-RU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Oval 1"/>
          <p:cNvSpPr/>
          <p:nvPr/>
        </p:nvSpPr>
        <p:spPr>
          <a:xfrm rot="20948139">
            <a:off x="220009" y="1114560"/>
            <a:ext cx="3019799" cy="7525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X-Ray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282925" y="305698"/>
            <a:ext cx="3181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Solitary pulmonary nodule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228" y="1628800"/>
            <a:ext cx="6201123" cy="454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Line 6"/>
          <p:cNvSpPr>
            <a:spLocks noChangeShapeType="1"/>
          </p:cNvSpPr>
          <p:nvPr/>
        </p:nvSpPr>
        <p:spPr bwMode="auto">
          <a:xfrm flipV="1">
            <a:off x="1716627" y="3548870"/>
            <a:ext cx="3134072" cy="1224136"/>
          </a:xfrm>
          <a:prstGeom prst="line">
            <a:avLst/>
          </a:prstGeom>
          <a:ln w="76200">
            <a:headEnd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lIns="92075" tIns="46038" rIns="92075" bIns="46038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 rot="20948139">
            <a:off x="247066" y="841630"/>
            <a:ext cx="1521642" cy="7359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CT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36360" y="351943"/>
            <a:ext cx="2974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Solitary pulmonary nodule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714412"/>
            <a:ext cx="5112568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tek nodu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024" y="1730865"/>
            <a:ext cx="4919465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Line 6"/>
          <p:cNvSpPr>
            <a:spLocks noChangeShapeType="1"/>
          </p:cNvSpPr>
          <p:nvPr/>
        </p:nvSpPr>
        <p:spPr bwMode="auto">
          <a:xfrm flipV="1">
            <a:off x="1199455" y="3808837"/>
            <a:ext cx="1375467" cy="2140442"/>
          </a:xfrm>
          <a:prstGeom prst="line">
            <a:avLst/>
          </a:prstGeom>
          <a:ln w="76200">
            <a:headEnd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lIns="92075" tIns="46038" rIns="92075" bIns="46038"/>
          <a:lstStyle/>
          <a:p>
            <a:endParaRPr lang="en-US"/>
          </a:p>
        </p:txBody>
      </p:sp>
      <p:sp>
        <p:nvSpPr>
          <p:cNvPr id="15" name="Line 6"/>
          <p:cNvSpPr>
            <a:spLocks noChangeShapeType="1"/>
          </p:cNvSpPr>
          <p:nvPr/>
        </p:nvSpPr>
        <p:spPr bwMode="auto">
          <a:xfrm flipV="1">
            <a:off x="6888089" y="4131236"/>
            <a:ext cx="851062" cy="1818043"/>
          </a:xfrm>
          <a:prstGeom prst="line">
            <a:avLst/>
          </a:prstGeom>
          <a:ln w="76200">
            <a:headEnd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lIns="92075" tIns="46038" rIns="92075" bIns="46038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91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 rot="20826770">
            <a:off x="49595" y="939025"/>
            <a:ext cx="3019799" cy="71203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altLang="en-US" sz="2000" dirty="0" smtClean="0">
                <a:latin typeface="Times New Roman" panose="02020603050405020304" pitchFamily="18" charset="0"/>
              </a:rPr>
              <a:t>PET-</a:t>
            </a:r>
            <a:r>
              <a:rPr lang="en-US" altLang="en-US" sz="2000" dirty="0" smtClean="0">
                <a:latin typeface="Times New Roman" panose="02020603050405020304" pitchFamily="18" charset="0"/>
              </a:rPr>
              <a:t>CT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36360" y="360712"/>
            <a:ext cx="3013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Solitary pulmonary nodule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316" y="3189113"/>
            <a:ext cx="441960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316" y="1996288"/>
            <a:ext cx="441960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316" y="4392396"/>
            <a:ext cx="44196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072" y="1969913"/>
            <a:ext cx="4176464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072" y="4392396"/>
            <a:ext cx="4176464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906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856901"/>
          </a:xfrm>
        </p:spPr>
        <p:txBody>
          <a:bodyPr/>
          <a:lstStyle/>
          <a:p>
            <a:r>
              <a:rPr lang="en-US" sz="4800" dirty="0" smtClean="0">
                <a:solidFill>
                  <a:schemeClr val="accent1">
                    <a:lumMod val="75000"/>
                  </a:schemeClr>
                </a:solidFill>
              </a:rPr>
              <a:t>Treatment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416" y="1088851"/>
            <a:ext cx="11160330" cy="53378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b="1" i="1" dirty="0">
                <a:solidFill>
                  <a:schemeClr val="accent1">
                    <a:lumMod val="75000"/>
                  </a:schemeClr>
                </a:solidFill>
              </a:rPr>
              <a:t>Treatment methods</a:t>
            </a:r>
          </a:p>
          <a:p>
            <a:pPr marL="0" indent="0">
              <a:buNone/>
            </a:pPr>
            <a:endParaRPr lang="en-US" sz="3000" b="1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3000" b="1" dirty="0">
                <a:solidFill>
                  <a:schemeClr val="accent1">
                    <a:lumMod val="75000"/>
                  </a:schemeClr>
                </a:solidFill>
              </a:rPr>
              <a:t>Malignant</a:t>
            </a:r>
          </a:p>
          <a:p>
            <a:endParaRPr lang="en-US" sz="30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sz="30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sz="3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3000" b="1" dirty="0">
                <a:solidFill>
                  <a:schemeClr val="accent1">
                    <a:lumMod val="75000"/>
                  </a:schemeClr>
                </a:solidFill>
              </a:rPr>
              <a:t>Benign</a:t>
            </a:r>
            <a:endParaRPr lang="en-US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Rectangle 5"/>
          <p:cNvSpPr/>
          <p:nvPr/>
        </p:nvSpPr>
        <p:spPr>
          <a:xfrm>
            <a:off x="4333664" y="1631418"/>
            <a:ext cx="5552464" cy="15628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Segmental or lobar resection</a:t>
            </a:r>
            <a:endParaRPr lang="az-Latn-AZ" sz="2800" b="1" dirty="0" smtClean="0">
              <a:solidFill>
                <a:srgbClr val="C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59896" y="3720532"/>
            <a:ext cx="3713584" cy="137010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Observation or resection</a:t>
            </a:r>
            <a:endParaRPr lang="ru-RU" altLang="en-US" sz="28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16801" y="377890"/>
            <a:ext cx="2915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Solitary pulmonary nodule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927063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2701</TotalTime>
  <Words>370</Words>
  <Application>Microsoft Office PowerPoint</Application>
  <PresentationFormat>Широкоэкранный</PresentationFormat>
  <Paragraphs>99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Praktiki dərs şablonu 1</vt:lpstr>
      <vt:lpstr>Solitary pulmonary nodule</vt:lpstr>
      <vt:lpstr>Definition</vt:lpstr>
      <vt:lpstr>Classification</vt:lpstr>
      <vt:lpstr>Clinic</vt:lpstr>
      <vt:lpstr>Diagnostics</vt:lpstr>
      <vt:lpstr>Презентация PowerPoint</vt:lpstr>
      <vt:lpstr>Презентация PowerPoint</vt:lpstr>
      <vt:lpstr>Презентация PowerPoint</vt:lpstr>
      <vt:lpstr>Презентация PowerPoint</vt:lpstr>
      <vt:lpstr>Treatment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salahovaseva@yahoo.com</cp:lastModifiedBy>
  <cp:revision>211</cp:revision>
  <dcterms:created xsi:type="dcterms:W3CDTF">2001-04-16T20:54:45Z</dcterms:created>
  <dcterms:modified xsi:type="dcterms:W3CDTF">2020-01-31T07:08:05Z</dcterms:modified>
</cp:coreProperties>
</file>