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notesMasterIdLst>
    <p:notesMasterId r:id="rId60"/>
  </p:notesMasterIdLst>
  <p:handoutMasterIdLst>
    <p:handoutMasterId r:id="rId61"/>
  </p:handoutMasterIdLst>
  <p:sldIdLst>
    <p:sldId id="284" r:id="rId2"/>
    <p:sldId id="290" r:id="rId3"/>
    <p:sldId id="312" r:id="rId4"/>
    <p:sldId id="314" r:id="rId5"/>
    <p:sldId id="366" r:id="rId6"/>
    <p:sldId id="316" r:id="rId7"/>
    <p:sldId id="315" r:id="rId8"/>
    <p:sldId id="368" r:id="rId9"/>
    <p:sldId id="367" r:id="rId10"/>
    <p:sldId id="318" r:id="rId11"/>
    <p:sldId id="319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71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72" r:id="rId34"/>
    <p:sldId id="342" r:id="rId35"/>
    <p:sldId id="343" r:id="rId36"/>
    <p:sldId id="344" r:id="rId37"/>
    <p:sldId id="345" r:id="rId38"/>
    <p:sldId id="365" r:id="rId39"/>
    <p:sldId id="346" r:id="rId40"/>
    <p:sldId id="347" r:id="rId41"/>
    <p:sldId id="348" r:id="rId42"/>
    <p:sldId id="349" r:id="rId43"/>
    <p:sldId id="350" r:id="rId44"/>
    <p:sldId id="351" r:id="rId45"/>
    <p:sldId id="352" r:id="rId46"/>
    <p:sldId id="369" r:id="rId47"/>
    <p:sldId id="354" r:id="rId48"/>
    <p:sldId id="356" r:id="rId49"/>
    <p:sldId id="357" r:id="rId50"/>
    <p:sldId id="358" r:id="rId51"/>
    <p:sldId id="359" r:id="rId52"/>
    <p:sldId id="360" r:id="rId53"/>
    <p:sldId id="361" r:id="rId54"/>
    <p:sldId id="362" r:id="rId55"/>
    <p:sldId id="370" r:id="rId56"/>
    <p:sldId id="363" r:id="rId57"/>
    <p:sldId id="374" r:id="rId58"/>
    <p:sldId id="373" r:id="rId59"/>
  </p:sldIdLst>
  <p:sldSz cx="12192000" cy="6858000"/>
  <p:notesSz cx="6784975" cy="98567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0033"/>
    <a:srgbClr val="F9B88B"/>
    <a:srgbClr val="E59E0F"/>
    <a:srgbClr val="EC3308"/>
    <a:srgbClr val="FFFF00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782991-1C68-4834-A47A-3D587196A27C}" type="doc">
      <dgm:prSet loTypeId="urn:microsoft.com/office/officeart/2005/8/layout/orgChart1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00C9C15-B52E-409B-951D-D172264C6465}">
      <dgm:prSet phldrT="[Text]"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Mexaniki sarılıq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CEAF8-300D-4B12-A0A8-6597FDD2503F}" type="parTrans" cxnId="{FF8871EE-B2FA-4479-9C6D-82089D0730E7}">
      <dgm:prSet/>
      <dgm:spPr/>
      <dgm:t>
        <a:bodyPr/>
        <a:lstStyle/>
        <a:p>
          <a:endParaRPr lang="ru-RU"/>
        </a:p>
      </dgm:t>
    </dgm:pt>
    <dgm:pt modelId="{60741D75-2978-471C-994A-F3C66FF951EC}" type="sibTrans" cxnId="{FF8871EE-B2FA-4479-9C6D-82089D0730E7}">
      <dgm:prSet/>
      <dgm:spPr/>
      <dgm:t>
        <a:bodyPr/>
        <a:lstStyle/>
        <a:p>
          <a:endParaRPr lang="ru-RU"/>
        </a:p>
      </dgm:t>
    </dgm:pt>
    <dgm:pt modelId="{8BB93046-65C0-499A-A27A-B61F548C42B6}">
      <dgm:prSet phldrT="[Text]" custT="1"/>
      <dgm:spPr/>
      <dgm:t>
        <a:bodyPr/>
        <a:lstStyle/>
        <a:p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Mexanizminə</a:t>
          </a:r>
          <a:r>
            <a:rPr lang="en-GB" sz="16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6CD0B4-175E-4CA4-A2A9-0AB0EA670F0E}" type="parTrans" cxnId="{13883AD2-FC62-40EB-B330-CA8E15AE188F}">
      <dgm:prSet/>
      <dgm:spPr/>
      <dgm:t>
        <a:bodyPr/>
        <a:lstStyle/>
        <a:p>
          <a:endParaRPr lang="ru-RU"/>
        </a:p>
      </dgm:t>
    </dgm:pt>
    <dgm:pt modelId="{24B6AD2B-1660-45CA-8332-3F465782E500}" type="sibTrans" cxnId="{13883AD2-FC62-40EB-B330-CA8E15AE188F}">
      <dgm:prSet custT="1"/>
      <dgm:spPr/>
      <dgm:t>
        <a:bodyPr/>
        <a:lstStyle/>
        <a:p>
          <a:endParaRPr lang="ru-RU"/>
        </a:p>
      </dgm:t>
    </dgm:pt>
    <dgm:pt modelId="{C9431CCD-59F3-4477-9BA0-F6388BD0EB9E}">
      <dgm:prSet phldrT="[Text]"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Ağırlıq dərəcəsinə görə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BB03BF-A37D-42F0-83AF-B0ED1313FF92}" type="parTrans" cxnId="{E61BE004-C89F-4850-AC11-4C7860639FB8}">
      <dgm:prSet/>
      <dgm:spPr/>
      <dgm:t>
        <a:bodyPr/>
        <a:lstStyle/>
        <a:p>
          <a:endParaRPr lang="ru-RU"/>
        </a:p>
      </dgm:t>
    </dgm:pt>
    <dgm:pt modelId="{9845CEA5-E860-4EED-9AB9-1C9781124722}" type="sibTrans" cxnId="{E61BE004-C89F-4850-AC11-4C7860639FB8}">
      <dgm:prSet/>
      <dgm:spPr/>
      <dgm:t>
        <a:bodyPr/>
        <a:lstStyle/>
        <a:p>
          <a:endParaRPr lang="ru-RU"/>
        </a:p>
      </dgm:t>
    </dgm:pt>
    <dgm:pt modelId="{3230ED02-E429-4F14-A0FC-6F44A0D7909C}">
      <dgm:prSet phldrT="[Text]"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Səbəbinə görə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3EE250-EF0B-4C69-98DA-38A6C3ADDDFE}" type="parTrans" cxnId="{FA25A4E4-812A-40F1-8C75-6C25D34730BA}">
      <dgm:prSet/>
      <dgm:spPr/>
      <dgm:t>
        <a:bodyPr/>
        <a:lstStyle/>
        <a:p>
          <a:endParaRPr lang="ru-RU"/>
        </a:p>
      </dgm:t>
    </dgm:pt>
    <dgm:pt modelId="{BDE57F6F-C1A3-4399-8A52-6AA1A2D72F77}" type="sibTrans" cxnId="{FA25A4E4-812A-40F1-8C75-6C25D34730BA}">
      <dgm:prSet custT="1"/>
      <dgm:spPr/>
      <dgm:t>
        <a:bodyPr/>
        <a:lstStyle/>
        <a:p>
          <a:endParaRPr lang="ru-RU"/>
        </a:p>
      </dgm:t>
    </dgm:pt>
    <dgm:pt modelId="{5D812182-C194-4E36-B284-DCC8922607F9}">
      <dgm:prSet custT="1"/>
      <dgm:spPr/>
      <dgm:t>
        <a:bodyPr/>
        <a:lstStyle/>
        <a:p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Xəstəliyin</a:t>
          </a:r>
          <a:r>
            <a:rPr lang="en-GB" sz="16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xarakterinə</a:t>
          </a:r>
          <a:r>
            <a:rPr lang="en-GB" sz="16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580B3E-5972-4180-ADB7-C7E624AD6959}" type="parTrans" cxnId="{9FC00012-8CA8-403B-A09D-CE0E6E0C4F6D}">
      <dgm:prSet/>
      <dgm:spPr/>
      <dgm:t>
        <a:bodyPr/>
        <a:lstStyle/>
        <a:p>
          <a:endParaRPr lang="ru-RU"/>
        </a:p>
      </dgm:t>
    </dgm:pt>
    <dgm:pt modelId="{036F5049-E458-4ACC-94EB-5EA81140BA95}" type="sibTrans" cxnId="{9FC00012-8CA8-403B-A09D-CE0E6E0C4F6D}">
      <dgm:prSet custT="1"/>
      <dgm:spPr/>
      <dgm:t>
        <a:bodyPr/>
        <a:lstStyle/>
        <a:p>
          <a:endParaRPr lang="ru-RU"/>
        </a:p>
      </dgm:t>
    </dgm:pt>
    <dgm:pt modelId="{36F220D0-3771-444A-82BC-2CF6A87AFD02}">
      <dgm:prSet custT="1"/>
      <dgm:spPr/>
      <dgm:t>
        <a:bodyPr/>
        <a:lstStyle/>
        <a:p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Yerinə</a:t>
          </a:r>
          <a:r>
            <a:rPr lang="en-GB" sz="16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GB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326D0D-B19F-4E77-A8E6-1707E2F03002}" type="parTrans" cxnId="{82CBBB3A-2543-49DA-BABC-6A594276AB72}">
      <dgm:prSet/>
      <dgm:spPr/>
      <dgm:t>
        <a:bodyPr/>
        <a:lstStyle/>
        <a:p>
          <a:endParaRPr lang="ru-RU"/>
        </a:p>
      </dgm:t>
    </dgm:pt>
    <dgm:pt modelId="{D675E9ED-237C-45C2-A3F2-AFAA8E5C73CE}" type="sibTrans" cxnId="{82CBBB3A-2543-49DA-BABC-6A594276AB72}">
      <dgm:prSet custT="1"/>
      <dgm:spPr/>
      <dgm:t>
        <a:bodyPr/>
        <a:lstStyle/>
        <a:p>
          <a:endParaRPr lang="ru-RU"/>
        </a:p>
      </dgm:t>
    </dgm:pt>
    <dgm:pt modelId="{11F6D39B-13EB-4734-B509-B29B7D562BA3}">
      <dgm:prSet phldrT="[Text]"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Dərəcəsinə görə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86E87B-552F-46AC-B785-E1470A7B3022}" type="sibTrans" cxnId="{47E39B93-C134-4235-B7DB-FDA2055C4B33}">
      <dgm:prSet custT="1"/>
      <dgm:spPr/>
      <dgm:t>
        <a:bodyPr/>
        <a:lstStyle/>
        <a:p>
          <a:endParaRPr lang="ru-RU"/>
        </a:p>
      </dgm:t>
    </dgm:pt>
    <dgm:pt modelId="{7C0E7D20-DA0C-4CAE-8CE2-44A1B1EF0801}" type="parTrans" cxnId="{47E39B93-C134-4235-B7DB-FDA2055C4B33}">
      <dgm:prSet/>
      <dgm:spPr/>
      <dgm:t>
        <a:bodyPr/>
        <a:lstStyle/>
        <a:p>
          <a:endParaRPr lang="ru-RU"/>
        </a:p>
      </dgm:t>
    </dgm:pt>
    <dgm:pt modelId="{F9C7F87C-9C08-4FC0-AF71-147537DBAB6F}" type="pres">
      <dgm:prSet presAssocID="{9B782991-1C68-4834-A47A-3D587196A27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303FF03-EB7C-4D88-83ED-D3DE6905F9D3}" type="pres">
      <dgm:prSet presAssocID="{D00C9C15-B52E-409B-951D-D172264C6465}" presName="hierRoot1" presStyleCnt="0">
        <dgm:presLayoutVars>
          <dgm:hierBranch val="init"/>
        </dgm:presLayoutVars>
      </dgm:prSet>
      <dgm:spPr/>
    </dgm:pt>
    <dgm:pt modelId="{C76D9424-C757-4DBC-B622-A6AAAD13EA1E}" type="pres">
      <dgm:prSet presAssocID="{D00C9C15-B52E-409B-951D-D172264C6465}" presName="rootComposite1" presStyleCnt="0"/>
      <dgm:spPr/>
    </dgm:pt>
    <dgm:pt modelId="{0EB267A1-FC7B-4512-89C5-4A56B946A9A6}" type="pres">
      <dgm:prSet presAssocID="{D00C9C15-B52E-409B-951D-D172264C6465}" presName="rootText1" presStyleLbl="node0" presStyleIdx="0" presStyleCnt="1">
        <dgm:presLayoutVars>
          <dgm:chPref val="3"/>
        </dgm:presLayoutVars>
      </dgm:prSet>
      <dgm:spPr/>
    </dgm:pt>
    <dgm:pt modelId="{3486F973-2346-4B04-B638-574F6E5D9E28}" type="pres">
      <dgm:prSet presAssocID="{D00C9C15-B52E-409B-951D-D172264C6465}" presName="rootConnector1" presStyleLbl="node1" presStyleIdx="0" presStyleCnt="0"/>
      <dgm:spPr/>
    </dgm:pt>
    <dgm:pt modelId="{75A6BA9C-C0F7-4999-9240-E9F6B88A05EA}" type="pres">
      <dgm:prSet presAssocID="{D00C9C15-B52E-409B-951D-D172264C6465}" presName="hierChild2" presStyleCnt="0"/>
      <dgm:spPr/>
    </dgm:pt>
    <dgm:pt modelId="{41F291FA-20C7-407F-B974-CD0D0541BC8B}" type="pres">
      <dgm:prSet presAssocID="{636CD0B4-175E-4CA4-A2A9-0AB0EA670F0E}" presName="Name37" presStyleLbl="parChTrans1D2" presStyleIdx="0" presStyleCnt="6"/>
      <dgm:spPr/>
    </dgm:pt>
    <dgm:pt modelId="{3696B4CB-675D-44F6-96CF-CD46E8BDE05A}" type="pres">
      <dgm:prSet presAssocID="{8BB93046-65C0-499A-A27A-B61F548C42B6}" presName="hierRoot2" presStyleCnt="0">
        <dgm:presLayoutVars>
          <dgm:hierBranch val="init"/>
        </dgm:presLayoutVars>
      </dgm:prSet>
      <dgm:spPr/>
    </dgm:pt>
    <dgm:pt modelId="{DB0B07B9-C766-4D59-B6F0-515638A52324}" type="pres">
      <dgm:prSet presAssocID="{8BB93046-65C0-499A-A27A-B61F548C42B6}" presName="rootComposite" presStyleCnt="0"/>
      <dgm:spPr/>
    </dgm:pt>
    <dgm:pt modelId="{EAE58866-66E8-4D96-89AB-E62B1510ABB1}" type="pres">
      <dgm:prSet presAssocID="{8BB93046-65C0-499A-A27A-B61F548C42B6}" presName="rootText" presStyleLbl="node2" presStyleIdx="0" presStyleCnt="6">
        <dgm:presLayoutVars>
          <dgm:chPref val="3"/>
        </dgm:presLayoutVars>
      </dgm:prSet>
      <dgm:spPr/>
    </dgm:pt>
    <dgm:pt modelId="{8B16982B-25AC-43BE-9275-45BD1046C592}" type="pres">
      <dgm:prSet presAssocID="{8BB93046-65C0-499A-A27A-B61F548C42B6}" presName="rootConnector" presStyleLbl="node2" presStyleIdx="0" presStyleCnt="6"/>
      <dgm:spPr/>
    </dgm:pt>
    <dgm:pt modelId="{C1CFF1DA-BE47-4C2D-98E0-F4C27639DF4E}" type="pres">
      <dgm:prSet presAssocID="{8BB93046-65C0-499A-A27A-B61F548C42B6}" presName="hierChild4" presStyleCnt="0"/>
      <dgm:spPr/>
    </dgm:pt>
    <dgm:pt modelId="{5FB77599-C036-4159-A55E-3F9830BF0453}" type="pres">
      <dgm:prSet presAssocID="{8BB93046-65C0-499A-A27A-B61F548C42B6}" presName="hierChild5" presStyleCnt="0"/>
      <dgm:spPr/>
    </dgm:pt>
    <dgm:pt modelId="{94CD62CB-A05F-486B-A0D6-F58169753B02}" type="pres">
      <dgm:prSet presAssocID="{063EE250-EF0B-4C69-98DA-38A6C3ADDDFE}" presName="Name37" presStyleLbl="parChTrans1D2" presStyleIdx="1" presStyleCnt="6"/>
      <dgm:spPr/>
    </dgm:pt>
    <dgm:pt modelId="{CB57001B-6C46-4FD8-A2BF-D8C802216C40}" type="pres">
      <dgm:prSet presAssocID="{3230ED02-E429-4F14-A0FC-6F44A0D7909C}" presName="hierRoot2" presStyleCnt="0">
        <dgm:presLayoutVars>
          <dgm:hierBranch val="init"/>
        </dgm:presLayoutVars>
      </dgm:prSet>
      <dgm:spPr/>
    </dgm:pt>
    <dgm:pt modelId="{D2F0D53D-E89E-424E-A345-F60EBFFF71B4}" type="pres">
      <dgm:prSet presAssocID="{3230ED02-E429-4F14-A0FC-6F44A0D7909C}" presName="rootComposite" presStyleCnt="0"/>
      <dgm:spPr/>
    </dgm:pt>
    <dgm:pt modelId="{D9DB21F0-A39A-4A26-804E-F88F3E55928E}" type="pres">
      <dgm:prSet presAssocID="{3230ED02-E429-4F14-A0FC-6F44A0D7909C}" presName="rootText" presStyleLbl="node2" presStyleIdx="1" presStyleCnt="6">
        <dgm:presLayoutVars>
          <dgm:chPref val="3"/>
        </dgm:presLayoutVars>
      </dgm:prSet>
      <dgm:spPr/>
    </dgm:pt>
    <dgm:pt modelId="{AEE3DA74-20AF-4868-8940-A008C12A8BB8}" type="pres">
      <dgm:prSet presAssocID="{3230ED02-E429-4F14-A0FC-6F44A0D7909C}" presName="rootConnector" presStyleLbl="node2" presStyleIdx="1" presStyleCnt="6"/>
      <dgm:spPr/>
    </dgm:pt>
    <dgm:pt modelId="{EA864E9D-4256-4719-9A9D-EB9A1C0DC22A}" type="pres">
      <dgm:prSet presAssocID="{3230ED02-E429-4F14-A0FC-6F44A0D7909C}" presName="hierChild4" presStyleCnt="0"/>
      <dgm:spPr/>
    </dgm:pt>
    <dgm:pt modelId="{AA10A16D-0170-4CF1-8BF3-E051ABCF9C19}" type="pres">
      <dgm:prSet presAssocID="{3230ED02-E429-4F14-A0FC-6F44A0D7909C}" presName="hierChild5" presStyleCnt="0"/>
      <dgm:spPr/>
    </dgm:pt>
    <dgm:pt modelId="{C4D161C8-B229-454A-A54E-EAD4D3F65DD5}" type="pres">
      <dgm:prSet presAssocID="{8A580B3E-5972-4180-ADB7-C7E624AD6959}" presName="Name37" presStyleLbl="parChTrans1D2" presStyleIdx="2" presStyleCnt="6"/>
      <dgm:spPr/>
    </dgm:pt>
    <dgm:pt modelId="{62485CD6-3A4F-4A24-8D88-37107A61ADE5}" type="pres">
      <dgm:prSet presAssocID="{5D812182-C194-4E36-B284-DCC8922607F9}" presName="hierRoot2" presStyleCnt="0">
        <dgm:presLayoutVars>
          <dgm:hierBranch val="init"/>
        </dgm:presLayoutVars>
      </dgm:prSet>
      <dgm:spPr/>
    </dgm:pt>
    <dgm:pt modelId="{FB8302BF-158D-4D16-A19D-5C1D08D01225}" type="pres">
      <dgm:prSet presAssocID="{5D812182-C194-4E36-B284-DCC8922607F9}" presName="rootComposite" presStyleCnt="0"/>
      <dgm:spPr/>
    </dgm:pt>
    <dgm:pt modelId="{9CFA52F4-CC00-4EED-A6DD-BBEE264AE61C}" type="pres">
      <dgm:prSet presAssocID="{5D812182-C194-4E36-B284-DCC8922607F9}" presName="rootText" presStyleLbl="node2" presStyleIdx="2" presStyleCnt="6">
        <dgm:presLayoutVars>
          <dgm:chPref val="3"/>
        </dgm:presLayoutVars>
      </dgm:prSet>
      <dgm:spPr/>
    </dgm:pt>
    <dgm:pt modelId="{A8A33223-221B-4802-952D-40789C406F86}" type="pres">
      <dgm:prSet presAssocID="{5D812182-C194-4E36-B284-DCC8922607F9}" presName="rootConnector" presStyleLbl="node2" presStyleIdx="2" presStyleCnt="6"/>
      <dgm:spPr/>
    </dgm:pt>
    <dgm:pt modelId="{599A170E-5781-44E4-B4E5-D1DE74C774A3}" type="pres">
      <dgm:prSet presAssocID="{5D812182-C194-4E36-B284-DCC8922607F9}" presName="hierChild4" presStyleCnt="0"/>
      <dgm:spPr/>
    </dgm:pt>
    <dgm:pt modelId="{8B99614B-DB0E-4AB8-B7E5-4E8B3DC961AB}" type="pres">
      <dgm:prSet presAssocID="{5D812182-C194-4E36-B284-DCC8922607F9}" presName="hierChild5" presStyleCnt="0"/>
      <dgm:spPr/>
    </dgm:pt>
    <dgm:pt modelId="{F97629E6-9790-47BE-A312-B249B77C7C1D}" type="pres">
      <dgm:prSet presAssocID="{0A326D0D-B19F-4E77-A8E6-1707E2F03002}" presName="Name37" presStyleLbl="parChTrans1D2" presStyleIdx="3" presStyleCnt="6"/>
      <dgm:spPr/>
    </dgm:pt>
    <dgm:pt modelId="{6832FD1E-85FF-4AF6-8986-02986F324E31}" type="pres">
      <dgm:prSet presAssocID="{36F220D0-3771-444A-82BC-2CF6A87AFD02}" presName="hierRoot2" presStyleCnt="0">
        <dgm:presLayoutVars>
          <dgm:hierBranch val="init"/>
        </dgm:presLayoutVars>
      </dgm:prSet>
      <dgm:spPr/>
    </dgm:pt>
    <dgm:pt modelId="{BAA06818-F051-4E30-AD9A-D042D2E2AC11}" type="pres">
      <dgm:prSet presAssocID="{36F220D0-3771-444A-82BC-2CF6A87AFD02}" presName="rootComposite" presStyleCnt="0"/>
      <dgm:spPr/>
    </dgm:pt>
    <dgm:pt modelId="{7D32CDEF-8D89-40F3-9800-E2890817C527}" type="pres">
      <dgm:prSet presAssocID="{36F220D0-3771-444A-82BC-2CF6A87AFD02}" presName="rootText" presStyleLbl="node2" presStyleIdx="3" presStyleCnt="6">
        <dgm:presLayoutVars>
          <dgm:chPref val="3"/>
        </dgm:presLayoutVars>
      </dgm:prSet>
      <dgm:spPr/>
    </dgm:pt>
    <dgm:pt modelId="{1C34E305-89D4-46F4-B6D4-D3D83A4D2870}" type="pres">
      <dgm:prSet presAssocID="{36F220D0-3771-444A-82BC-2CF6A87AFD02}" presName="rootConnector" presStyleLbl="node2" presStyleIdx="3" presStyleCnt="6"/>
      <dgm:spPr/>
    </dgm:pt>
    <dgm:pt modelId="{C3631436-1953-4908-B7F1-1DE7999F6E8B}" type="pres">
      <dgm:prSet presAssocID="{36F220D0-3771-444A-82BC-2CF6A87AFD02}" presName="hierChild4" presStyleCnt="0"/>
      <dgm:spPr/>
    </dgm:pt>
    <dgm:pt modelId="{568B5C02-F402-49BC-B891-5D10DBECE79D}" type="pres">
      <dgm:prSet presAssocID="{36F220D0-3771-444A-82BC-2CF6A87AFD02}" presName="hierChild5" presStyleCnt="0"/>
      <dgm:spPr/>
    </dgm:pt>
    <dgm:pt modelId="{69AD429D-4F2D-45D2-A40A-EB91AD1129B6}" type="pres">
      <dgm:prSet presAssocID="{7C0E7D20-DA0C-4CAE-8CE2-44A1B1EF0801}" presName="Name37" presStyleLbl="parChTrans1D2" presStyleIdx="4" presStyleCnt="6"/>
      <dgm:spPr/>
    </dgm:pt>
    <dgm:pt modelId="{2287CB15-5A70-4E44-8023-657E3D809C3D}" type="pres">
      <dgm:prSet presAssocID="{11F6D39B-13EB-4734-B509-B29B7D562BA3}" presName="hierRoot2" presStyleCnt="0">
        <dgm:presLayoutVars>
          <dgm:hierBranch val="init"/>
        </dgm:presLayoutVars>
      </dgm:prSet>
      <dgm:spPr/>
    </dgm:pt>
    <dgm:pt modelId="{1CE23FC6-FBD4-4E7D-B23B-476B9B1A4E40}" type="pres">
      <dgm:prSet presAssocID="{11F6D39B-13EB-4734-B509-B29B7D562BA3}" presName="rootComposite" presStyleCnt="0"/>
      <dgm:spPr/>
    </dgm:pt>
    <dgm:pt modelId="{54BA79F0-189D-4D88-B136-E6583BECACD1}" type="pres">
      <dgm:prSet presAssocID="{11F6D39B-13EB-4734-B509-B29B7D562BA3}" presName="rootText" presStyleLbl="node2" presStyleIdx="4" presStyleCnt="6" custScaleY="99950">
        <dgm:presLayoutVars>
          <dgm:chPref val="3"/>
        </dgm:presLayoutVars>
      </dgm:prSet>
      <dgm:spPr/>
    </dgm:pt>
    <dgm:pt modelId="{F4C8D407-D6A2-4E11-870C-46317911413B}" type="pres">
      <dgm:prSet presAssocID="{11F6D39B-13EB-4734-B509-B29B7D562BA3}" presName="rootConnector" presStyleLbl="node2" presStyleIdx="4" presStyleCnt="6"/>
      <dgm:spPr/>
    </dgm:pt>
    <dgm:pt modelId="{66ADB931-6D3D-47A0-BC5B-36A6A5F93621}" type="pres">
      <dgm:prSet presAssocID="{11F6D39B-13EB-4734-B509-B29B7D562BA3}" presName="hierChild4" presStyleCnt="0"/>
      <dgm:spPr/>
    </dgm:pt>
    <dgm:pt modelId="{6B164597-DAC5-41E3-9103-41A0EB7D0F36}" type="pres">
      <dgm:prSet presAssocID="{11F6D39B-13EB-4734-B509-B29B7D562BA3}" presName="hierChild5" presStyleCnt="0"/>
      <dgm:spPr/>
    </dgm:pt>
    <dgm:pt modelId="{991DF624-0A9E-4F4C-BF9D-2D5A896CBC64}" type="pres">
      <dgm:prSet presAssocID="{52BB03BF-A37D-42F0-83AF-B0ED1313FF92}" presName="Name37" presStyleLbl="parChTrans1D2" presStyleIdx="5" presStyleCnt="6"/>
      <dgm:spPr/>
    </dgm:pt>
    <dgm:pt modelId="{72A82432-7068-4296-A602-058035E50751}" type="pres">
      <dgm:prSet presAssocID="{C9431CCD-59F3-4477-9BA0-F6388BD0EB9E}" presName="hierRoot2" presStyleCnt="0">
        <dgm:presLayoutVars>
          <dgm:hierBranch val="init"/>
        </dgm:presLayoutVars>
      </dgm:prSet>
      <dgm:spPr/>
    </dgm:pt>
    <dgm:pt modelId="{A2B79996-BAE5-4D95-A2A5-A23B229E422A}" type="pres">
      <dgm:prSet presAssocID="{C9431CCD-59F3-4477-9BA0-F6388BD0EB9E}" presName="rootComposite" presStyleCnt="0"/>
      <dgm:spPr/>
    </dgm:pt>
    <dgm:pt modelId="{D7DC8350-5BDA-4598-8BC6-0F27010C43FB}" type="pres">
      <dgm:prSet presAssocID="{C9431CCD-59F3-4477-9BA0-F6388BD0EB9E}" presName="rootText" presStyleLbl="node2" presStyleIdx="5" presStyleCnt="6">
        <dgm:presLayoutVars>
          <dgm:chPref val="3"/>
        </dgm:presLayoutVars>
      </dgm:prSet>
      <dgm:spPr/>
    </dgm:pt>
    <dgm:pt modelId="{71A23D46-B86A-45C7-ADA9-D255FF3F0A69}" type="pres">
      <dgm:prSet presAssocID="{C9431CCD-59F3-4477-9BA0-F6388BD0EB9E}" presName="rootConnector" presStyleLbl="node2" presStyleIdx="5" presStyleCnt="6"/>
      <dgm:spPr/>
    </dgm:pt>
    <dgm:pt modelId="{C87C50AF-D0FE-47DC-9D0C-65A89073F50A}" type="pres">
      <dgm:prSet presAssocID="{C9431CCD-59F3-4477-9BA0-F6388BD0EB9E}" presName="hierChild4" presStyleCnt="0"/>
      <dgm:spPr/>
    </dgm:pt>
    <dgm:pt modelId="{835DF79F-08E1-4F25-9904-6316192AD594}" type="pres">
      <dgm:prSet presAssocID="{C9431CCD-59F3-4477-9BA0-F6388BD0EB9E}" presName="hierChild5" presStyleCnt="0"/>
      <dgm:spPr/>
    </dgm:pt>
    <dgm:pt modelId="{6610DE08-7B70-4109-B94F-5386C67FA420}" type="pres">
      <dgm:prSet presAssocID="{D00C9C15-B52E-409B-951D-D172264C6465}" presName="hierChild3" presStyleCnt="0"/>
      <dgm:spPr/>
    </dgm:pt>
  </dgm:ptLst>
  <dgm:cxnLst>
    <dgm:cxn modelId="{E61BE004-C89F-4850-AC11-4C7860639FB8}" srcId="{D00C9C15-B52E-409B-951D-D172264C6465}" destId="{C9431CCD-59F3-4477-9BA0-F6388BD0EB9E}" srcOrd="5" destOrd="0" parTransId="{52BB03BF-A37D-42F0-83AF-B0ED1313FF92}" sibTransId="{9845CEA5-E860-4EED-9AB9-1C9781124722}"/>
    <dgm:cxn modelId="{6FE4F008-C77E-421C-89B6-D7D43CAAA9D9}" type="presOf" srcId="{063EE250-EF0B-4C69-98DA-38A6C3ADDDFE}" destId="{94CD62CB-A05F-486B-A0D6-F58169753B02}" srcOrd="0" destOrd="0" presId="urn:microsoft.com/office/officeart/2005/8/layout/orgChart1"/>
    <dgm:cxn modelId="{34F3FC0F-CAFD-4A9A-9B7A-9317BCF925E7}" type="presOf" srcId="{C9431CCD-59F3-4477-9BA0-F6388BD0EB9E}" destId="{D7DC8350-5BDA-4598-8BC6-0F27010C43FB}" srcOrd="0" destOrd="0" presId="urn:microsoft.com/office/officeart/2005/8/layout/orgChart1"/>
    <dgm:cxn modelId="{9FC00012-8CA8-403B-A09D-CE0E6E0C4F6D}" srcId="{D00C9C15-B52E-409B-951D-D172264C6465}" destId="{5D812182-C194-4E36-B284-DCC8922607F9}" srcOrd="2" destOrd="0" parTransId="{8A580B3E-5972-4180-ADB7-C7E624AD6959}" sibTransId="{036F5049-E458-4ACC-94EB-5EA81140BA95}"/>
    <dgm:cxn modelId="{86AB6920-DAAA-4140-A276-20DB7447AE75}" type="presOf" srcId="{8BB93046-65C0-499A-A27A-B61F548C42B6}" destId="{EAE58866-66E8-4D96-89AB-E62B1510ABB1}" srcOrd="0" destOrd="0" presId="urn:microsoft.com/office/officeart/2005/8/layout/orgChart1"/>
    <dgm:cxn modelId="{22DD4333-4755-4A6D-9CA6-9C3AFE633DF8}" type="presOf" srcId="{11F6D39B-13EB-4734-B509-B29B7D562BA3}" destId="{F4C8D407-D6A2-4E11-870C-46317911413B}" srcOrd="1" destOrd="0" presId="urn:microsoft.com/office/officeart/2005/8/layout/orgChart1"/>
    <dgm:cxn modelId="{F083FE33-AFE3-43D3-BADA-4CBBE5ABE2B5}" type="presOf" srcId="{5D812182-C194-4E36-B284-DCC8922607F9}" destId="{9CFA52F4-CC00-4EED-A6DD-BBEE264AE61C}" srcOrd="0" destOrd="0" presId="urn:microsoft.com/office/officeart/2005/8/layout/orgChart1"/>
    <dgm:cxn modelId="{82CBBB3A-2543-49DA-BABC-6A594276AB72}" srcId="{D00C9C15-B52E-409B-951D-D172264C6465}" destId="{36F220D0-3771-444A-82BC-2CF6A87AFD02}" srcOrd="3" destOrd="0" parTransId="{0A326D0D-B19F-4E77-A8E6-1707E2F03002}" sibTransId="{D675E9ED-237C-45C2-A3F2-AFAA8E5C73CE}"/>
    <dgm:cxn modelId="{DDE59641-36C0-4A72-A25A-D92E8100F38F}" type="presOf" srcId="{9B782991-1C68-4834-A47A-3D587196A27C}" destId="{F9C7F87C-9C08-4FC0-AF71-147537DBAB6F}" srcOrd="0" destOrd="0" presId="urn:microsoft.com/office/officeart/2005/8/layout/orgChart1"/>
    <dgm:cxn modelId="{C802F161-2DFF-4BA8-ADC4-25D19A592AFC}" type="presOf" srcId="{3230ED02-E429-4F14-A0FC-6F44A0D7909C}" destId="{D9DB21F0-A39A-4A26-804E-F88F3E55928E}" srcOrd="0" destOrd="0" presId="urn:microsoft.com/office/officeart/2005/8/layout/orgChart1"/>
    <dgm:cxn modelId="{71F4BC43-8ACB-444A-A0BB-0FBE5C3056E0}" type="presOf" srcId="{7C0E7D20-DA0C-4CAE-8CE2-44A1B1EF0801}" destId="{69AD429D-4F2D-45D2-A40A-EB91AD1129B6}" srcOrd="0" destOrd="0" presId="urn:microsoft.com/office/officeart/2005/8/layout/orgChart1"/>
    <dgm:cxn modelId="{C64AAA65-1440-402F-8BCC-53FB76497938}" type="presOf" srcId="{D00C9C15-B52E-409B-951D-D172264C6465}" destId="{0EB267A1-FC7B-4512-89C5-4A56B946A9A6}" srcOrd="0" destOrd="0" presId="urn:microsoft.com/office/officeart/2005/8/layout/orgChart1"/>
    <dgm:cxn modelId="{193E066D-7C52-4A8E-A943-616043FD5CA8}" type="presOf" srcId="{5D812182-C194-4E36-B284-DCC8922607F9}" destId="{A8A33223-221B-4802-952D-40789C406F86}" srcOrd="1" destOrd="0" presId="urn:microsoft.com/office/officeart/2005/8/layout/orgChart1"/>
    <dgm:cxn modelId="{1654FF51-DF1F-4049-8C65-16DEB7716E00}" type="presOf" srcId="{8BB93046-65C0-499A-A27A-B61F548C42B6}" destId="{8B16982B-25AC-43BE-9275-45BD1046C592}" srcOrd="1" destOrd="0" presId="urn:microsoft.com/office/officeart/2005/8/layout/orgChart1"/>
    <dgm:cxn modelId="{11636B77-BF3A-4665-BDA1-2CDB1FF27896}" type="presOf" srcId="{636CD0B4-175E-4CA4-A2A9-0AB0EA670F0E}" destId="{41F291FA-20C7-407F-B974-CD0D0541BC8B}" srcOrd="0" destOrd="0" presId="urn:microsoft.com/office/officeart/2005/8/layout/orgChart1"/>
    <dgm:cxn modelId="{F08AE357-C5A1-493E-8978-171D89BAD678}" type="presOf" srcId="{D00C9C15-B52E-409B-951D-D172264C6465}" destId="{3486F973-2346-4B04-B638-574F6E5D9E28}" srcOrd="1" destOrd="0" presId="urn:microsoft.com/office/officeart/2005/8/layout/orgChart1"/>
    <dgm:cxn modelId="{45482980-E61B-472D-A6A2-F7F9DAB6B5C0}" type="presOf" srcId="{36F220D0-3771-444A-82BC-2CF6A87AFD02}" destId="{1C34E305-89D4-46F4-B6D4-D3D83A4D2870}" srcOrd="1" destOrd="0" presId="urn:microsoft.com/office/officeart/2005/8/layout/orgChart1"/>
    <dgm:cxn modelId="{9C8E3A8C-DFE6-4F55-9B94-D23BB52CABCA}" type="presOf" srcId="{52BB03BF-A37D-42F0-83AF-B0ED1313FF92}" destId="{991DF624-0A9E-4F4C-BF9D-2D5A896CBC64}" srcOrd="0" destOrd="0" presId="urn:microsoft.com/office/officeart/2005/8/layout/orgChart1"/>
    <dgm:cxn modelId="{47E39B93-C134-4235-B7DB-FDA2055C4B33}" srcId="{D00C9C15-B52E-409B-951D-D172264C6465}" destId="{11F6D39B-13EB-4734-B509-B29B7D562BA3}" srcOrd="4" destOrd="0" parTransId="{7C0E7D20-DA0C-4CAE-8CE2-44A1B1EF0801}" sibTransId="{B786E87B-552F-46AC-B785-E1470A7B3022}"/>
    <dgm:cxn modelId="{4471EB93-1BF6-4844-B491-A6B9CBE4CDD7}" type="presOf" srcId="{3230ED02-E429-4F14-A0FC-6F44A0D7909C}" destId="{AEE3DA74-20AF-4868-8940-A008C12A8BB8}" srcOrd="1" destOrd="0" presId="urn:microsoft.com/office/officeart/2005/8/layout/orgChart1"/>
    <dgm:cxn modelId="{BA5DCEA6-27E1-4996-A0AE-CD34F846A65A}" type="presOf" srcId="{C9431CCD-59F3-4477-9BA0-F6388BD0EB9E}" destId="{71A23D46-B86A-45C7-ADA9-D255FF3F0A69}" srcOrd="1" destOrd="0" presId="urn:microsoft.com/office/officeart/2005/8/layout/orgChart1"/>
    <dgm:cxn modelId="{DB5841B4-F1E2-4747-8B1C-D043C1E562E0}" type="presOf" srcId="{11F6D39B-13EB-4734-B509-B29B7D562BA3}" destId="{54BA79F0-189D-4D88-B136-E6583BECACD1}" srcOrd="0" destOrd="0" presId="urn:microsoft.com/office/officeart/2005/8/layout/orgChart1"/>
    <dgm:cxn modelId="{6FC493B7-421E-4C99-9BCB-28BC47035563}" type="presOf" srcId="{36F220D0-3771-444A-82BC-2CF6A87AFD02}" destId="{7D32CDEF-8D89-40F3-9800-E2890817C527}" srcOrd="0" destOrd="0" presId="urn:microsoft.com/office/officeart/2005/8/layout/orgChart1"/>
    <dgm:cxn modelId="{E99A52C9-2BD7-4FA0-9663-A0CDA68E1B29}" type="presOf" srcId="{8A580B3E-5972-4180-ADB7-C7E624AD6959}" destId="{C4D161C8-B229-454A-A54E-EAD4D3F65DD5}" srcOrd="0" destOrd="0" presId="urn:microsoft.com/office/officeart/2005/8/layout/orgChart1"/>
    <dgm:cxn modelId="{13883AD2-FC62-40EB-B330-CA8E15AE188F}" srcId="{D00C9C15-B52E-409B-951D-D172264C6465}" destId="{8BB93046-65C0-499A-A27A-B61F548C42B6}" srcOrd="0" destOrd="0" parTransId="{636CD0B4-175E-4CA4-A2A9-0AB0EA670F0E}" sibTransId="{24B6AD2B-1660-45CA-8332-3F465782E500}"/>
    <dgm:cxn modelId="{561D2CD9-CA94-4414-83B5-34A9A959A713}" type="presOf" srcId="{0A326D0D-B19F-4E77-A8E6-1707E2F03002}" destId="{F97629E6-9790-47BE-A312-B249B77C7C1D}" srcOrd="0" destOrd="0" presId="urn:microsoft.com/office/officeart/2005/8/layout/orgChart1"/>
    <dgm:cxn modelId="{FA25A4E4-812A-40F1-8C75-6C25D34730BA}" srcId="{D00C9C15-B52E-409B-951D-D172264C6465}" destId="{3230ED02-E429-4F14-A0FC-6F44A0D7909C}" srcOrd="1" destOrd="0" parTransId="{063EE250-EF0B-4C69-98DA-38A6C3ADDDFE}" sibTransId="{BDE57F6F-C1A3-4399-8A52-6AA1A2D72F77}"/>
    <dgm:cxn modelId="{FF8871EE-B2FA-4479-9C6D-82089D0730E7}" srcId="{9B782991-1C68-4834-A47A-3D587196A27C}" destId="{D00C9C15-B52E-409B-951D-D172264C6465}" srcOrd="0" destOrd="0" parTransId="{D6BCEAF8-300D-4B12-A0A8-6597FDD2503F}" sibTransId="{60741D75-2978-471C-994A-F3C66FF951EC}"/>
    <dgm:cxn modelId="{1E235D73-7A8B-4627-B7E4-93EA949EA7A6}" type="presParOf" srcId="{F9C7F87C-9C08-4FC0-AF71-147537DBAB6F}" destId="{8303FF03-EB7C-4D88-83ED-D3DE6905F9D3}" srcOrd="0" destOrd="0" presId="urn:microsoft.com/office/officeart/2005/8/layout/orgChart1"/>
    <dgm:cxn modelId="{EB3B908A-81AD-4550-A4D3-1EFC5B73B5C4}" type="presParOf" srcId="{8303FF03-EB7C-4D88-83ED-D3DE6905F9D3}" destId="{C76D9424-C757-4DBC-B622-A6AAAD13EA1E}" srcOrd="0" destOrd="0" presId="urn:microsoft.com/office/officeart/2005/8/layout/orgChart1"/>
    <dgm:cxn modelId="{D8CA513B-246E-40B0-92EE-BD2159F57367}" type="presParOf" srcId="{C76D9424-C757-4DBC-B622-A6AAAD13EA1E}" destId="{0EB267A1-FC7B-4512-89C5-4A56B946A9A6}" srcOrd="0" destOrd="0" presId="urn:microsoft.com/office/officeart/2005/8/layout/orgChart1"/>
    <dgm:cxn modelId="{43606DA8-2CC2-4F8D-A6F5-EE3989E1D79D}" type="presParOf" srcId="{C76D9424-C757-4DBC-B622-A6AAAD13EA1E}" destId="{3486F973-2346-4B04-B638-574F6E5D9E28}" srcOrd="1" destOrd="0" presId="urn:microsoft.com/office/officeart/2005/8/layout/orgChart1"/>
    <dgm:cxn modelId="{299BAE3D-2FC7-42AD-86B9-A1F2CB30A54B}" type="presParOf" srcId="{8303FF03-EB7C-4D88-83ED-D3DE6905F9D3}" destId="{75A6BA9C-C0F7-4999-9240-E9F6B88A05EA}" srcOrd="1" destOrd="0" presId="urn:microsoft.com/office/officeart/2005/8/layout/orgChart1"/>
    <dgm:cxn modelId="{A828C1D8-DB4D-4B2C-94C6-37074DE32495}" type="presParOf" srcId="{75A6BA9C-C0F7-4999-9240-E9F6B88A05EA}" destId="{41F291FA-20C7-407F-B974-CD0D0541BC8B}" srcOrd="0" destOrd="0" presId="urn:microsoft.com/office/officeart/2005/8/layout/orgChart1"/>
    <dgm:cxn modelId="{F72E0535-77A1-434B-9319-D99F0911B2B9}" type="presParOf" srcId="{75A6BA9C-C0F7-4999-9240-E9F6B88A05EA}" destId="{3696B4CB-675D-44F6-96CF-CD46E8BDE05A}" srcOrd="1" destOrd="0" presId="urn:microsoft.com/office/officeart/2005/8/layout/orgChart1"/>
    <dgm:cxn modelId="{FB3551B4-5988-43D1-B953-1A47120805C6}" type="presParOf" srcId="{3696B4CB-675D-44F6-96CF-CD46E8BDE05A}" destId="{DB0B07B9-C766-4D59-B6F0-515638A52324}" srcOrd="0" destOrd="0" presId="urn:microsoft.com/office/officeart/2005/8/layout/orgChart1"/>
    <dgm:cxn modelId="{3070EDBA-8B64-417F-B02B-164CCC59B559}" type="presParOf" srcId="{DB0B07B9-C766-4D59-B6F0-515638A52324}" destId="{EAE58866-66E8-4D96-89AB-E62B1510ABB1}" srcOrd="0" destOrd="0" presId="urn:microsoft.com/office/officeart/2005/8/layout/orgChart1"/>
    <dgm:cxn modelId="{74576597-9AE1-4CAF-8DFD-18098AE16EEF}" type="presParOf" srcId="{DB0B07B9-C766-4D59-B6F0-515638A52324}" destId="{8B16982B-25AC-43BE-9275-45BD1046C592}" srcOrd="1" destOrd="0" presId="urn:microsoft.com/office/officeart/2005/8/layout/orgChart1"/>
    <dgm:cxn modelId="{F970E119-FF1C-4B36-A177-CF43FBEE2ABC}" type="presParOf" srcId="{3696B4CB-675D-44F6-96CF-CD46E8BDE05A}" destId="{C1CFF1DA-BE47-4C2D-98E0-F4C27639DF4E}" srcOrd="1" destOrd="0" presId="urn:microsoft.com/office/officeart/2005/8/layout/orgChart1"/>
    <dgm:cxn modelId="{CE3B1EA1-DB33-4F24-815F-976EC33B9933}" type="presParOf" srcId="{3696B4CB-675D-44F6-96CF-CD46E8BDE05A}" destId="{5FB77599-C036-4159-A55E-3F9830BF0453}" srcOrd="2" destOrd="0" presId="urn:microsoft.com/office/officeart/2005/8/layout/orgChart1"/>
    <dgm:cxn modelId="{9DEF18A1-BB86-4994-91D7-67F127B9958E}" type="presParOf" srcId="{75A6BA9C-C0F7-4999-9240-E9F6B88A05EA}" destId="{94CD62CB-A05F-486B-A0D6-F58169753B02}" srcOrd="2" destOrd="0" presId="urn:microsoft.com/office/officeart/2005/8/layout/orgChart1"/>
    <dgm:cxn modelId="{E2587483-BF2E-4A02-8C9B-13F8FA38C4F4}" type="presParOf" srcId="{75A6BA9C-C0F7-4999-9240-E9F6B88A05EA}" destId="{CB57001B-6C46-4FD8-A2BF-D8C802216C40}" srcOrd="3" destOrd="0" presId="urn:microsoft.com/office/officeart/2005/8/layout/orgChart1"/>
    <dgm:cxn modelId="{6862C3FC-4A05-4BCC-95E1-48E6AC27FC63}" type="presParOf" srcId="{CB57001B-6C46-4FD8-A2BF-D8C802216C40}" destId="{D2F0D53D-E89E-424E-A345-F60EBFFF71B4}" srcOrd="0" destOrd="0" presId="urn:microsoft.com/office/officeart/2005/8/layout/orgChart1"/>
    <dgm:cxn modelId="{37E27A73-242F-4F67-8D9F-CC2EFA4748A4}" type="presParOf" srcId="{D2F0D53D-E89E-424E-A345-F60EBFFF71B4}" destId="{D9DB21F0-A39A-4A26-804E-F88F3E55928E}" srcOrd="0" destOrd="0" presId="urn:microsoft.com/office/officeart/2005/8/layout/orgChart1"/>
    <dgm:cxn modelId="{55879664-3EC2-49C8-BC15-855393B6E1F3}" type="presParOf" srcId="{D2F0D53D-E89E-424E-A345-F60EBFFF71B4}" destId="{AEE3DA74-20AF-4868-8940-A008C12A8BB8}" srcOrd="1" destOrd="0" presId="urn:microsoft.com/office/officeart/2005/8/layout/orgChart1"/>
    <dgm:cxn modelId="{9763069D-969A-4E74-A079-E2FD40FEFFB9}" type="presParOf" srcId="{CB57001B-6C46-4FD8-A2BF-D8C802216C40}" destId="{EA864E9D-4256-4719-9A9D-EB9A1C0DC22A}" srcOrd="1" destOrd="0" presId="urn:microsoft.com/office/officeart/2005/8/layout/orgChart1"/>
    <dgm:cxn modelId="{ABB774DF-D128-416C-ABC9-0C68E2BA8B07}" type="presParOf" srcId="{CB57001B-6C46-4FD8-A2BF-D8C802216C40}" destId="{AA10A16D-0170-4CF1-8BF3-E051ABCF9C19}" srcOrd="2" destOrd="0" presId="urn:microsoft.com/office/officeart/2005/8/layout/orgChart1"/>
    <dgm:cxn modelId="{A69EAF14-A9DB-448A-BF96-26BBD8C00215}" type="presParOf" srcId="{75A6BA9C-C0F7-4999-9240-E9F6B88A05EA}" destId="{C4D161C8-B229-454A-A54E-EAD4D3F65DD5}" srcOrd="4" destOrd="0" presId="urn:microsoft.com/office/officeart/2005/8/layout/orgChart1"/>
    <dgm:cxn modelId="{C79E11EE-6E3F-4618-A6BA-F56530F547CD}" type="presParOf" srcId="{75A6BA9C-C0F7-4999-9240-E9F6B88A05EA}" destId="{62485CD6-3A4F-4A24-8D88-37107A61ADE5}" srcOrd="5" destOrd="0" presId="urn:microsoft.com/office/officeart/2005/8/layout/orgChart1"/>
    <dgm:cxn modelId="{70FA689A-72BC-4A9E-A751-03360FE8F43E}" type="presParOf" srcId="{62485CD6-3A4F-4A24-8D88-37107A61ADE5}" destId="{FB8302BF-158D-4D16-A19D-5C1D08D01225}" srcOrd="0" destOrd="0" presId="urn:microsoft.com/office/officeart/2005/8/layout/orgChart1"/>
    <dgm:cxn modelId="{6A7274C8-884F-451E-B448-F3FAD178EB28}" type="presParOf" srcId="{FB8302BF-158D-4D16-A19D-5C1D08D01225}" destId="{9CFA52F4-CC00-4EED-A6DD-BBEE264AE61C}" srcOrd="0" destOrd="0" presId="urn:microsoft.com/office/officeart/2005/8/layout/orgChart1"/>
    <dgm:cxn modelId="{BB7FEB62-628B-4C04-A15B-03B46F5BC7D7}" type="presParOf" srcId="{FB8302BF-158D-4D16-A19D-5C1D08D01225}" destId="{A8A33223-221B-4802-952D-40789C406F86}" srcOrd="1" destOrd="0" presId="urn:microsoft.com/office/officeart/2005/8/layout/orgChart1"/>
    <dgm:cxn modelId="{26BE300D-5C10-48C1-AD46-9F773DFF68A8}" type="presParOf" srcId="{62485CD6-3A4F-4A24-8D88-37107A61ADE5}" destId="{599A170E-5781-44E4-B4E5-D1DE74C774A3}" srcOrd="1" destOrd="0" presId="urn:microsoft.com/office/officeart/2005/8/layout/orgChart1"/>
    <dgm:cxn modelId="{9FAEF400-5388-40AF-B36E-1F9BB0BDC321}" type="presParOf" srcId="{62485CD6-3A4F-4A24-8D88-37107A61ADE5}" destId="{8B99614B-DB0E-4AB8-B7E5-4E8B3DC961AB}" srcOrd="2" destOrd="0" presId="urn:microsoft.com/office/officeart/2005/8/layout/orgChart1"/>
    <dgm:cxn modelId="{504C9941-63DF-4A98-82FF-63B2D898500B}" type="presParOf" srcId="{75A6BA9C-C0F7-4999-9240-E9F6B88A05EA}" destId="{F97629E6-9790-47BE-A312-B249B77C7C1D}" srcOrd="6" destOrd="0" presId="urn:microsoft.com/office/officeart/2005/8/layout/orgChart1"/>
    <dgm:cxn modelId="{F05D7C13-311C-480E-B60E-F7B3FC8BABD1}" type="presParOf" srcId="{75A6BA9C-C0F7-4999-9240-E9F6B88A05EA}" destId="{6832FD1E-85FF-4AF6-8986-02986F324E31}" srcOrd="7" destOrd="0" presId="urn:microsoft.com/office/officeart/2005/8/layout/orgChart1"/>
    <dgm:cxn modelId="{2A416237-68B1-4BC0-8063-02D71B0780B7}" type="presParOf" srcId="{6832FD1E-85FF-4AF6-8986-02986F324E31}" destId="{BAA06818-F051-4E30-AD9A-D042D2E2AC11}" srcOrd="0" destOrd="0" presId="urn:microsoft.com/office/officeart/2005/8/layout/orgChart1"/>
    <dgm:cxn modelId="{C21C1195-F42E-4030-A52A-B5E1B6A0AC49}" type="presParOf" srcId="{BAA06818-F051-4E30-AD9A-D042D2E2AC11}" destId="{7D32CDEF-8D89-40F3-9800-E2890817C527}" srcOrd="0" destOrd="0" presId="urn:microsoft.com/office/officeart/2005/8/layout/orgChart1"/>
    <dgm:cxn modelId="{8B450362-B3AA-4B6C-98D6-50448345B831}" type="presParOf" srcId="{BAA06818-F051-4E30-AD9A-D042D2E2AC11}" destId="{1C34E305-89D4-46F4-B6D4-D3D83A4D2870}" srcOrd="1" destOrd="0" presId="urn:microsoft.com/office/officeart/2005/8/layout/orgChart1"/>
    <dgm:cxn modelId="{5DBF82C7-5792-4A49-9C94-FC7BD4C65000}" type="presParOf" srcId="{6832FD1E-85FF-4AF6-8986-02986F324E31}" destId="{C3631436-1953-4908-B7F1-1DE7999F6E8B}" srcOrd="1" destOrd="0" presId="urn:microsoft.com/office/officeart/2005/8/layout/orgChart1"/>
    <dgm:cxn modelId="{F6C3E8B0-77D7-4B14-9DC2-3B4A5F9D16EC}" type="presParOf" srcId="{6832FD1E-85FF-4AF6-8986-02986F324E31}" destId="{568B5C02-F402-49BC-B891-5D10DBECE79D}" srcOrd="2" destOrd="0" presId="urn:microsoft.com/office/officeart/2005/8/layout/orgChart1"/>
    <dgm:cxn modelId="{2F65F008-1312-4430-8A7A-0648971798BE}" type="presParOf" srcId="{75A6BA9C-C0F7-4999-9240-E9F6B88A05EA}" destId="{69AD429D-4F2D-45D2-A40A-EB91AD1129B6}" srcOrd="8" destOrd="0" presId="urn:microsoft.com/office/officeart/2005/8/layout/orgChart1"/>
    <dgm:cxn modelId="{B0618416-6023-4C30-8548-C5DAAA359788}" type="presParOf" srcId="{75A6BA9C-C0F7-4999-9240-E9F6B88A05EA}" destId="{2287CB15-5A70-4E44-8023-657E3D809C3D}" srcOrd="9" destOrd="0" presId="urn:microsoft.com/office/officeart/2005/8/layout/orgChart1"/>
    <dgm:cxn modelId="{51DDC2DB-2604-4E6A-8B39-86C73C751EC9}" type="presParOf" srcId="{2287CB15-5A70-4E44-8023-657E3D809C3D}" destId="{1CE23FC6-FBD4-4E7D-B23B-476B9B1A4E40}" srcOrd="0" destOrd="0" presId="urn:microsoft.com/office/officeart/2005/8/layout/orgChart1"/>
    <dgm:cxn modelId="{A9E0B013-5CB1-432E-B800-D968B1EF5336}" type="presParOf" srcId="{1CE23FC6-FBD4-4E7D-B23B-476B9B1A4E40}" destId="{54BA79F0-189D-4D88-B136-E6583BECACD1}" srcOrd="0" destOrd="0" presId="urn:microsoft.com/office/officeart/2005/8/layout/orgChart1"/>
    <dgm:cxn modelId="{64FDB0C7-28E4-40F4-ABD7-7B6AC52F93D5}" type="presParOf" srcId="{1CE23FC6-FBD4-4E7D-B23B-476B9B1A4E40}" destId="{F4C8D407-D6A2-4E11-870C-46317911413B}" srcOrd="1" destOrd="0" presId="urn:microsoft.com/office/officeart/2005/8/layout/orgChart1"/>
    <dgm:cxn modelId="{DBAFDADA-1451-4EE6-BC9D-9CE546F2012E}" type="presParOf" srcId="{2287CB15-5A70-4E44-8023-657E3D809C3D}" destId="{66ADB931-6D3D-47A0-BC5B-36A6A5F93621}" srcOrd="1" destOrd="0" presId="urn:microsoft.com/office/officeart/2005/8/layout/orgChart1"/>
    <dgm:cxn modelId="{59CF94C1-71DE-43AF-8386-2A46254AF329}" type="presParOf" srcId="{2287CB15-5A70-4E44-8023-657E3D809C3D}" destId="{6B164597-DAC5-41E3-9103-41A0EB7D0F36}" srcOrd="2" destOrd="0" presId="urn:microsoft.com/office/officeart/2005/8/layout/orgChart1"/>
    <dgm:cxn modelId="{CCB0197A-FAA8-4592-93DD-63C43800ECD1}" type="presParOf" srcId="{75A6BA9C-C0F7-4999-9240-E9F6B88A05EA}" destId="{991DF624-0A9E-4F4C-BF9D-2D5A896CBC64}" srcOrd="10" destOrd="0" presId="urn:microsoft.com/office/officeart/2005/8/layout/orgChart1"/>
    <dgm:cxn modelId="{75D3371D-D9BC-428D-9199-9DF0A1AA0DB7}" type="presParOf" srcId="{75A6BA9C-C0F7-4999-9240-E9F6B88A05EA}" destId="{72A82432-7068-4296-A602-058035E50751}" srcOrd="11" destOrd="0" presId="urn:microsoft.com/office/officeart/2005/8/layout/orgChart1"/>
    <dgm:cxn modelId="{DC3685A8-993A-4D78-9B33-924458CEEE5C}" type="presParOf" srcId="{72A82432-7068-4296-A602-058035E50751}" destId="{A2B79996-BAE5-4D95-A2A5-A23B229E422A}" srcOrd="0" destOrd="0" presId="urn:microsoft.com/office/officeart/2005/8/layout/orgChart1"/>
    <dgm:cxn modelId="{7B284EAB-2F81-4835-9B51-9139464943E3}" type="presParOf" srcId="{A2B79996-BAE5-4D95-A2A5-A23B229E422A}" destId="{D7DC8350-5BDA-4598-8BC6-0F27010C43FB}" srcOrd="0" destOrd="0" presId="urn:microsoft.com/office/officeart/2005/8/layout/orgChart1"/>
    <dgm:cxn modelId="{BE526EA3-8298-4A64-AC0B-6D0F2E0B1432}" type="presParOf" srcId="{A2B79996-BAE5-4D95-A2A5-A23B229E422A}" destId="{71A23D46-B86A-45C7-ADA9-D255FF3F0A69}" srcOrd="1" destOrd="0" presId="urn:microsoft.com/office/officeart/2005/8/layout/orgChart1"/>
    <dgm:cxn modelId="{80EA6CB8-1C0B-4D64-91A4-E38D3EAD77AF}" type="presParOf" srcId="{72A82432-7068-4296-A602-058035E50751}" destId="{C87C50AF-D0FE-47DC-9D0C-65A89073F50A}" srcOrd="1" destOrd="0" presId="urn:microsoft.com/office/officeart/2005/8/layout/orgChart1"/>
    <dgm:cxn modelId="{A9E2FD8C-72A7-4BDC-857D-CC6DDE1B62AE}" type="presParOf" srcId="{72A82432-7068-4296-A602-058035E50751}" destId="{835DF79F-08E1-4F25-9904-6316192AD594}" srcOrd="2" destOrd="0" presId="urn:microsoft.com/office/officeart/2005/8/layout/orgChart1"/>
    <dgm:cxn modelId="{B4D31B9F-DEAB-436D-B4D2-447437B10E40}" type="presParOf" srcId="{8303FF03-EB7C-4D88-83ED-D3DE6905F9D3}" destId="{6610DE08-7B70-4109-B94F-5386C67FA42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A47399-B627-4078-A08B-D1CC504473D5}" type="doc">
      <dgm:prSet loTypeId="urn:microsoft.com/office/officeart/2005/8/layout/list1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90A7689-7A1E-4BB9-80E5-FBD10690DC91}">
      <dgm:prSet phldrT="[Text]" custT="1"/>
      <dgm:spPr/>
      <dgm:t>
        <a:bodyPr/>
        <a:lstStyle/>
        <a:p>
          <a:r>
            <a:rPr lang="ru-RU" sz="2000" b="1" dirty="0" err="1">
              <a:latin typeface="Arial" panose="020B0604020202020204" pitchFamily="34" charset="0"/>
              <a:cs typeface="Arial" panose="020B0604020202020204" pitchFamily="34" charset="0"/>
            </a:rPr>
            <a:t>Subklinik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AE59A6-782A-4B32-B11A-9EE73F72E806}" type="parTrans" cxnId="{97124CA2-E7F7-4BB5-AD88-041667693AD8}">
      <dgm:prSet/>
      <dgm:spPr/>
      <dgm:t>
        <a:bodyPr/>
        <a:lstStyle/>
        <a:p>
          <a:endParaRPr lang="ru-RU"/>
        </a:p>
      </dgm:t>
    </dgm:pt>
    <dgm:pt modelId="{10E4D9E7-F00F-4F58-A324-065ADC3B4FE1}" type="sibTrans" cxnId="{97124CA2-E7F7-4BB5-AD88-041667693AD8}">
      <dgm:prSet/>
      <dgm:spPr/>
      <dgm:t>
        <a:bodyPr/>
        <a:lstStyle/>
        <a:p>
          <a:endParaRPr lang="ru-RU"/>
        </a:p>
      </dgm:t>
    </dgm:pt>
    <dgm:pt modelId="{411355E9-978B-4428-98C3-947817FDC897}">
      <dgm:prSet phldrT="[Text]" custT="1"/>
      <dgm:spPr/>
      <dgm:t>
        <a:bodyPr/>
        <a:lstStyle/>
        <a:p>
          <a:r>
            <a:rPr lang="ru-RU" sz="2000" b="1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B3076C-1A0F-49E4-AE62-5603AE931504}" type="parTrans" cxnId="{DF9A1BC1-4072-484A-B3AE-F897945A21C4}">
      <dgm:prSet/>
      <dgm:spPr/>
      <dgm:t>
        <a:bodyPr/>
        <a:lstStyle/>
        <a:p>
          <a:endParaRPr lang="ru-RU"/>
        </a:p>
      </dgm:t>
    </dgm:pt>
    <dgm:pt modelId="{CA9AC027-6C87-436C-9F4C-9B36392792FB}" type="sibTrans" cxnId="{DF9A1BC1-4072-484A-B3AE-F897945A21C4}">
      <dgm:prSet/>
      <dgm:spPr/>
      <dgm:t>
        <a:bodyPr/>
        <a:lstStyle/>
        <a:p>
          <a:endParaRPr lang="ru-RU"/>
        </a:p>
      </dgm:t>
    </dgm:pt>
    <dgm:pt modelId="{D6C64EC1-04C5-481F-83F2-94DC3A00042C}">
      <dgm:prSet phldrT="[Text]" custT="1"/>
      <dgm:spPr/>
      <dgm:t>
        <a:bodyPr/>
        <a:lstStyle/>
        <a:p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sz="2000" b="1" dirty="0" err="1">
              <a:latin typeface="Arial" panose="020B0604020202020204" pitchFamily="34" charset="0"/>
              <a:cs typeface="Arial" panose="020B0604020202020204" pitchFamily="34" charset="0"/>
            </a:rPr>
            <a:t>ğırlaşma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23521A-A76D-4BF5-A447-BA540F08360C}" type="parTrans" cxnId="{BC66E98E-5DB2-4990-ADE2-D9C1B62665FE}">
      <dgm:prSet/>
      <dgm:spPr/>
      <dgm:t>
        <a:bodyPr/>
        <a:lstStyle/>
        <a:p>
          <a:endParaRPr lang="ru-RU"/>
        </a:p>
      </dgm:t>
    </dgm:pt>
    <dgm:pt modelId="{2426206F-D31D-45A4-8B28-C7B7C976EEA2}" type="sibTrans" cxnId="{BC66E98E-5DB2-4990-ADE2-D9C1B62665FE}">
      <dgm:prSet/>
      <dgm:spPr/>
      <dgm:t>
        <a:bodyPr/>
        <a:lstStyle/>
        <a:p>
          <a:endParaRPr lang="ru-RU"/>
        </a:p>
      </dgm:t>
    </dgm:pt>
    <dgm:pt modelId="{2C6EF155-2B38-492B-A20A-604C89D4FB08}">
      <dgm:prSet custT="1"/>
      <dgm:spPr/>
      <dgm:t>
        <a:bodyPr/>
        <a:lstStyle/>
        <a:p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təsadüf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A85434-E16C-406C-AD27-A4BDC8443B8D}" type="parTrans" cxnId="{154C9031-A74C-4A8D-8BB7-75B3C32C16DE}">
      <dgm:prSet/>
      <dgm:spPr/>
      <dgm:t>
        <a:bodyPr/>
        <a:lstStyle/>
        <a:p>
          <a:endParaRPr lang="ru-RU"/>
        </a:p>
      </dgm:t>
    </dgm:pt>
    <dgm:pt modelId="{6D78AFA9-BF5A-41EB-9D51-9C1B397A8959}" type="sibTrans" cxnId="{154C9031-A74C-4A8D-8BB7-75B3C32C16DE}">
      <dgm:prSet/>
      <dgm:spPr/>
      <dgm:t>
        <a:bodyPr/>
        <a:lstStyle/>
        <a:p>
          <a:endParaRPr lang="ru-RU"/>
        </a:p>
      </dgm:t>
    </dgm:pt>
    <dgm:pt modelId="{14738C1C-2A21-4887-88BC-023437B2FE5C}">
      <dgm:prSet custT="1"/>
      <dgm:spPr/>
      <dgm:t>
        <a:bodyPr/>
        <a:lstStyle/>
        <a:p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Mexaniki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sarılığın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erkən</a:t>
          </a:r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mərhələsində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hissəvi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tıxanmalarda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gəlir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654989-EE09-4998-A43C-9F43D53FA151}" type="parTrans" cxnId="{C494FD35-DD1D-4FD3-B387-EAEEDD9C7D3A}">
      <dgm:prSet/>
      <dgm:spPr/>
      <dgm:t>
        <a:bodyPr/>
        <a:lstStyle/>
        <a:p>
          <a:endParaRPr lang="ru-RU"/>
        </a:p>
      </dgm:t>
    </dgm:pt>
    <dgm:pt modelId="{7B514D65-3F09-4D28-BB7F-083ACB471E11}" type="sibTrans" cxnId="{C494FD35-DD1D-4FD3-B387-EAEEDD9C7D3A}">
      <dgm:prSet/>
      <dgm:spPr/>
      <dgm:t>
        <a:bodyPr/>
        <a:lstStyle/>
        <a:p>
          <a:endParaRPr lang="ru-RU"/>
        </a:p>
      </dgm:t>
    </dgm:pt>
    <dgm:pt modelId="{BFFAB91C-563D-42FD-8303-3DA204311AEB}">
      <dgm:prSet custT="1"/>
      <dgm:spPr/>
      <dgm:t>
        <a:bodyPr/>
        <a:lstStyle/>
        <a:p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Qaşınma</a:t>
          </a:r>
          <a:endParaRPr lang="ru-RU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89DFD7-202A-4F00-8F97-B570D8006936}" type="parTrans" cxnId="{14CEFC9C-7187-4A5B-B55E-704D2145954B}">
      <dgm:prSet/>
      <dgm:spPr/>
      <dgm:t>
        <a:bodyPr/>
        <a:lstStyle/>
        <a:p>
          <a:endParaRPr lang="ru-RU"/>
        </a:p>
      </dgm:t>
    </dgm:pt>
    <dgm:pt modelId="{FF6CD609-007B-4A14-84D7-446B1A94E81C}" type="sibTrans" cxnId="{14CEFC9C-7187-4A5B-B55E-704D2145954B}">
      <dgm:prSet/>
      <dgm:spPr/>
      <dgm:t>
        <a:bodyPr/>
        <a:lstStyle/>
        <a:p>
          <a:endParaRPr lang="ru-RU"/>
        </a:p>
      </dgm:t>
    </dgm:pt>
    <dgm:pt modelId="{9F9720B8-8F10-4C64-A64E-B3489355C340}">
      <dgm:prSet custT="1"/>
      <dgm:spPr/>
      <dgm:t>
        <a:bodyPr/>
        <a:lstStyle/>
        <a:p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Yüksək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7ACA27-0847-4682-9FD9-CAF0CC8B3808}" type="parTrans" cxnId="{CB1F3E1C-A95A-4481-9A84-3C14A8CD0FD5}">
      <dgm:prSet/>
      <dgm:spPr/>
      <dgm:t>
        <a:bodyPr/>
        <a:lstStyle/>
        <a:p>
          <a:endParaRPr lang="ru-RU"/>
        </a:p>
      </dgm:t>
    </dgm:pt>
    <dgm:pt modelId="{9ECD7BEE-C90E-41F4-830B-434C567DF382}" type="sibTrans" cxnId="{CB1F3E1C-A95A-4481-9A84-3C14A8CD0FD5}">
      <dgm:prSet/>
      <dgm:spPr/>
      <dgm:t>
        <a:bodyPr/>
        <a:lstStyle/>
        <a:p>
          <a:endParaRPr lang="ru-RU"/>
        </a:p>
      </dgm:t>
    </dgm:pt>
    <dgm:pt modelId="{A31A7668-2EEF-4377-A4D3-4F5D1D964694}">
      <dgm:prSet custT="1"/>
      <dgm:spPr/>
      <dgm:t>
        <a:bodyPr/>
        <a:lstStyle/>
        <a:p>
          <a:r>
            <a:rPr lang="az-Latn-AZ" sz="2000" b="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arılıq</a:t>
          </a:r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5854FEDA-0586-46BC-BD7C-B8D5EC122ADA}" type="sibTrans" cxnId="{B440976E-7F4A-4510-9F59-527F7F2997F0}">
      <dgm:prSet/>
      <dgm:spPr/>
      <dgm:t>
        <a:bodyPr/>
        <a:lstStyle/>
        <a:p>
          <a:endParaRPr lang="ru-RU"/>
        </a:p>
      </dgm:t>
    </dgm:pt>
    <dgm:pt modelId="{F69BAC38-9F40-48D6-9069-956E9E3993BC}" type="parTrans" cxnId="{B440976E-7F4A-4510-9F59-527F7F2997F0}">
      <dgm:prSet/>
      <dgm:spPr/>
      <dgm:t>
        <a:bodyPr/>
        <a:lstStyle/>
        <a:p>
          <a:endParaRPr lang="ru-RU"/>
        </a:p>
      </dgm:t>
    </dgm:pt>
    <dgm:pt modelId="{001158A1-5D62-4A43-8537-4803C2E3D882}">
      <dgm:prSet custT="1"/>
      <dgm:spPr/>
      <dgm:t>
        <a:bodyPr/>
        <a:lstStyle/>
        <a:p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Sidiyin</a:t>
          </a:r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tündləşməsi</a:t>
          </a:r>
          <a:endParaRPr lang="ru-RU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3FA28E-1D9B-46C3-9329-0A75D7E6D604}" type="parTrans" cxnId="{88881F8B-F24A-41C1-8FB3-40D4456426CA}">
      <dgm:prSet/>
      <dgm:spPr/>
      <dgm:t>
        <a:bodyPr/>
        <a:lstStyle/>
        <a:p>
          <a:endParaRPr lang="ru-RU"/>
        </a:p>
      </dgm:t>
    </dgm:pt>
    <dgm:pt modelId="{DEBF962F-661B-47BA-9991-C9F766F190D4}" type="sibTrans" cxnId="{88881F8B-F24A-41C1-8FB3-40D4456426CA}">
      <dgm:prSet/>
      <dgm:spPr/>
      <dgm:t>
        <a:bodyPr/>
        <a:lstStyle/>
        <a:p>
          <a:endParaRPr lang="ru-RU"/>
        </a:p>
      </dgm:t>
    </dgm:pt>
    <dgm:pt modelId="{D18C5F0A-0E00-4B23-936C-F327C3F2D4EE}">
      <dgm:prSet custT="1"/>
      <dgm:spPr/>
      <dgm:t>
        <a:bodyPr/>
        <a:lstStyle/>
        <a:p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0" dirty="0" err="1">
              <a:latin typeface="Arial" panose="020B0604020202020204" pitchFamily="34" charset="0"/>
              <a:cs typeface="Arial" panose="020B0604020202020204" pitchFamily="34" charset="0"/>
            </a:rPr>
            <a:t>ağarması</a:t>
          </a:r>
          <a:r>
            <a:rPr lang="ru-RU" sz="2000" b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7FE40F5-302D-4220-92FF-ABF2585FA162}" type="parTrans" cxnId="{A40CCF55-F2D2-4BBD-8334-838C91388633}">
      <dgm:prSet/>
      <dgm:spPr/>
      <dgm:t>
        <a:bodyPr/>
        <a:lstStyle/>
        <a:p>
          <a:endParaRPr lang="ru-RU"/>
        </a:p>
      </dgm:t>
    </dgm:pt>
    <dgm:pt modelId="{07B0F5F1-9771-4055-AB35-98DA4227E30D}" type="sibTrans" cxnId="{A40CCF55-F2D2-4BBD-8334-838C91388633}">
      <dgm:prSet/>
      <dgm:spPr/>
      <dgm:t>
        <a:bodyPr/>
        <a:lstStyle/>
        <a:p>
          <a:endParaRPr lang="ru-RU"/>
        </a:p>
      </dgm:t>
    </dgm:pt>
    <dgm:pt modelId="{0CB25516-78B1-4DED-BBA5-876831B40B74}">
      <dgm:prSet custT="1"/>
      <dgm:spPr/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idik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ifrazının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azalması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B08FBB-698B-45D9-8AB9-632744FD702F}" type="parTrans" cxnId="{C15212E3-5AB4-48CA-95BC-846CB83C80BA}">
      <dgm:prSet/>
      <dgm:spPr/>
      <dgm:t>
        <a:bodyPr/>
        <a:lstStyle/>
        <a:p>
          <a:endParaRPr lang="ru-RU"/>
        </a:p>
      </dgm:t>
    </dgm:pt>
    <dgm:pt modelId="{A10D267D-B434-4F67-A79C-C6D7DAD7E594}" type="sibTrans" cxnId="{C15212E3-5AB4-48CA-95BC-846CB83C80BA}">
      <dgm:prSet/>
      <dgm:spPr/>
      <dgm:t>
        <a:bodyPr/>
        <a:lstStyle/>
        <a:p>
          <a:endParaRPr lang="ru-RU"/>
        </a:p>
      </dgm:t>
    </dgm:pt>
    <dgm:pt modelId="{9B872B0C-0B0D-48C5-AF25-2A7E7AEAB789}">
      <dgm:prSet custT="1"/>
      <dgm:spPr/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alsızlıq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62A19E-0290-4EEE-8A6B-D06DC358F5CE}" type="parTrans" cxnId="{ADD2767E-44DB-4EED-A35A-0CAEE7FD837D}">
      <dgm:prSet/>
      <dgm:spPr/>
      <dgm:t>
        <a:bodyPr/>
        <a:lstStyle/>
        <a:p>
          <a:endParaRPr lang="ru-RU"/>
        </a:p>
      </dgm:t>
    </dgm:pt>
    <dgm:pt modelId="{A0DCA7F5-68AF-4E33-842A-AD0E884B5C6F}" type="sibTrans" cxnId="{ADD2767E-44DB-4EED-A35A-0CAEE7FD837D}">
      <dgm:prSet/>
      <dgm:spPr/>
      <dgm:t>
        <a:bodyPr/>
        <a:lstStyle/>
        <a:p>
          <a:endParaRPr lang="ru-RU"/>
        </a:p>
      </dgm:t>
    </dgm:pt>
    <dgm:pt modelId="{FCB43A4B-B961-408F-963B-2A6FD174288D}">
      <dgm:prSet custT="1"/>
      <dgm:spPr/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iareya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s. </a:t>
          </a:r>
        </a:p>
      </dgm:t>
    </dgm:pt>
    <dgm:pt modelId="{EC2A0CE0-E5CC-4D88-BB73-E83D46212A92}" type="parTrans" cxnId="{4792AC78-1A97-4715-869B-9E596D8F475F}">
      <dgm:prSet/>
      <dgm:spPr/>
      <dgm:t>
        <a:bodyPr/>
        <a:lstStyle/>
        <a:p>
          <a:endParaRPr lang="ru-RU"/>
        </a:p>
      </dgm:t>
    </dgm:pt>
    <dgm:pt modelId="{4CF71292-8922-4EE4-AE13-AE89C806CA06}" type="sibTrans" cxnId="{4792AC78-1A97-4715-869B-9E596D8F475F}">
      <dgm:prSet/>
      <dgm:spPr/>
      <dgm:t>
        <a:bodyPr/>
        <a:lstStyle/>
        <a:p>
          <a:endParaRPr lang="ru-RU"/>
        </a:p>
      </dgm:t>
    </dgm:pt>
    <dgm:pt modelId="{DD18F0CC-F90D-4757-ABDB-5F1391208AAF}" type="pres">
      <dgm:prSet presAssocID="{2FA47399-B627-4078-A08B-D1CC504473D5}" presName="linear" presStyleCnt="0">
        <dgm:presLayoutVars>
          <dgm:dir/>
          <dgm:animLvl val="lvl"/>
          <dgm:resizeHandles val="exact"/>
        </dgm:presLayoutVars>
      </dgm:prSet>
      <dgm:spPr/>
    </dgm:pt>
    <dgm:pt modelId="{6FD39F19-FD04-4D1F-ABCE-C0420EEC4EB2}" type="pres">
      <dgm:prSet presAssocID="{B90A7689-7A1E-4BB9-80E5-FBD10690DC91}" presName="parentLin" presStyleCnt="0"/>
      <dgm:spPr/>
    </dgm:pt>
    <dgm:pt modelId="{A36405DC-9ACE-4925-8BEF-6B298641E364}" type="pres">
      <dgm:prSet presAssocID="{B90A7689-7A1E-4BB9-80E5-FBD10690DC91}" presName="parentLeftMargin" presStyleLbl="node1" presStyleIdx="0" presStyleCnt="3"/>
      <dgm:spPr/>
    </dgm:pt>
    <dgm:pt modelId="{AB4FDE9B-3FC9-41C6-B046-1BCC6C550D72}" type="pres">
      <dgm:prSet presAssocID="{B90A7689-7A1E-4BB9-80E5-FBD10690DC9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919D99C-4297-4BB4-806E-51598F177000}" type="pres">
      <dgm:prSet presAssocID="{B90A7689-7A1E-4BB9-80E5-FBD10690DC91}" presName="negativeSpace" presStyleCnt="0"/>
      <dgm:spPr/>
    </dgm:pt>
    <dgm:pt modelId="{2B7A4A7C-3AC0-4077-89D6-DC7EC8A02ED5}" type="pres">
      <dgm:prSet presAssocID="{B90A7689-7A1E-4BB9-80E5-FBD10690DC91}" presName="childText" presStyleLbl="conFgAcc1" presStyleIdx="0" presStyleCnt="3">
        <dgm:presLayoutVars>
          <dgm:bulletEnabled val="1"/>
        </dgm:presLayoutVars>
      </dgm:prSet>
      <dgm:spPr/>
    </dgm:pt>
    <dgm:pt modelId="{34A0B507-4E97-4787-B6F7-4B89D87936F6}" type="pres">
      <dgm:prSet presAssocID="{10E4D9E7-F00F-4F58-A324-065ADC3B4FE1}" presName="spaceBetweenRectangles" presStyleCnt="0"/>
      <dgm:spPr/>
    </dgm:pt>
    <dgm:pt modelId="{3D1D4B82-F1EB-42BF-8EA1-FD2298543FE2}" type="pres">
      <dgm:prSet presAssocID="{411355E9-978B-4428-98C3-947817FDC897}" presName="parentLin" presStyleCnt="0"/>
      <dgm:spPr/>
    </dgm:pt>
    <dgm:pt modelId="{89DC1CF9-25F5-49B6-A63A-853C30B93B2A}" type="pres">
      <dgm:prSet presAssocID="{411355E9-978B-4428-98C3-947817FDC897}" presName="parentLeftMargin" presStyleLbl="node1" presStyleIdx="0" presStyleCnt="3"/>
      <dgm:spPr/>
    </dgm:pt>
    <dgm:pt modelId="{98A2C1FA-F4BA-4E04-901B-91D8AC81F896}" type="pres">
      <dgm:prSet presAssocID="{411355E9-978B-4428-98C3-947817FDC89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4FC56C0-F1A0-4F9A-932B-ECAED40F9B47}" type="pres">
      <dgm:prSet presAssocID="{411355E9-978B-4428-98C3-947817FDC897}" presName="negativeSpace" presStyleCnt="0"/>
      <dgm:spPr/>
    </dgm:pt>
    <dgm:pt modelId="{27CF8A5B-EF36-4A76-93A3-47BC96639854}" type="pres">
      <dgm:prSet presAssocID="{411355E9-978B-4428-98C3-947817FDC897}" presName="childText" presStyleLbl="conFgAcc1" presStyleIdx="1" presStyleCnt="3">
        <dgm:presLayoutVars>
          <dgm:bulletEnabled val="1"/>
        </dgm:presLayoutVars>
      </dgm:prSet>
      <dgm:spPr/>
    </dgm:pt>
    <dgm:pt modelId="{897EFA69-A757-4A0B-97F1-E42A0703FC48}" type="pres">
      <dgm:prSet presAssocID="{CA9AC027-6C87-436C-9F4C-9B36392792FB}" presName="spaceBetweenRectangles" presStyleCnt="0"/>
      <dgm:spPr/>
    </dgm:pt>
    <dgm:pt modelId="{C599DAA7-88AC-4897-99E1-42CFC73F4E32}" type="pres">
      <dgm:prSet presAssocID="{D6C64EC1-04C5-481F-83F2-94DC3A00042C}" presName="parentLin" presStyleCnt="0"/>
      <dgm:spPr/>
    </dgm:pt>
    <dgm:pt modelId="{C8B91BBF-1F9B-4CCE-9CCC-3925162C5668}" type="pres">
      <dgm:prSet presAssocID="{D6C64EC1-04C5-481F-83F2-94DC3A00042C}" presName="parentLeftMargin" presStyleLbl="node1" presStyleIdx="1" presStyleCnt="3"/>
      <dgm:spPr/>
    </dgm:pt>
    <dgm:pt modelId="{8FE0D727-72FC-41C2-BEBA-D88DD899D891}" type="pres">
      <dgm:prSet presAssocID="{D6C64EC1-04C5-481F-83F2-94DC3A00042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3AAFEA1-3942-4F1A-B633-A393F78B0AC4}" type="pres">
      <dgm:prSet presAssocID="{D6C64EC1-04C5-481F-83F2-94DC3A00042C}" presName="negativeSpace" presStyleCnt="0"/>
      <dgm:spPr/>
    </dgm:pt>
    <dgm:pt modelId="{A1B2388E-1A44-4BAC-9063-9A017623D56F}" type="pres">
      <dgm:prSet presAssocID="{D6C64EC1-04C5-481F-83F2-94DC3A00042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9A72400-D0AA-4126-824F-C40C760F9479}" type="presOf" srcId="{2FA47399-B627-4078-A08B-D1CC504473D5}" destId="{DD18F0CC-F90D-4757-ABDB-5F1391208AAF}" srcOrd="0" destOrd="0" presId="urn:microsoft.com/office/officeart/2005/8/layout/list1"/>
    <dgm:cxn modelId="{C9BAE408-33A3-4C0B-9154-703C59879B1E}" type="presOf" srcId="{B90A7689-7A1E-4BB9-80E5-FBD10690DC91}" destId="{AB4FDE9B-3FC9-41C6-B046-1BCC6C550D72}" srcOrd="1" destOrd="0" presId="urn:microsoft.com/office/officeart/2005/8/layout/list1"/>
    <dgm:cxn modelId="{CB1F3E1C-A95A-4481-9A84-3C14A8CD0FD5}" srcId="{D6C64EC1-04C5-481F-83F2-94DC3A00042C}" destId="{9F9720B8-8F10-4C64-A64E-B3489355C340}" srcOrd="0" destOrd="0" parTransId="{537ACA27-0847-4682-9FD9-CAF0CC8B3808}" sibTransId="{9ECD7BEE-C90E-41F4-830B-434C567DF382}"/>
    <dgm:cxn modelId="{FB732023-E705-4322-8EA0-1AA9D372A25A}" type="presOf" srcId="{D6C64EC1-04C5-481F-83F2-94DC3A00042C}" destId="{8FE0D727-72FC-41C2-BEBA-D88DD899D891}" srcOrd="1" destOrd="0" presId="urn:microsoft.com/office/officeart/2005/8/layout/list1"/>
    <dgm:cxn modelId="{154C9031-A74C-4A8D-8BB7-75B3C32C16DE}" srcId="{B90A7689-7A1E-4BB9-80E5-FBD10690DC91}" destId="{2C6EF155-2B38-492B-A20A-604C89D4FB08}" srcOrd="0" destOrd="0" parTransId="{82A85434-E16C-406C-AD27-A4BDC8443B8D}" sibTransId="{6D78AFA9-BF5A-41EB-9D51-9C1B397A8959}"/>
    <dgm:cxn modelId="{C494FD35-DD1D-4FD3-B387-EAEEDD9C7D3A}" srcId="{B90A7689-7A1E-4BB9-80E5-FBD10690DC91}" destId="{14738C1C-2A21-4887-88BC-023437B2FE5C}" srcOrd="1" destOrd="0" parTransId="{25654989-EE09-4998-A43C-9F43D53FA151}" sibTransId="{7B514D65-3F09-4D28-BB7F-083ACB471E11}"/>
    <dgm:cxn modelId="{7F3C0D3C-A4EC-4195-8228-F17A873E18C0}" type="presOf" srcId="{411355E9-978B-4428-98C3-947817FDC897}" destId="{89DC1CF9-25F5-49B6-A63A-853C30B93B2A}" srcOrd="0" destOrd="0" presId="urn:microsoft.com/office/officeart/2005/8/layout/list1"/>
    <dgm:cxn modelId="{7C053C41-0811-4BAF-B26E-89D1B039F466}" type="presOf" srcId="{BFFAB91C-563D-42FD-8303-3DA204311AEB}" destId="{27CF8A5B-EF36-4A76-93A3-47BC96639854}" srcOrd="0" destOrd="1" presId="urn:microsoft.com/office/officeart/2005/8/layout/list1"/>
    <dgm:cxn modelId="{985B4066-58CD-40E2-9573-A589F279EFB4}" type="presOf" srcId="{0CB25516-78B1-4DED-BBA5-876831B40B74}" destId="{A1B2388E-1A44-4BAC-9063-9A017623D56F}" srcOrd="0" destOrd="1" presId="urn:microsoft.com/office/officeart/2005/8/layout/list1"/>
    <dgm:cxn modelId="{B440976E-7F4A-4510-9F59-527F7F2997F0}" srcId="{411355E9-978B-4428-98C3-947817FDC897}" destId="{A31A7668-2EEF-4377-A4D3-4F5D1D964694}" srcOrd="0" destOrd="0" parTransId="{F69BAC38-9F40-48D6-9069-956E9E3993BC}" sibTransId="{5854FEDA-0586-46BC-BD7C-B8D5EC122ADA}"/>
    <dgm:cxn modelId="{0C1BEE54-908B-462D-B5BC-4F3E5ABB6E38}" type="presOf" srcId="{A31A7668-2EEF-4377-A4D3-4F5D1D964694}" destId="{27CF8A5B-EF36-4A76-93A3-47BC96639854}" srcOrd="0" destOrd="0" presId="urn:microsoft.com/office/officeart/2005/8/layout/list1"/>
    <dgm:cxn modelId="{5E92F974-761A-40B8-B9F9-9A2C167E3382}" type="presOf" srcId="{D18C5F0A-0E00-4B23-936C-F327C3F2D4EE}" destId="{27CF8A5B-EF36-4A76-93A3-47BC96639854}" srcOrd="0" destOrd="3" presId="urn:microsoft.com/office/officeart/2005/8/layout/list1"/>
    <dgm:cxn modelId="{A40CCF55-F2D2-4BBD-8334-838C91388633}" srcId="{411355E9-978B-4428-98C3-947817FDC897}" destId="{D18C5F0A-0E00-4B23-936C-F327C3F2D4EE}" srcOrd="3" destOrd="0" parTransId="{C7FE40F5-302D-4220-92FF-ABF2585FA162}" sibTransId="{07B0F5F1-9771-4055-AB35-98DA4227E30D}"/>
    <dgm:cxn modelId="{1FEE1476-08E4-4690-9645-BAC685BA5ED0}" type="presOf" srcId="{001158A1-5D62-4A43-8537-4803C2E3D882}" destId="{27CF8A5B-EF36-4A76-93A3-47BC96639854}" srcOrd="0" destOrd="2" presId="urn:microsoft.com/office/officeart/2005/8/layout/list1"/>
    <dgm:cxn modelId="{86FEA977-22D3-49C8-8ADA-FD3FBF810579}" type="presOf" srcId="{B90A7689-7A1E-4BB9-80E5-FBD10690DC91}" destId="{A36405DC-9ACE-4925-8BEF-6B298641E364}" srcOrd="0" destOrd="0" presId="urn:microsoft.com/office/officeart/2005/8/layout/list1"/>
    <dgm:cxn modelId="{4792AC78-1A97-4715-869B-9E596D8F475F}" srcId="{D6C64EC1-04C5-481F-83F2-94DC3A00042C}" destId="{FCB43A4B-B961-408F-963B-2A6FD174288D}" srcOrd="3" destOrd="0" parTransId="{EC2A0CE0-E5CC-4D88-BB73-E83D46212A92}" sibTransId="{4CF71292-8922-4EE4-AE13-AE89C806CA06}"/>
    <dgm:cxn modelId="{6BC9FD7C-38FE-45F1-BCC5-A344AF2ADF83}" type="presOf" srcId="{FCB43A4B-B961-408F-963B-2A6FD174288D}" destId="{A1B2388E-1A44-4BAC-9063-9A017623D56F}" srcOrd="0" destOrd="3" presId="urn:microsoft.com/office/officeart/2005/8/layout/list1"/>
    <dgm:cxn modelId="{ADD2767E-44DB-4EED-A35A-0CAEE7FD837D}" srcId="{D6C64EC1-04C5-481F-83F2-94DC3A00042C}" destId="{9B872B0C-0B0D-48C5-AF25-2A7E7AEAB789}" srcOrd="2" destOrd="0" parTransId="{2A62A19E-0290-4EEE-8A6B-D06DC358F5CE}" sibTransId="{A0DCA7F5-68AF-4E33-842A-AD0E884B5C6F}"/>
    <dgm:cxn modelId="{88881F8B-F24A-41C1-8FB3-40D4456426CA}" srcId="{411355E9-978B-4428-98C3-947817FDC897}" destId="{001158A1-5D62-4A43-8537-4803C2E3D882}" srcOrd="2" destOrd="0" parTransId="{4A3FA28E-1D9B-46C3-9329-0A75D7E6D604}" sibTransId="{DEBF962F-661B-47BA-9991-C9F766F190D4}"/>
    <dgm:cxn modelId="{BC66E98E-5DB2-4990-ADE2-D9C1B62665FE}" srcId="{2FA47399-B627-4078-A08B-D1CC504473D5}" destId="{D6C64EC1-04C5-481F-83F2-94DC3A00042C}" srcOrd="2" destOrd="0" parTransId="{C823521A-A76D-4BF5-A447-BA540F08360C}" sibTransId="{2426206F-D31D-45A4-8B28-C7B7C976EEA2}"/>
    <dgm:cxn modelId="{0B116A90-0BF6-41B4-ABBC-CC86DAD5A6D3}" type="presOf" srcId="{411355E9-978B-4428-98C3-947817FDC897}" destId="{98A2C1FA-F4BA-4E04-901B-91D8AC81F896}" srcOrd="1" destOrd="0" presId="urn:microsoft.com/office/officeart/2005/8/layout/list1"/>
    <dgm:cxn modelId="{9F07CF90-49D5-4A67-A998-0697D9BC1932}" type="presOf" srcId="{2C6EF155-2B38-492B-A20A-604C89D4FB08}" destId="{2B7A4A7C-3AC0-4077-89D6-DC7EC8A02ED5}" srcOrd="0" destOrd="0" presId="urn:microsoft.com/office/officeart/2005/8/layout/list1"/>
    <dgm:cxn modelId="{14CEFC9C-7187-4A5B-B55E-704D2145954B}" srcId="{411355E9-978B-4428-98C3-947817FDC897}" destId="{BFFAB91C-563D-42FD-8303-3DA204311AEB}" srcOrd="1" destOrd="0" parTransId="{A489DFD7-202A-4F00-8F97-B570D8006936}" sibTransId="{FF6CD609-007B-4A14-84D7-446B1A94E81C}"/>
    <dgm:cxn modelId="{97124CA2-E7F7-4BB5-AD88-041667693AD8}" srcId="{2FA47399-B627-4078-A08B-D1CC504473D5}" destId="{B90A7689-7A1E-4BB9-80E5-FBD10690DC91}" srcOrd="0" destOrd="0" parTransId="{A6AE59A6-782A-4B32-B11A-9EE73F72E806}" sibTransId="{10E4D9E7-F00F-4F58-A324-065ADC3B4FE1}"/>
    <dgm:cxn modelId="{DF9A1BC1-4072-484A-B3AE-F897945A21C4}" srcId="{2FA47399-B627-4078-A08B-D1CC504473D5}" destId="{411355E9-978B-4428-98C3-947817FDC897}" srcOrd="1" destOrd="0" parTransId="{E5B3076C-1A0F-49E4-AE62-5603AE931504}" sibTransId="{CA9AC027-6C87-436C-9F4C-9B36392792FB}"/>
    <dgm:cxn modelId="{9CD299D0-D8B6-4D6C-849D-205FB0C39360}" type="presOf" srcId="{9B872B0C-0B0D-48C5-AF25-2A7E7AEAB789}" destId="{A1B2388E-1A44-4BAC-9063-9A017623D56F}" srcOrd="0" destOrd="2" presId="urn:microsoft.com/office/officeart/2005/8/layout/list1"/>
    <dgm:cxn modelId="{9F47C4D0-2D89-4557-90B5-F89BE381707E}" type="presOf" srcId="{14738C1C-2A21-4887-88BC-023437B2FE5C}" destId="{2B7A4A7C-3AC0-4077-89D6-DC7EC8A02ED5}" srcOrd="0" destOrd="1" presId="urn:microsoft.com/office/officeart/2005/8/layout/list1"/>
    <dgm:cxn modelId="{28AEA6E2-3E51-4E4E-A119-560C68017562}" type="presOf" srcId="{D6C64EC1-04C5-481F-83F2-94DC3A00042C}" destId="{C8B91BBF-1F9B-4CCE-9CCC-3925162C5668}" srcOrd="0" destOrd="0" presId="urn:microsoft.com/office/officeart/2005/8/layout/list1"/>
    <dgm:cxn modelId="{C15212E3-5AB4-48CA-95BC-846CB83C80BA}" srcId="{D6C64EC1-04C5-481F-83F2-94DC3A00042C}" destId="{0CB25516-78B1-4DED-BBA5-876831B40B74}" srcOrd="1" destOrd="0" parTransId="{F9B08FBB-698B-45D9-8AB9-632744FD702F}" sibTransId="{A10D267D-B434-4F67-A79C-C6D7DAD7E594}"/>
    <dgm:cxn modelId="{EF317AE9-38F3-49BF-9764-ED6034CB2749}" type="presOf" srcId="{9F9720B8-8F10-4C64-A64E-B3489355C340}" destId="{A1B2388E-1A44-4BAC-9063-9A017623D56F}" srcOrd="0" destOrd="0" presId="urn:microsoft.com/office/officeart/2005/8/layout/list1"/>
    <dgm:cxn modelId="{345A2B9F-F62E-46A6-99BD-C9390D2C565B}" type="presParOf" srcId="{DD18F0CC-F90D-4757-ABDB-5F1391208AAF}" destId="{6FD39F19-FD04-4D1F-ABCE-C0420EEC4EB2}" srcOrd="0" destOrd="0" presId="urn:microsoft.com/office/officeart/2005/8/layout/list1"/>
    <dgm:cxn modelId="{D8EFB305-7717-4D03-875C-E7BBE9D2A0BA}" type="presParOf" srcId="{6FD39F19-FD04-4D1F-ABCE-C0420EEC4EB2}" destId="{A36405DC-9ACE-4925-8BEF-6B298641E364}" srcOrd="0" destOrd="0" presId="urn:microsoft.com/office/officeart/2005/8/layout/list1"/>
    <dgm:cxn modelId="{BDD49809-526A-4B04-B54A-4861FA27C976}" type="presParOf" srcId="{6FD39F19-FD04-4D1F-ABCE-C0420EEC4EB2}" destId="{AB4FDE9B-3FC9-41C6-B046-1BCC6C550D72}" srcOrd="1" destOrd="0" presId="urn:microsoft.com/office/officeart/2005/8/layout/list1"/>
    <dgm:cxn modelId="{06B7090F-AFAB-4EA1-A661-A06B23B1DFB5}" type="presParOf" srcId="{DD18F0CC-F90D-4757-ABDB-5F1391208AAF}" destId="{8919D99C-4297-4BB4-806E-51598F177000}" srcOrd="1" destOrd="0" presId="urn:microsoft.com/office/officeart/2005/8/layout/list1"/>
    <dgm:cxn modelId="{CD0B3591-F5FC-4D51-99E9-B34A285A16B2}" type="presParOf" srcId="{DD18F0CC-F90D-4757-ABDB-5F1391208AAF}" destId="{2B7A4A7C-3AC0-4077-89D6-DC7EC8A02ED5}" srcOrd="2" destOrd="0" presId="urn:microsoft.com/office/officeart/2005/8/layout/list1"/>
    <dgm:cxn modelId="{7556DC39-8D0B-44FE-B021-1ABE65CDC444}" type="presParOf" srcId="{DD18F0CC-F90D-4757-ABDB-5F1391208AAF}" destId="{34A0B507-4E97-4787-B6F7-4B89D87936F6}" srcOrd="3" destOrd="0" presId="urn:microsoft.com/office/officeart/2005/8/layout/list1"/>
    <dgm:cxn modelId="{2BD3B86B-702A-44D4-9A02-675AB7FA1AB1}" type="presParOf" srcId="{DD18F0CC-F90D-4757-ABDB-5F1391208AAF}" destId="{3D1D4B82-F1EB-42BF-8EA1-FD2298543FE2}" srcOrd="4" destOrd="0" presId="urn:microsoft.com/office/officeart/2005/8/layout/list1"/>
    <dgm:cxn modelId="{77308151-F1B0-4380-AA1C-2343C69A1BDE}" type="presParOf" srcId="{3D1D4B82-F1EB-42BF-8EA1-FD2298543FE2}" destId="{89DC1CF9-25F5-49B6-A63A-853C30B93B2A}" srcOrd="0" destOrd="0" presId="urn:microsoft.com/office/officeart/2005/8/layout/list1"/>
    <dgm:cxn modelId="{37DD9321-A7A2-4B0D-B7E9-43D68014FB67}" type="presParOf" srcId="{3D1D4B82-F1EB-42BF-8EA1-FD2298543FE2}" destId="{98A2C1FA-F4BA-4E04-901B-91D8AC81F896}" srcOrd="1" destOrd="0" presId="urn:microsoft.com/office/officeart/2005/8/layout/list1"/>
    <dgm:cxn modelId="{72231704-2F8C-463B-A7E2-DCF4D7F235C5}" type="presParOf" srcId="{DD18F0CC-F90D-4757-ABDB-5F1391208AAF}" destId="{54FC56C0-F1A0-4F9A-932B-ECAED40F9B47}" srcOrd="5" destOrd="0" presId="urn:microsoft.com/office/officeart/2005/8/layout/list1"/>
    <dgm:cxn modelId="{42206143-E34D-4D38-9227-70D9E3A1BCDE}" type="presParOf" srcId="{DD18F0CC-F90D-4757-ABDB-5F1391208AAF}" destId="{27CF8A5B-EF36-4A76-93A3-47BC96639854}" srcOrd="6" destOrd="0" presId="urn:microsoft.com/office/officeart/2005/8/layout/list1"/>
    <dgm:cxn modelId="{93AB8032-497C-4469-A738-0F7C61D9F078}" type="presParOf" srcId="{DD18F0CC-F90D-4757-ABDB-5F1391208AAF}" destId="{897EFA69-A757-4A0B-97F1-E42A0703FC48}" srcOrd="7" destOrd="0" presId="urn:microsoft.com/office/officeart/2005/8/layout/list1"/>
    <dgm:cxn modelId="{49E9E0C3-F7C7-4B2E-82E3-75603A17A883}" type="presParOf" srcId="{DD18F0CC-F90D-4757-ABDB-5F1391208AAF}" destId="{C599DAA7-88AC-4897-99E1-42CFC73F4E32}" srcOrd="8" destOrd="0" presId="urn:microsoft.com/office/officeart/2005/8/layout/list1"/>
    <dgm:cxn modelId="{4F3584BA-034E-4153-B162-A71E353BFD27}" type="presParOf" srcId="{C599DAA7-88AC-4897-99E1-42CFC73F4E32}" destId="{C8B91BBF-1F9B-4CCE-9CCC-3925162C5668}" srcOrd="0" destOrd="0" presId="urn:microsoft.com/office/officeart/2005/8/layout/list1"/>
    <dgm:cxn modelId="{4D9B2AD4-4D78-4F43-96A1-260DD05C832E}" type="presParOf" srcId="{C599DAA7-88AC-4897-99E1-42CFC73F4E32}" destId="{8FE0D727-72FC-41C2-BEBA-D88DD899D891}" srcOrd="1" destOrd="0" presId="urn:microsoft.com/office/officeart/2005/8/layout/list1"/>
    <dgm:cxn modelId="{A16939A9-B714-4495-B881-66B216FD89DE}" type="presParOf" srcId="{DD18F0CC-F90D-4757-ABDB-5F1391208AAF}" destId="{73AAFEA1-3942-4F1A-B633-A393F78B0AC4}" srcOrd="9" destOrd="0" presId="urn:microsoft.com/office/officeart/2005/8/layout/list1"/>
    <dgm:cxn modelId="{1979D09E-5297-48C7-B95C-F3E85B083828}" type="presParOf" srcId="{DD18F0CC-F90D-4757-ABDB-5F1391208AAF}" destId="{A1B2388E-1A44-4BAC-9063-9A017623D56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175D98-8AC9-4BBB-B272-B609A0D3AD6D}" type="doc">
      <dgm:prSet loTypeId="urn:microsoft.com/office/officeart/2005/8/layout/list1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2703ED17-86DA-4597-9F5D-6C9033C39AE4}">
      <dgm:prSet phldrT="[Text]" custT="1"/>
      <dgm:spPr/>
      <dgm:t>
        <a:bodyPr/>
        <a:lstStyle/>
        <a:p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1D2A7E-7C62-4681-A436-ED9F9A15D576}" type="parTrans" cxnId="{DFAC4460-22A9-4875-8353-D30D6139FD05}">
      <dgm:prSet/>
      <dgm:spPr/>
      <dgm:t>
        <a:bodyPr/>
        <a:lstStyle/>
        <a:p>
          <a:endParaRPr lang="ru-RU"/>
        </a:p>
      </dgm:t>
    </dgm:pt>
    <dgm:pt modelId="{D9504376-1B27-4830-AE42-AF476C21CB03}" type="sibTrans" cxnId="{DFAC4460-22A9-4875-8353-D30D6139FD05}">
      <dgm:prSet/>
      <dgm:spPr/>
      <dgm:t>
        <a:bodyPr/>
        <a:lstStyle/>
        <a:p>
          <a:endParaRPr lang="ru-RU"/>
        </a:p>
      </dgm:t>
    </dgm:pt>
    <dgm:pt modelId="{801C5A32-00B5-427A-AE96-F5DA6C977F2E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xoledoxda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xəstəlik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fonunda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gəlir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3E4579-4639-436B-BE38-DA259381D600}" type="parTrans" cxnId="{2C324F8F-6645-4F60-9FE2-77A604B29942}">
      <dgm:prSet/>
      <dgm:spPr/>
      <dgm:t>
        <a:bodyPr/>
        <a:lstStyle/>
        <a:p>
          <a:endParaRPr lang="ru-RU"/>
        </a:p>
      </dgm:t>
    </dgm:pt>
    <dgm:pt modelId="{419A2D11-020C-4BA7-9400-A286FC668989}" type="sibTrans" cxnId="{2C324F8F-6645-4F60-9FE2-77A604B29942}">
      <dgm:prSet/>
      <dgm:spPr/>
      <dgm:t>
        <a:bodyPr/>
        <a:lstStyle/>
        <a:p>
          <a:endParaRPr lang="ru-RU"/>
        </a:p>
      </dgm:t>
    </dgm:pt>
    <dgm:pt modelId="{DCF3CB94-C750-4B63-8C74-172DE3E11A8B}">
      <dgm:prSet phldrT="[Text]" custT="1"/>
      <dgm:spPr/>
      <dgm:t>
        <a:bodyPr/>
        <a:lstStyle/>
        <a:p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İkincili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93610-61E6-4AF7-BFC3-24845A15E634}" type="parTrans" cxnId="{8CFB1219-35E1-4C03-9862-F70C0F47AAB1}">
      <dgm:prSet/>
      <dgm:spPr/>
      <dgm:t>
        <a:bodyPr/>
        <a:lstStyle/>
        <a:p>
          <a:endParaRPr lang="ru-RU"/>
        </a:p>
      </dgm:t>
    </dgm:pt>
    <dgm:pt modelId="{4CFA4F18-AAC5-4F14-A418-BF6D6CB5A719}" type="sibTrans" cxnId="{8CFB1219-35E1-4C03-9862-F70C0F47AAB1}">
      <dgm:prSet/>
      <dgm:spPr/>
      <dgm:t>
        <a:bodyPr/>
        <a:lstStyle/>
        <a:p>
          <a:endParaRPr lang="ru-RU"/>
        </a:p>
      </dgm:t>
    </dgm:pt>
    <dgm:pt modelId="{7D9FF593-3985-4664-947A-1E995124B9F2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bilirubin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qarışıq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tərkibli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F36C1438-2300-4BCD-95E5-D1193703E8D3}" type="parTrans" cxnId="{EB7F1491-B14F-4DD1-ADC1-9A71CE99EFE1}">
      <dgm:prSet/>
      <dgm:spPr/>
      <dgm:t>
        <a:bodyPr/>
        <a:lstStyle/>
        <a:p>
          <a:endParaRPr lang="ru-RU"/>
        </a:p>
      </dgm:t>
    </dgm:pt>
    <dgm:pt modelId="{A947F185-7AFF-465E-85CF-F1F08F30BAB4}" type="sibTrans" cxnId="{EB7F1491-B14F-4DD1-ADC1-9A71CE99EFE1}">
      <dgm:prSet/>
      <dgm:spPr/>
      <dgm:t>
        <a:bodyPr/>
        <a:lstStyle/>
        <a:p>
          <a:endParaRPr lang="ru-RU"/>
        </a:p>
      </dgm:t>
    </dgm:pt>
    <dgm:pt modelId="{1E6FAC82-9D35-48F3-ADF7-B54B62603ABB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kisəsində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gəl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ir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xoledoxa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keç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ir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04291-1D69-4B48-B52D-C61BBA77EEEB}" type="parTrans" cxnId="{9F897C91-3BA4-4D63-8CC4-75489C2E605E}">
      <dgm:prSet/>
      <dgm:spPr/>
      <dgm:t>
        <a:bodyPr/>
        <a:lstStyle/>
        <a:p>
          <a:endParaRPr lang="ru-RU"/>
        </a:p>
      </dgm:t>
    </dgm:pt>
    <dgm:pt modelId="{4F37BEEC-B8B4-45B4-A914-01F087E7287D}" type="sibTrans" cxnId="{9F897C91-3BA4-4D63-8CC4-75489C2E605E}">
      <dgm:prSet/>
      <dgm:spPr/>
      <dgm:t>
        <a:bodyPr/>
        <a:lstStyle/>
        <a:p>
          <a:endParaRPr lang="ru-RU"/>
        </a:p>
      </dgm:t>
    </dgm:pt>
    <dgm:pt modelId="{BAF4E8FB-E65B-42BB-81E0-791B8B714D54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əksəriyyəti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xolesterin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daşları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0E921E-B854-4AD6-9A97-D02AA3E8BABC}" type="parTrans" cxnId="{3658D30E-F348-4887-AE5B-6BB9012E178F}">
      <dgm:prSet/>
      <dgm:spPr/>
      <dgm:t>
        <a:bodyPr/>
        <a:lstStyle/>
        <a:p>
          <a:endParaRPr lang="ru-RU"/>
        </a:p>
      </dgm:t>
    </dgm:pt>
    <dgm:pt modelId="{1EFEF7DD-C9E9-47CB-AF9C-491D362FB35D}" type="sibTrans" cxnId="{3658D30E-F348-4887-AE5B-6BB9012E178F}">
      <dgm:prSet/>
      <dgm:spPr/>
      <dgm:t>
        <a:bodyPr/>
        <a:lstStyle/>
        <a:p>
          <a:endParaRPr lang="ru-RU"/>
        </a:p>
      </dgm:t>
    </dgm:pt>
    <dgm:pt modelId="{795585B0-CB43-4A32-9C4E-E4972A0096D6}" type="pres">
      <dgm:prSet presAssocID="{EE175D98-8AC9-4BBB-B272-B609A0D3AD6D}" presName="linear" presStyleCnt="0">
        <dgm:presLayoutVars>
          <dgm:dir/>
          <dgm:animLvl val="lvl"/>
          <dgm:resizeHandles val="exact"/>
        </dgm:presLayoutVars>
      </dgm:prSet>
      <dgm:spPr/>
    </dgm:pt>
    <dgm:pt modelId="{699AE6A9-CDBF-439D-AADE-5AD8C17B536F}" type="pres">
      <dgm:prSet presAssocID="{2703ED17-86DA-4597-9F5D-6C9033C39AE4}" presName="parentLin" presStyleCnt="0"/>
      <dgm:spPr/>
    </dgm:pt>
    <dgm:pt modelId="{32504403-0EAB-4072-A6C3-8963288AB201}" type="pres">
      <dgm:prSet presAssocID="{2703ED17-86DA-4597-9F5D-6C9033C39AE4}" presName="parentLeftMargin" presStyleLbl="node1" presStyleIdx="0" presStyleCnt="2"/>
      <dgm:spPr/>
    </dgm:pt>
    <dgm:pt modelId="{926A52D9-66BF-41D1-A46B-15F8CCD38A2E}" type="pres">
      <dgm:prSet presAssocID="{2703ED17-86DA-4597-9F5D-6C9033C39AE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4E8053C-724F-4027-BBD2-F8A7A7BB33C1}" type="pres">
      <dgm:prSet presAssocID="{2703ED17-86DA-4597-9F5D-6C9033C39AE4}" presName="negativeSpace" presStyleCnt="0"/>
      <dgm:spPr/>
    </dgm:pt>
    <dgm:pt modelId="{48C0776E-3D59-4889-A2E9-A98B476B2DB7}" type="pres">
      <dgm:prSet presAssocID="{2703ED17-86DA-4597-9F5D-6C9033C39AE4}" presName="childText" presStyleLbl="conFgAcc1" presStyleIdx="0" presStyleCnt="2">
        <dgm:presLayoutVars>
          <dgm:bulletEnabled val="1"/>
        </dgm:presLayoutVars>
      </dgm:prSet>
      <dgm:spPr/>
    </dgm:pt>
    <dgm:pt modelId="{7E44E63E-3090-41AE-B7F7-5857E919729E}" type="pres">
      <dgm:prSet presAssocID="{D9504376-1B27-4830-AE42-AF476C21CB03}" presName="spaceBetweenRectangles" presStyleCnt="0"/>
      <dgm:spPr/>
    </dgm:pt>
    <dgm:pt modelId="{E935386B-200A-4618-A52F-E82BB2A02C15}" type="pres">
      <dgm:prSet presAssocID="{DCF3CB94-C750-4B63-8C74-172DE3E11A8B}" presName="parentLin" presStyleCnt="0"/>
      <dgm:spPr/>
    </dgm:pt>
    <dgm:pt modelId="{05A4E7F7-7ADB-4EEC-AE03-F55F341FA00E}" type="pres">
      <dgm:prSet presAssocID="{DCF3CB94-C750-4B63-8C74-172DE3E11A8B}" presName="parentLeftMargin" presStyleLbl="node1" presStyleIdx="0" presStyleCnt="2"/>
      <dgm:spPr/>
    </dgm:pt>
    <dgm:pt modelId="{99420E29-9AA7-40EB-94EC-B23E2F25FE1A}" type="pres">
      <dgm:prSet presAssocID="{DCF3CB94-C750-4B63-8C74-172DE3E11A8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AB02971-6176-4F3F-AAD4-DEF2467058A7}" type="pres">
      <dgm:prSet presAssocID="{DCF3CB94-C750-4B63-8C74-172DE3E11A8B}" presName="negativeSpace" presStyleCnt="0"/>
      <dgm:spPr/>
    </dgm:pt>
    <dgm:pt modelId="{921F7011-F833-4336-8742-2B987B166401}" type="pres">
      <dgm:prSet presAssocID="{DCF3CB94-C750-4B63-8C74-172DE3E11A8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441910B-96D3-403D-A5B0-FE6674F2C549}" type="presOf" srcId="{DCF3CB94-C750-4B63-8C74-172DE3E11A8B}" destId="{05A4E7F7-7ADB-4EEC-AE03-F55F341FA00E}" srcOrd="0" destOrd="0" presId="urn:microsoft.com/office/officeart/2005/8/layout/list1"/>
    <dgm:cxn modelId="{3658D30E-F348-4887-AE5B-6BB9012E178F}" srcId="{DCF3CB94-C750-4B63-8C74-172DE3E11A8B}" destId="{BAF4E8FB-E65B-42BB-81E0-791B8B714D54}" srcOrd="1" destOrd="0" parTransId="{7B0E921E-B854-4AD6-9A97-D02AA3E8BABC}" sibTransId="{1EFEF7DD-C9E9-47CB-AF9C-491D362FB35D}"/>
    <dgm:cxn modelId="{8CFB1219-35E1-4C03-9862-F70C0F47AAB1}" srcId="{EE175D98-8AC9-4BBB-B272-B609A0D3AD6D}" destId="{DCF3CB94-C750-4B63-8C74-172DE3E11A8B}" srcOrd="1" destOrd="0" parTransId="{4E893610-61E6-4AF7-BFC3-24845A15E634}" sibTransId="{4CFA4F18-AAC5-4F14-A418-BF6D6CB5A719}"/>
    <dgm:cxn modelId="{03216628-5C26-49C4-818F-B962D19C0A2B}" type="presOf" srcId="{EE175D98-8AC9-4BBB-B272-B609A0D3AD6D}" destId="{795585B0-CB43-4A32-9C4E-E4972A0096D6}" srcOrd="0" destOrd="0" presId="urn:microsoft.com/office/officeart/2005/8/layout/list1"/>
    <dgm:cxn modelId="{DFAC4460-22A9-4875-8353-D30D6139FD05}" srcId="{EE175D98-8AC9-4BBB-B272-B609A0D3AD6D}" destId="{2703ED17-86DA-4597-9F5D-6C9033C39AE4}" srcOrd="0" destOrd="0" parTransId="{A81D2A7E-7C62-4681-A436-ED9F9A15D576}" sibTransId="{D9504376-1B27-4830-AE42-AF476C21CB03}"/>
    <dgm:cxn modelId="{47E0F28D-FDE3-4520-9FE0-E36A9921E64E}" type="presOf" srcId="{2703ED17-86DA-4597-9F5D-6C9033C39AE4}" destId="{32504403-0EAB-4072-A6C3-8963288AB201}" srcOrd="0" destOrd="0" presId="urn:microsoft.com/office/officeart/2005/8/layout/list1"/>
    <dgm:cxn modelId="{2C324F8F-6645-4F60-9FE2-77A604B29942}" srcId="{2703ED17-86DA-4597-9F5D-6C9033C39AE4}" destId="{801C5A32-00B5-427A-AE96-F5DA6C977F2E}" srcOrd="0" destOrd="0" parTransId="{F03E4579-4639-436B-BE38-DA259381D600}" sibTransId="{419A2D11-020C-4BA7-9400-A286FC668989}"/>
    <dgm:cxn modelId="{EB7F1491-B14F-4DD1-ADC1-9A71CE99EFE1}" srcId="{2703ED17-86DA-4597-9F5D-6C9033C39AE4}" destId="{7D9FF593-3985-4664-947A-1E995124B9F2}" srcOrd="1" destOrd="0" parTransId="{F36C1438-2300-4BCD-95E5-D1193703E8D3}" sibTransId="{A947F185-7AFF-465E-85CF-F1F08F30BAB4}"/>
    <dgm:cxn modelId="{9F897C91-3BA4-4D63-8CC4-75489C2E605E}" srcId="{DCF3CB94-C750-4B63-8C74-172DE3E11A8B}" destId="{1E6FAC82-9D35-48F3-ADF7-B54B62603ABB}" srcOrd="0" destOrd="0" parTransId="{07304291-1D69-4B48-B52D-C61BBA77EEEB}" sibTransId="{4F37BEEC-B8B4-45B4-A914-01F087E7287D}"/>
    <dgm:cxn modelId="{B9FADC9F-3E39-4089-A04B-4FD79D26DFBD}" type="presOf" srcId="{BAF4E8FB-E65B-42BB-81E0-791B8B714D54}" destId="{921F7011-F833-4336-8742-2B987B166401}" srcOrd="0" destOrd="1" presId="urn:microsoft.com/office/officeart/2005/8/layout/list1"/>
    <dgm:cxn modelId="{1ACB25B3-2BA8-4A96-AB05-33D367DA670A}" type="presOf" srcId="{801C5A32-00B5-427A-AE96-F5DA6C977F2E}" destId="{48C0776E-3D59-4889-A2E9-A98B476B2DB7}" srcOrd="0" destOrd="0" presId="urn:microsoft.com/office/officeart/2005/8/layout/list1"/>
    <dgm:cxn modelId="{54DB3DCB-2787-4F92-BD46-AE834DF31B31}" type="presOf" srcId="{7D9FF593-3985-4664-947A-1E995124B9F2}" destId="{48C0776E-3D59-4889-A2E9-A98B476B2DB7}" srcOrd="0" destOrd="1" presId="urn:microsoft.com/office/officeart/2005/8/layout/list1"/>
    <dgm:cxn modelId="{F2454ADC-0130-421D-9932-E38371F1BDCA}" type="presOf" srcId="{1E6FAC82-9D35-48F3-ADF7-B54B62603ABB}" destId="{921F7011-F833-4336-8742-2B987B166401}" srcOrd="0" destOrd="0" presId="urn:microsoft.com/office/officeart/2005/8/layout/list1"/>
    <dgm:cxn modelId="{1B7B53DD-893A-4012-AEFD-02FBFF8636EC}" type="presOf" srcId="{DCF3CB94-C750-4B63-8C74-172DE3E11A8B}" destId="{99420E29-9AA7-40EB-94EC-B23E2F25FE1A}" srcOrd="1" destOrd="0" presId="urn:microsoft.com/office/officeart/2005/8/layout/list1"/>
    <dgm:cxn modelId="{D95ADDEC-B557-43FE-9443-8C77BDE3E13F}" type="presOf" srcId="{2703ED17-86DA-4597-9F5D-6C9033C39AE4}" destId="{926A52D9-66BF-41D1-A46B-15F8CCD38A2E}" srcOrd="1" destOrd="0" presId="urn:microsoft.com/office/officeart/2005/8/layout/list1"/>
    <dgm:cxn modelId="{BA99B7F7-252B-4369-905E-A7FA5E44E8F3}" type="presParOf" srcId="{795585B0-CB43-4A32-9C4E-E4972A0096D6}" destId="{699AE6A9-CDBF-439D-AADE-5AD8C17B536F}" srcOrd="0" destOrd="0" presId="urn:microsoft.com/office/officeart/2005/8/layout/list1"/>
    <dgm:cxn modelId="{78F55F1B-42FF-47E5-B5C9-18151DB1BCFB}" type="presParOf" srcId="{699AE6A9-CDBF-439D-AADE-5AD8C17B536F}" destId="{32504403-0EAB-4072-A6C3-8963288AB201}" srcOrd="0" destOrd="0" presId="urn:microsoft.com/office/officeart/2005/8/layout/list1"/>
    <dgm:cxn modelId="{0A295E50-6EBB-472F-B103-123F38DE24CC}" type="presParOf" srcId="{699AE6A9-CDBF-439D-AADE-5AD8C17B536F}" destId="{926A52D9-66BF-41D1-A46B-15F8CCD38A2E}" srcOrd="1" destOrd="0" presId="urn:microsoft.com/office/officeart/2005/8/layout/list1"/>
    <dgm:cxn modelId="{2128C9A3-9ABD-40A7-9E73-35383EEEA1CD}" type="presParOf" srcId="{795585B0-CB43-4A32-9C4E-E4972A0096D6}" destId="{A4E8053C-724F-4027-BBD2-F8A7A7BB33C1}" srcOrd="1" destOrd="0" presId="urn:microsoft.com/office/officeart/2005/8/layout/list1"/>
    <dgm:cxn modelId="{687FF854-C718-4169-A283-2F38C8A8BE03}" type="presParOf" srcId="{795585B0-CB43-4A32-9C4E-E4972A0096D6}" destId="{48C0776E-3D59-4889-A2E9-A98B476B2DB7}" srcOrd="2" destOrd="0" presId="urn:microsoft.com/office/officeart/2005/8/layout/list1"/>
    <dgm:cxn modelId="{2395A502-3E4E-49B7-8579-0094C12D5662}" type="presParOf" srcId="{795585B0-CB43-4A32-9C4E-E4972A0096D6}" destId="{7E44E63E-3090-41AE-B7F7-5857E919729E}" srcOrd="3" destOrd="0" presId="urn:microsoft.com/office/officeart/2005/8/layout/list1"/>
    <dgm:cxn modelId="{0CC23DB7-2C45-4E7F-9F39-04B704510F9E}" type="presParOf" srcId="{795585B0-CB43-4A32-9C4E-E4972A0096D6}" destId="{E935386B-200A-4618-A52F-E82BB2A02C15}" srcOrd="4" destOrd="0" presId="urn:microsoft.com/office/officeart/2005/8/layout/list1"/>
    <dgm:cxn modelId="{1182E83B-0DAD-4879-8794-F16F81BBA0FE}" type="presParOf" srcId="{E935386B-200A-4618-A52F-E82BB2A02C15}" destId="{05A4E7F7-7ADB-4EEC-AE03-F55F341FA00E}" srcOrd="0" destOrd="0" presId="urn:microsoft.com/office/officeart/2005/8/layout/list1"/>
    <dgm:cxn modelId="{73B2DF7C-2CD3-4BEA-BF18-24E9716DD407}" type="presParOf" srcId="{E935386B-200A-4618-A52F-E82BB2A02C15}" destId="{99420E29-9AA7-40EB-94EC-B23E2F25FE1A}" srcOrd="1" destOrd="0" presId="urn:microsoft.com/office/officeart/2005/8/layout/list1"/>
    <dgm:cxn modelId="{2F7C1BB7-5CC2-4242-8D1A-2DCDE934C1BC}" type="presParOf" srcId="{795585B0-CB43-4A32-9C4E-E4972A0096D6}" destId="{9AB02971-6176-4F3F-AAD4-DEF2467058A7}" srcOrd="5" destOrd="0" presId="urn:microsoft.com/office/officeart/2005/8/layout/list1"/>
    <dgm:cxn modelId="{04E6D826-8F7B-4988-B1CE-C9C0E0BFEA47}" type="presParOf" srcId="{795585B0-CB43-4A32-9C4E-E4972A0096D6}" destId="{921F7011-F833-4336-8742-2B987B16640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A47399-B627-4078-A08B-D1CC504473D5}" type="doc">
      <dgm:prSet loTypeId="urn:microsoft.com/office/officeart/2005/8/layout/list1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11355E9-978B-4428-98C3-947817FDC897}">
      <dgm:prSet phldrT="[Text]"/>
      <dgm:spPr/>
      <dgm:t>
        <a:bodyPr/>
        <a:lstStyle/>
        <a:p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Subklinik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hissəvi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tıxanma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B3076C-1A0F-49E4-AE62-5603AE931504}" type="parTrans" cxnId="{DF9A1BC1-4072-484A-B3AE-F897945A21C4}">
      <dgm:prSet/>
      <dgm:spPr/>
      <dgm:t>
        <a:bodyPr/>
        <a:lstStyle/>
        <a:p>
          <a:endParaRPr lang="ru-RU"/>
        </a:p>
      </dgm:t>
    </dgm:pt>
    <dgm:pt modelId="{CA9AC027-6C87-436C-9F4C-9B36392792FB}" type="sibTrans" cxnId="{DF9A1BC1-4072-484A-B3AE-F897945A21C4}">
      <dgm:prSet/>
      <dgm:spPr/>
      <dgm:t>
        <a:bodyPr/>
        <a:lstStyle/>
        <a:p>
          <a:endParaRPr lang="ru-RU"/>
        </a:p>
      </dgm:t>
    </dgm:pt>
    <dgm:pt modelId="{D6C64EC1-04C5-481F-83F2-94DC3A00042C}">
      <dgm:prSet phldrT="[Text]"/>
      <dgm:spPr/>
      <dgm:t>
        <a:bodyPr/>
        <a:lstStyle/>
        <a:p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Simptomatik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23521A-A76D-4BF5-A447-BA540F08360C}" type="parTrans" cxnId="{BC66E98E-5DB2-4990-ADE2-D9C1B62665FE}">
      <dgm:prSet/>
      <dgm:spPr/>
      <dgm:t>
        <a:bodyPr/>
        <a:lstStyle/>
        <a:p>
          <a:endParaRPr lang="ru-RU"/>
        </a:p>
      </dgm:t>
    </dgm:pt>
    <dgm:pt modelId="{2426206F-D31D-45A4-8B28-C7B7C976EEA2}" type="sibTrans" cxnId="{BC66E98E-5DB2-4990-ADE2-D9C1B62665FE}">
      <dgm:prSet/>
      <dgm:spPr/>
      <dgm:t>
        <a:bodyPr/>
        <a:lstStyle/>
        <a:p>
          <a:endParaRPr lang="ru-RU"/>
        </a:p>
      </dgm:t>
    </dgm:pt>
    <dgm:pt modelId="{2C6EF155-2B38-492B-A20A-604C89D4FB08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vermirlər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A85434-E16C-406C-AD27-A4BDC8443B8D}" type="parTrans" cxnId="{154C9031-A74C-4A8D-8BB7-75B3C32C16DE}">
      <dgm:prSet/>
      <dgm:spPr/>
      <dgm:t>
        <a:bodyPr/>
        <a:lstStyle/>
        <a:p>
          <a:endParaRPr lang="ru-RU"/>
        </a:p>
      </dgm:t>
    </dgm:pt>
    <dgm:pt modelId="{6D78AFA9-BF5A-41EB-9D51-9C1B397A8959}" type="sibTrans" cxnId="{154C9031-A74C-4A8D-8BB7-75B3C32C16DE}">
      <dgm:prSet/>
      <dgm:spPr/>
      <dgm:t>
        <a:bodyPr/>
        <a:lstStyle/>
        <a:p>
          <a:endParaRPr lang="ru-RU"/>
        </a:p>
      </dgm:t>
    </dgm:pt>
    <dgm:pt modelId="{14738C1C-2A21-4887-88BC-023437B2FE5C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əsadüf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müayinədə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tapılırlar</a:t>
          </a:r>
        </a:p>
      </dgm:t>
    </dgm:pt>
    <dgm:pt modelId="{25654989-EE09-4998-A43C-9F43D53FA151}" type="parTrans" cxnId="{C494FD35-DD1D-4FD3-B387-EAEEDD9C7D3A}">
      <dgm:prSet/>
      <dgm:spPr/>
      <dgm:t>
        <a:bodyPr/>
        <a:lstStyle/>
        <a:p>
          <a:endParaRPr lang="ru-RU"/>
        </a:p>
      </dgm:t>
    </dgm:pt>
    <dgm:pt modelId="{7B514D65-3F09-4D28-BB7F-083ACB471E11}" type="sibTrans" cxnId="{C494FD35-DD1D-4FD3-B387-EAEEDD9C7D3A}">
      <dgm:prSet/>
      <dgm:spPr/>
      <dgm:t>
        <a:bodyPr/>
        <a:lstStyle/>
        <a:p>
          <a:endParaRPr lang="ru-RU"/>
        </a:p>
      </dgm:t>
    </dgm:pt>
    <dgm:pt modelId="{A31A7668-2EEF-4377-A4D3-4F5D1D964694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vermirlər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9BAC38-9F40-48D6-9069-956E9E3993BC}" type="parTrans" cxnId="{B440976E-7F4A-4510-9F59-527F7F2997F0}">
      <dgm:prSet/>
      <dgm:spPr/>
      <dgm:t>
        <a:bodyPr/>
        <a:lstStyle/>
        <a:p>
          <a:endParaRPr lang="ru-RU"/>
        </a:p>
      </dgm:t>
    </dgm:pt>
    <dgm:pt modelId="{5854FEDA-0586-46BC-BD7C-B8D5EC122ADA}" type="sibTrans" cxnId="{B440976E-7F4A-4510-9F59-527F7F2997F0}">
      <dgm:prSet/>
      <dgm:spPr/>
      <dgm:t>
        <a:bodyPr/>
        <a:lstStyle/>
        <a:p>
          <a:endParaRPr lang="ru-RU"/>
        </a:p>
      </dgm:t>
    </dgm:pt>
    <dgm:pt modelId="{BFFAB91C-563D-42FD-8303-3DA204311AEB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aborator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müayinələrdə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göstəricilərində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artma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(QF, QQT)</a:t>
          </a:r>
        </a:p>
      </dgm:t>
    </dgm:pt>
    <dgm:pt modelId="{A489DFD7-202A-4F00-8F97-B570D8006936}" type="parTrans" cxnId="{14CEFC9C-7187-4A5B-B55E-704D2145954B}">
      <dgm:prSet/>
      <dgm:spPr/>
      <dgm:t>
        <a:bodyPr/>
        <a:lstStyle/>
        <a:p>
          <a:endParaRPr lang="ru-RU"/>
        </a:p>
      </dgm:t>
    </dgm:pt>
    <dgm:pt modelId="{FF6CD609-007B-4A14-84D7-446B1A94E81C}" type="sibTrans" cxnId="{14CEFC9C-7187-4A5B-B55E-704D2145954B}">
      <dgm:prSet/>
      <dgm:spPr/>
      <dgm:t>
        <a:bodyPr/>
        <a:lstStyle/>
        <a:p>
          <a:endParaRPr lang="ru-RU"/>
        </a:p>
      </dgm:t>
    </dgm:pt>
    <dgm:pt modelId="{9F9720B8-8F10-4C64-A64E-B3489355C340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olestaz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xolestatik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enzimlərdə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artıma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xoledox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genişlənməsi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</dgm:t>
    </dgm:pt>
    <dgm:pt modelId="{537ACA27-0847-4682-9FD9-CAF0CC8B3808}" type="parTrans" cxnId="{CB1F3E1C-A95A-4481-9A84-3C14A8CD0FD5}">
      <dgm:prSet/>
      <dgm:spPr/>
      <dgm:t>
        <a:bodyPr/>
        <a:lstStyle/>
        <a:p>
          <a:endParaRPr lang="ru-RU"/>
        </a:p>
      </dgm:t>
    </dgm:pt>
    <dgm:pt modelId="{9ECD7BEE-C90E-41F4-830B-434C567DF382}" type="sibTrans" cxnId="{CB1F3E1C-A95A-4481-9A84-3C14A8CD0FD5}">
      <dgm:prSet/>
      <dgm:spPr/>
      <dgm:t>
        <a:bodyPr/>
        <a:lstStyle/>
        <a:p>
          <a:endParaRPr lang="ru-RU"/>
        </a:p>
      </dgm:t>
    </dgm:pt>
    <dgm:pt modelId="{94A4B98F-EC76-400D-8A24-54C92337A593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olangit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9F8DEB-FEB9-4927-9F4D-BC3FB9D6869A}" type="parTrans" cxnId="{42D1B2F0-B7B0-4FBE-91F4-EBBFF8E7F936}">
      <dgm:prSet/>
      <dgm:spPr/>
      <dgm:t>
        <a:bodyPr/>
        <a:lstStyle/>
        <a:p>
          <a:endParaRPr lang="ru-RU"/>
        </a:p>
      </dgm:t>
    </dgm:pt>
    <dgm:pt modelId="{A3F7C978-D13D-4E82-BC8B-6C0C3A5B3C2B}" type="sibTrans" cxnId="{42D1B2F0-B7B0-4FBE-91F4-EBBFF8E7F936}">
      <dgm:prSet/>
      <dgm:spPr/>
      <dgm:t>
        <a:bodyPr/>
        <a:lstStyle/>
        <a:p>
          <a:endParaRPr lang="ru-RU"/>
        </a:p>
      </dgm:t>
    </dgm:pt>
    <dgm:pt modelId="{6E53AB68-68EC-4B9A-8EA4-9F261FCC8CA2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ankreatit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A111D7E-2AB5-4FED-9C85-DC1711FCE85A}" type="parTrans" cxnId="{1EF61619-7B1D-472D-A64B-3FC1F6A9FBE7}">
      <dgm:prSet/>
      <dgm:spPr/>
      <dgm:t>
        <a:bodyPr/>
        <a:lstStyle/>
        <a:p>
          <a:endParaRPr lang="ru-RU"/>
        </a:p>
      </dgm:t>
    </dgm:pt>
    <dgm:pt modelId="{1FB10757-D5DF-4D3D-BF82-CBB5F3CE3445}" type="sibTrans" cxnId="{1EF61619-7B1D-472D-A64B-3FC1F6A9FBE7}">
      <dgm:prSet/>
      <dgm:spPr/>
      <dgm:t>
        <a:bodyPr/>
        <a:lstStyle/>
        <a:p>
          <a:endParaRPr lang="ru-RU"/>
        </a:p>
      </dgm:t>
    </dgm:pt>
    <dgm:pt modelId="{B90A7689-7A1E-4BB9-80E5-FBD10690DC91}">
      <dgm:prSet phldrT="[Text]"/>
      <dgm:spPr/>
      <dgm:t>
        <a:bodyPr/>
        <a:lstStyle/>
        <a:p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Asimptomatik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4D9E7-F00F-4F58-A324-065ADC3B4FE1}" type="sibTrans" cxnId="{97124CA2-E7F7-4BB5-AD88-041667693AD8}">
      <dgm:prSet/>
      <dgm:spPr/>
      <dgm:t>
        <a:bodyPr/>
        <a:lstStyle/>
        <a:p>
          <a:endParaRPr lang="ru-RU"/>
        </a:p>
      </dgm:t>
    </dgm:pt>
    <dgm:pt modelId="{A6AE59A6-782A-4B32-B11A-9EE73F72E806}" type="parTrans" cxnId="{97124CA2-E7F7-4BB5-AD88-041667693AD8}">
      <dgm:prSet/>
      <dgm:spPr/>
      <dgm:t>
        <a:bodyPr/>
        <a:lstStyle/>
        <a:p>
          <a:endParaRPr lang="ru-RU"/>
        </a:p>
      </dgm:t>
    </dgm:pt>
    <dgm:pt modelId="{DD18F0CC-F90D-4757-ABDB-5F1391208AAF}" type="pres">
      <dgm:prSet presAssocID="{2FA47399-B627-4078-A08B-D1CC504473D5}" presName="linear" presStyleCnt="0">
        <dgm:presLayoutVars>
          <dgm:dir/>
          <dgm:animLvl val="lvl"/>
          <dgm:resizeHandles val="exact"/>
        </dgm:presLayoutVars>
      </dgm:prSet>
      <dgm:spPr/>
    </dgm:pt>
    <dgm:pt modelId="{6FD39F19-FD04-4D1F-ABCE-C0420EEC4EB2}" type="pres">
      <dgm:prSet presAssocID="{B90A7689-7A1E-4BB9-80E5-FBD10690DC91}" presName="parentLin" presStyleCnt="0"/>
      <dgm:spPr/>
    </dgm:pt>
    <dgm:pt modelId="{A36405DC-9ACE-4925-8BEF-6B298641E364}" type="pres">
      <dgm:prSet presAssocID="{B90A7689-7A1E-4BB9-80E5-FBD10690DC91}" presName="parentLeftMargin" presStyleLbl="node1" presStyleIdx="0" presStyleCnt="3"/>
      <dgm:spPr/>
    </dgm:pt>
    <dgm:pt modelId="{AB4FDE9B-3FC9-41C6-B046-1BCC6C550D72}" type="pres">
      <dgm:prSet presAssocID="{B90A7689-7A1E-4BB9-80E5-FBD10690DC9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919D99C-4297-4BB4-806E-51598F177000}" type="pres">
      <dgm:prSet presAssocID="{B90A7689-7A1E-4BB9-80E5-FBD10690DC91}" presName="negativeSpace" presStyleCnt="0"/>
      <dgm:spPr/>
    </dgm:pt>
    <dgm:pt modelId="{2B7A4A7C-3AC0-4077-89D6-DC7EC8A02ED5}" type="pres">
      <dgm:prSet presAssocID="{B90A7689-7A1E-4BB9-80E5-FBD10690DC91}" presName="childText" presStyleLbl="conFgAcc1" presStyleIdx="0" presStyleCnt="3">
        <dgm:presLayoutVars>
          <dgm:bulletEnabled val="1"/>
        </dgm:presLayoutVars>
      </dgm:prSet>
      <dgm:spPr/>
    </dgm:pt>
    <dgm:pt modelId="{34A0B507-4E97-4787-B6F7-4B89D87936F6}" type="pres">
      <dgm:prSet presAssocID="{10E4D9E7-F00F-4F58-A324-065ADC3B4FE1}" presName="spaceBetweenRectangles" presStyleCnt="0"/>
      <dgm:spPr/>
    </dgm:pt>
    <dgm:pt modelId="{3D1D4B82-F1EB-42BF-8EA1-FD2298543FE2}" type="pres">
      <dgm:prSet presAssocID="{411355E9-978B-4428-98C3-947817FDC897}" presName="parentLin" presStyleCnt="0"/>
      <dgm:spPr/>
    </dgm:pt>
    <dgm:pt modelId="{89DC1CF9-25F5-49B6-A63A-853C30B93B2A}" type="pres">
      <dgm:prSet presAssocID="{411355E9-978B-4428-98C3-947817FDC897}" presName="parentLeftMargin" presStyleLbl="node1" presStyleIdx="0" presStyleCnt="3"/>
      <dgm:spPr/>
    </dgm:pt>
    <dgm:pt modelId="{98A2C1FA-F4BA-4E04-901B-91D8AC81F896}" type="pres">
      <dgm:prSet presAssocID="{411355E9-978B-4428-98C3-947817FDC89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4FC56C0-F1A0-4F9A-932B-ECAED40F9B47}" type="pres">
      <dgm:prSet presAssocID="{411355E9-978B-4428-98C3-947817FDC897}" presName="negativeSpace" presStyleCnt="0"/>
      <dgm:spPr/>
    </dgm:pt>
    <dgm:pt modelId="{27CF8A5B-EF36-4A76-93A3-47BC96639854}" type="pres">
      <dgm:prSet presAssocID="{411355E9-978B-4428-98C3-947817FDC897}" presName="childText" presStyleLbl="conFgAcc1" presStyleIdx="1" presStyleCnt="3">
        <dgm:presLayoutVars>
          <dgm:bulletEnabled val="1"/>
        </dgm:presLayoutVars>
      </dgm:prSet>
      <dgm:spPr/>
    </dgm:pt>
    <dgm:pt modelId="{897EFA69-A757-4A0B-97F1-E42A0703FC48}" type="pres">
      <dgm:prSet presAssocID="{CA9AC027-6C87-436C-9F4C-9B36392792FB}" presName="spaceBetweenRectangles" presStyleCnt="0"/>
      <dgm:spPr/>
    </dgm:pt>
    <dgm:pt modelId="{C599DAA7-88AC-4897-99E1-42CFC73F4E32}" type="pres">
      <dgm:prSet presAssocID="{D6C64EC1-04C5-481F-83F2-94DC3A00042C}" presName="parentLin" presStyleCnt="0"/>
      <dgm:spPr/>
    </dgm:pt>
    <dgm:pt modelId="{C8B91BBF-1F9B-4CCE-9CCC-3925162C5668}" type="pres">
      <dgm:prSet presAssocID="{D6C64EC1-04C5-481F-83F2-94DC3A00042C}" presName="parentLeftMargin" presStyleLbl="node1" presStyleIdx="1" presStyleCnt="3"/>
      <dgm:spPr/>
    </dgm:pt>
    <dgm:pt modelId="{8FE0D727-72FC-41C2-BEBA-D88DD899D891}" type="pres">
      <dgm:prSet presAssocID="{D6C64EC1-04C5-481F-83F2-94DC3A00042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3AAFEA1-3942-4F1A-B633-A393F78B0AC4}" type="pres">
      <dgm:prSet presAssocID="{D6C64EC1-04C5-481F-83F2-94DC3A00042C}" presName="negativeSpace" presStyleCnt="0"/>
      <dgm:spPr/>
    </dgm:pt>
    <dgm:pt modelId="{A1B2388E-1A44-4BAC-9063-9A017623D56F}" type="pres">
      <dgm:prSet presAssocID="{D6C64EC1-04C5-481F-83F2-94DC3A00042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DCE5D06-8195-4666-A01E-D03CA0343287}" type="presOf" srcId="{411355E9-978B-4428-98C3-947817FDC897}" destId="{89DC1CF9-25F5-49B6-A63A-853C30B93B2A}" srcOrd="0" destOrd="0" presId="urn:microsoft.com/office/officeart/2005/8/layout/list1"/>
    <dgm:cxn modelId="{122DDF06-8277-4596-93CE-2006A4FF870E}" type="presOf" srcId="{A31A7668-2EEF-4377-A4D3-4F5D1D964694}" destId="{27CF8A5B-EF36-4A76-93A3-47BC96639854}" srcOrd="0" destOrd="0" presId="urn:microsoft.com/office/officeart/2005/8/layout/list1"/>
    <dgm:cxn modelId="{1EF61619-7B1D-472D-A64B-3FC1F6A9FBE7}" srcId="{D6C64EC1-04C5-481F-83F2-94DC3A00042C}" destId="{6E53AB68-68EC-4B9A-8EA4-9F261FCC8CA2}" srcOrd="2" destOrd="0" parTransId="{EA111D7E-2AB5-4FED-9C85-DC1711FCE85A}" sibTransId="{1FB10757-D5DF-4D3D-BF82-CBB5F3CE3445}"/>
    <dgm:cxn modelId="{CB1F3E1C-A95A-4481-9A84-3C14A8CD0FD5}" srcId="{D6C64EC1-04C5-481F-83F2-94DC3A00042C}" destId="{9F9720B8-8F10-4C64-A64E-B3489355C340}" srcOrd="0" destOrd="0" parTransId="{537ACA27-0847-4682-9FD9-CAF0CC8B3808}" sibTransId="{9ECD7BEE-C90E-41F4-830B-434C567DF382}"/>
    <dgm:cxn modelId="{45E2DF20-8DCD-4345-9724-B8DDD719FC7D}" type="presOf" srcId="{9F9720B8-8F10-4C64-A64E-B3489355C340}" destId="{A1B2388E-1A44-4BAC-9063-9A017623D56F}" srcOrd="0" destOrd="0" presId="urn:microsoft.com/office/officeart/2005/8/layout/list1"/>
    <dgm:cxn modelId="{154C9031-A74C-4A8D-8BB7-75B3C32C16DE}" srcId="{B90A7689-7A1E-4BB9-80E5-FBD10690DC91}" destId="{2C6EF155-2B38-492B-A20A-604C89D4FB08}" srcOrd="0" destOrd="0" parTransId="{82A85434-E16C-406C-AD27-A4BDC8443B8D}" sibTransId="{6D78AFA9-BF5A-41EB-9D51-9C1B397A8959}"/>
    <dgm:cxn modelId="{C494FD35-DD1D-4FD3-B387-EAEEDD9C7D3A}" srcId="{B90A7689-7A1E-4BB9-80E5-FBD10690DC91}" destId="{14738C1C-2A21-4887-88BC-023437B2FE5C}" srcOrd="1" destOrd="0" parTransId="{25654989-EE09-4998-A43C-9F43D53FA151}" sibTransId="{7B514D65-3F09-4D28-BB7F-083ACB471E11}"/>
    <dgm:cxn modelId="{EA197E69-F35E-488E-AAB0-6FEFF0CB0620}" type="presOf" srcId="{BFFAB91C-563D-42FD-8303-3DA204311AEB}" destId="{27CF8A5B-EF36-4A76-93A3-47BC96639854}" srcOrd="0" destOrd="1" presId="urn:microsoft.com/office/officeart/2005/8/layout/list1"/>
    <dgm:cxn modelId="{CF7E714D-C789-4F63-BD71-625CD678BC74}" type="presOf" srcId="{6E53AB68-68EC-4B9A-8EA4-9F261FCC8CA2}" destId="{A1B2388E-1A44-4BAC-9063-9A017623D56F}" srcOrd="0" destOrd="2" presId="urn:microsoft.com/office/officeart/2005/8/layout/list1"/>
    <dgm:cxn modelId="{B440976E-7F4A-4510-9F59-527F7F2997F0}" srcId="{411355E9-978B-4428-98C3-947817FDC897}" destId="{A31A7668-2EEF-4377-A4D3-4F5D1D964694}" srcOrd="0" destOrd="0" parTransId="{F69BAC38-9F40-48D6-9069-956E9E3993BC}" sibTransId="{5854FEDA-0586-46BC-BD7C-B8D5EC122ADA}"/>
    <dgm:cxn modelId="{F3BAA052-E3CA-411B-8D2E-6BE33DDC4A54}" type="presOf" srcId="{411355E9-978B-4428-98C3-947817FDC897}" destId="{98A2C1FA-F4BA-4E04-901B-91D8AC81F896}" srcOrd="1" destOrd="0" presId="urn:microsoft.com/office/officeart/2005/8/layout/list1"/>
    <dgm:cxn modelId="{B0256487-B37B-469E-BE51-8E8954FB4FD4}" type="presOf" srcId="{D6C64EC1-04C5-481F-83F2-94DC3A00042C}" destId="{C8B91BBF-1F9B-4CCE-9CCC-3925162C5668}" srcOrd="0" destOrd="0" presId="urn:microsoft.com/office/officeart/2005/8/layout/list1"/>
    <dgm:cxn modelId="{BC66E98E-5DB2-4990-ADE2-D9C1B62665FE}" srcId="{2FA47399-B627-4078-A08B-D1CC504473D5}" destId="{D6C64EC1-04C5-481F-83F2-94DC3A00042C}" srcOrd="2" destOrd="0" parTransId="{C823521A-A76D-4BF5-A447-BA540F08360C}" sibTransId="{2426206F-D31D-45A4-8B28-C7B7C976EEA2}"/>
    <dgm:cxn modelId="{B86E0896-D2CB-43BC-B4D5-C32FA5380FAF}" type="presOf" srcId="{D6C64EC1-04C5-481F-83F2-94DC3A00042C}" destId="{8FE0D727-72FC-41C2-BEBA-D88DD899D891}" srcOrd="1" destOrd="0" presId="urn:microsoft.com/office/officeart/2005/8/layout/list1"/>
    <dgm:cxn modelId="{14CEFC9C-7187-4A5B-B55E-704D2145954B}" srcId="{411355E9-978B-4428-98C3-947817FDC897}" destId="{BFFAB91C-563D-42FD-8303-3DA204311AEB}" srcOrd="1" destOrd="0" parTransId="{A489DFD7-202A-4F00-8F97-B570D8006936}" sibTransId="{FF6CD609-007B-4A14-84D7-446B1A94E81C}"/>
    <dgm:cxn modelId="{97124CA2-E7F7-4BB5-AD88-041667693AD8}" srcId="{2FA47399-B627-4078-A08B-D1CC504473D5}" destId="{B90A7689-7A1E-4BB9-80E5-FBD10690DC91}" srcOrd="0" destOrd="0" parTransId="{A6AE59A6-782A-4B32-B11A-9EE73F72E806}" sibTransId="{10E4D9E7-F00F-4F58-A324-065ADC3B4FE1}"/>
    <dgm:cxn modelId="{64D740AB-1808-4573-88F7-7A6090983F23}" type="presOf" srcId="{B90A7689-7A1E-4BB9-80E5-FBD10690DC91}" destId="{AB4FDE9B-3FC9-41C6-B046-1BCC6C550D72}" srcOrd="1" destOrd="0" presId="urn:microsoft.com/office/officeart/2005/8/layout/list1"/>
    <dgm:cxn modelId="{36000EB3-3BFA-4A18-A1A4-E48ED02A5690}" type="presOf" srcId="{94A4B98F-EC76-400D-8A24-54C92337A593}" destId="{A1B2388E-1A44-4BAC-9063-9A017623D56F}" srcOrd="0" destOrd="1" presId="urn:microsoft.com/office/officeart/2005/8/layout/list1"/>
    <dgm:cxn modelId="{A3C824B9-C6D8-4574-899A-2EF46329B826}" type="presOf" srcId="{2FA47399-B627-4078-A08B-D1CC504473D5}" destId="{DD18F0CC-F90D-4757-ABDB-5F1391208AAF}" srcOrd="0" destOrd="0" presId="urn:microsoft.com/office/officeart/2005/8/layout/list1"/>
    <dgm:cxn modelId="{DF9A1BC1-4072-484A-B3AE-F897945A21C4}" srcId="{2FA47399-B627-4078-A08B-D1CC504473D5}" destId="{411355E9-978B-4428-98C3-947817FDC897}" srcOrd="1" destOrd="0" parTransId="{E5B3076C-1A0F-49E4-AE62-5603AE931504}" sibTransId="{CA9AC027-6C87-436C-9F4C-9B36392792FB}"/>
    <dgm:cxn modelId="{5F653CC3-E439-4607-82C9-7DEDCFE5AF6D}" type="presOf" srcId="{B90A7689-7A1E-4BB9-80E5-FBD10690DC91}" destId="{A36405DC-9ACE-4925-8BEF-6B298641E364}" srcOrd="0" destOrd="0" presId="urn:microsoft.com/office/officeart/2005/8/layout/list1"/>
    <dgm:cxn modelId="{750F42DA-9C52-4847-B5AE-43755CC7F768}" type="presOf" srcId="{14738C1C-2A21-4887-88BC-023437B2FE5C}" destId="{2B7A4A7C-3AC0-4077-89D6-DC7EC8A02ED5}" srcOrd="0" destOrd="1" presId="urn:microsoft.com/office/officeart/2005/8/layout/list1"/>
    <dgm:cxn modelId="{4B71BAEB-B781-4269-B559-0C338092D308}" type="presOf" srcId="{2C6EF155-2B38-492B-A20A-604C89D4FB08}" destId="{2B7A4A7C-3AC0-4077-89D6-DC7EC8A02ED5}" srcOrd="0" destOrd="0" presId="urn:microsoft.com/office/officeart/2005/8/layout/list1"/>
    <dgm:cxn modelId="{42D1B2F0-B7B0-4FBE-91F4-EBBFF8E7F936}" srcId="{D6C64EC1-04C5-481F-83F2-94DC3A00042C}" destId="{94A4B98F-EC76-400D-8A24-54C92337A593}" srcOrd="1" destOrd="0" parTransId="{9C9F8DEB-FEB9-4927-9F4D-BC3FB9D6869A}" sibTransId="{A3F7C978-D13D-4E82-BC8B-6C0C3A5B3C2B}"/>
    <dgm:cxn modelId="{71EBD866-1F10-4561-BE04-CF2C330415A1}" type="presParOf" srcId="{DD18F0CC-F90D-4757-ABDB-5F1391208AAF}" destId="{6FD39F19-FD04-4D1F-ABCE-C0420EEC4EB2}" srcOrd="0" destOrd="0" presId="urn:microsoft.com/office/officeart/2005/8/layout/list1"/>
    <dgm:cxn modelId="{08164D02-6CF8-4C37-A27D-7C0B5969F05C}" type="presParOf" srcId="{6FD39F19-FD04-4D1F-ABCE-C0420EEC4EB2}" destId="{A36405DC-9ACE-4925-8BEF-6B298641E364}" srcOrd="0" destOrd="0" presId="urn:microsoft.com/office/officeart/2005/8/layout/list1"/>
    <dgm:cxn modelId="{4BE574D1-34C9-473B-835B-A7573707A0F1}" type="presParOf" srcId="{6FD39F19-FD04-4D1F-ABCE-C0420EEC4EB2}" destId="{AB4FDE9B-3FC9-41C6-B046-1BCC6C550D72}" srcOrd="1" destOrd="0" presId="urn:microsoft.com/office/officeart/2005/8/layout/list1"/>
    <dgm:cxn modelId="{8F167290-2E21-43B7-BBA1-8D184818819F}" type="presParOf" srcId="{DD18F0CC-F90D-4757-ABDB-5F1391208AAF}" destId="{8919D99C-4297-4BB4-806E-51598F177000}" srcOrd="1" destOrd="0" presId="urn:microsoft.com/office/officeart/2005/8/layout/list1"/>
    <dgm:cxn modelId="{D33A8B65-9193-4BBE-AF38-F15209243C93}" type="presParOf" srcId="{DD18F0CC-F90D-4757-ABDB-5F1391208AAF}" destId="{2B7A4A7C-3AC0-4077-89D6-DC7EC8A02ED5}" srcOrd="2" destOrd="0" presId="urn:microsoft.com/office/officeart/2005/8/layout/list1"/>
    <dgm:cxn modelId="{6BD8036E-660B-4055-BA18-4F4BE3717FCE}" type="presParOf" srcId="{DD18F0CC-F90D-4757-ABDB-5F1391208AAF}" destId="{34A0B507-4E97-4787-B6F7-4B89D87936F6}" srcOrd="3" destOrd="0" presId="urn:microsoft.com/office/officeart/2005/8/layout/list1"/>
    <dgm:cxn modelId="{BA761911-0ED4-49E3-8E8D-20A78CC50EF5}" type="presParOf" srcId="{DD18F0CC-F90D-4757-ABDB-5F1391208AAF}" destId="{3D1D4B82-F1EB-42BF-8EA1-FD2298543FE2}" srcOrd="4" destOrd="0" presId="urn:microsoft.com/office/officeart/2005/8/layout/list1"/>
    <dgm:cxn modelId="{650EF564-6A74-4348-B835-C02191E18B7B}" type="presParOf" srcId="{3D1D4B82-F1EB-42BF-8EA1-FD2298543FE2}" destId="{89DC1CF9-25F5-49B6-A63A-853C30B93B2A}" srcOrd="0" destOrd="0" presId="urn:microsoft.com/office/officeart/2005/8/layout/list1"/>
    <dgm:cxn modelId="{A851C3ED-095A-4757-ADCC-4701E0DF8EC9}" type="presParOf" srcId="{3D1D4B82-F1EB-42BF-8EA1-FD2298543FE2}" destId="{98A2C1FA-F4BA-4E04-901B-91D8AC81F896}" srcOrd="1" destOrd="0" presId="urn:microsoft.com/office/officeart/2005/8/layout/list1"/>
    <dgm:cxn modelId="{770B1AA7-8F8F-4F4A-9FF8-8A925519575C}" type="presParOf" srcId="{DD18F0CC-F90D-4757-ABDB-5F1391208AAF}" destId="{54FC56C0-F1A0-4F9A-932B-ECAED40F9B47}" srcOrd="5" destOrd="0" presId="urn:microsoft.com/office/officeart/2005/8/layout/list1"/>
    <dgm:cxn modelId="{8124FCB3-7F6A-42FD-ACF9-3ADE328428B1}" type="presParOf" srcId="{DD18F0CC-F90D-4757-ABDB-5F1391208AAF}" destId="{27CF8A5B-EF36-4A76-93A3-47BC96639854}" srcOrd="6" destOrd="0" presId="urn:microsoft.com/office/officeart/2005/8/layout/list1"/>
    <dgm:cxn modelId="{54774A88-1F56-4F2E-83A4-AE521BD7FB86}" type="presParOf" srcId="{DD18F0CC-F90D-4757-ABDB-5F1391208AAF}" destId="{897EFA69-A757-4A0B-97F1-E42A0703FC48}" srcOrd="7" destOrd="0" presId="urn:microsoft.com/office/officeart/2005/8/layout/list1"/>
    <dgm:cxn modelId="{86A8B5B8-9FEA-4C0B-8DC7-05C5FF663643}" type="presParOf" srcId="{DD18F0CC-F90D-4757-ABDB-5F1391208AAF}" destId="{C599DAA7-88AC-4897-99E1-42CFC73F4E32}" srcOrd="8" destOrd="0" presId="urn:microsoft.com/office/officeart/2005/8/layout/list1"/>
    <dgm:cxn modelId="{DA6E10D8-108F-40C0-A46D-5422F52BA7A4}" type="presParOf" srcId="{C599DAA7-88AC-4897-99E1-42CFC73F4E32}" destId="{C8B91BBF-1F9B-4CCE-9CCC-3925162C5668}" srcOrd="0" destOrd="0" presId="urn:microsoft.com/office/officeart/2005/8/layout/list1"/>
    <dgm:cxn modelId="{14682F21-2632-4A7A-AE84-D2E60477C6AE}" type="presParOf" srcId="{C599DAA7-88AC-4897-99E1-42CFC73F4E32}" destId="{8FE0D727-72FC-41C2-BEBA-D88DD899D891}" srcOrd="1" destOrd="0" presId="urn:microsoft.com/office/officeart/2005/8/layout/list1"/>
    <dgm:cxn modelId="{34E6D05B-C11F-4C9D-AF8C-8C8AFFF9A3E9}" type="presParOf" srcId="{DD18F0CC-F90D-4757-ABDB-5F1391208AAF}" destId="{73AAFEA1-3942-4F1A-B633-A393F78B0AC4}" srcOrd="9" destOrd="0" presId="urn:microsoft.com/office/officeart/2005/8/layout/list1"/>
    <dgm:cxn modelId="{5D7114A2-089A-4C03-9877-3F7EE868A7DA}" type="presParOf" srcId="{DD18F0CC-F90D-4757-ABDB-5F1391208AAF}" destId="{A1B2388E-1A44-4BAC-9063-9A017623D56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175D98-8AC9-4BBB-B272-B609A0D3AD6D}" type="doc">
      <dgm:prSet loTypeId="urn:microsoft.com/office/officeart/2005/8/layout/list1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2703ED17-86DA-4597-9F5D-6C9033C39AE4}">
      <dgm:prSet phldrT="[Text]" custT="1"/>
      <dgm:spPr/>
      <dgm:t>
        <a:bodyPr/>
        <a:lstStyle/>
        <a:p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Səbəbinə görə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1D2A7E-7C62-4681-A436-ED9F9A15D576}" type="parTrans" cxnId="{DFAC4460-22A9-4875-8353-D30D6139FD05}">
      <dgm:prSet/>
      <dgm:spPr/>
      <dgm:t>
        <a:bodyPr/>
        <a:lstStyle/>
        <a:p>
          <a:endParaRPr lang="ru-RU"/>
        </a:p>
      </dgm:t>
    </dgm:pt>
    <dgm:pt modelId="{D9504376-1B27-4830-AE42-AF476C21CB03}" type="sibTrans" cxnId="{DFAC4460-22A9-4875-8353-D30D6139FD05}">
      <dgm:prSet/>
      <dgm:spPr/>
      <dgm:t>
        <a:bodyPr/>
        <a:lstStyle/>
        <a:p>
          <a:endParaRPr lang="ru-RU"/>
        </a:p>
      </dgm:t>
    </dgm:pt>
    <dgm:pt modelId="{801C5A32-00B5-427A-AE96-F5DA6C977F2E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Tıxanma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F03E4579-4639-436B-BE38-DA259381D600}" type="parTrans" cxnId="{2C324F8F-6645-4F60-9FE2-77A604B29942}">
      <dgm:prSet/>
      <dgm:spPr/>
      <dgm:t>
        <a:bodyPr/>
        <a:lstStyle/>
        <a:p>
          <a:endParaRPr lang="ru-RU"/>
        </a:p>
      </dgm:t>
    </dgm:pt>
    <dgm:pt modelId="{419A2D11-020C-4BA7-9400-A286FC668989}" type="sibTrans" cxnId="{2C324F8F-6645-4F60-9FE2-77A604B29942}">
      <dgm:prSet/>
      <dgm:spPr/>
      <dgm:t>
        <a:bodyPr/>
        <a:lstStyle/>
        <a:p>
          <a:endParaRPr lang="ru-RU"/>
        </a:p>
      </dgm:t>
    </dgm:pt>
    <dgm:pt modelId="{DCF3CB94-C750-4B63-8C74-172DE3E11A8B}">
      <dgm:prSet phldrT="[Text]" custT="1"/>
      <dgm:spPr/>
      <dgm:t>
        <a:bodyPr/>
        <a:lstStyle/>
        <a:p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Ağırlıq</a:t>
          </a:r>
          <a:r>
            <a:rPr lang="ru-RU" sz="3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latin typeface="Arial" panose="020B0604020202020204" pitchFamily="34" charset="0"/>
              <a:cs typeface="Arial" panose="020B0604020202020204" pitchFamily="34" charset="0"/>
            </a:rPr>
            <a:t>dərəcəsi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93610-61E6-4AF7-BFC3-24845A15E634}" type="parTrans" cxnId="{8CFB1219-35E1-4C03-9862-F70C0F47AAB1}">
      <dgm:prSet/>
      <dgm:spPr/>
      <dgm:t>
        <a:bodyPr/>
        <a:lstStyle/>
        <a:p>
          <a:endParaRPr lang="ru-RU"/>
        </a:p>
      </dgm:t>
    </dgm:pt>
    <dgm:pt modelId="{4CFA4F18-AAC5-4F14-A418-BF6D6CB5A719}" type="sibTrans" cxnId="{8CFB1219-35E1-4C03-9862-F70C0F47AAB1}">
      <dgm:prSet/>
      <dgm:spPr/>
      <dgm:t>
        <a:bodyPr/>
        <a:lstStyle/>
        <a:p>
          <a:endParaRPr lang="ru-RU"/>
        </a:p>
      </dgm:t>
    </dgm:pt>
    <dgm:pt modelId="{1E6FAC82-9D35-48F3-ADF7-B54B62603ABB}">
      <dgm:prSet phldrT="[Text]" custT="1"/>
      <dgm:spPr/>
      <dgm:t>
        <a:bodyPr/>
        <a:lstStyle/>
        <a:p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Yüngül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04291-1D69-4B48-B52D-C61BBA77EEEB}" type="parTrans" cxnId="{9F897C91-3BA4-4D63-8CC4-75489C2E605E}">
      <dgm:prSet/>
      <dgm:spPr/>
      <dgm:t>
        <a:bodyPr/>
        <a:lstStyle/>
        <a:p>
          <a:endParaRPr lang="ru-RU"/>
        </a:p>
      </dgm:t>
    </dgm:pt>
    <dgm:pt modelId="{4F37BEEC-B8B4-45B4-A914-01F087E7287D}" type="sibTrans" cxnId="{9F897C91-3BA4-4D63-8CC4-75489C2E605E}">
      <dgm:prSet/>
      <dgm:spPr/>
      <dgm:t>
        <a:bodyPr/>
        <a:lstStyle/>
        <a:p>
          <a:endParaRPr lang="ru-RU"/>
        </a:p>
      </dgm:t>
    </dgm:pt>
    <dgm:pt modelId="{7D9FF593-3985-4664-947A-1E995124B9F2}">
      <dgm:prSet phldrT="[Text]"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üdaxilələr</a:t>
          </a:r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zədələnmə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A947F185-7AFF-465E-85CF-F1F08F30BAB4}" type="sibTrans" cxnId="{EB7F1491-B14F-4DD1-ADC1-9A71CE99EFE1}">
      <dgm:prSet/>
      <dgm:spPr/>
      <dgm:t>
        <a:bodyPr/>
        <a:lstStyle/>
        <a:p>
          <a:endParaRPr lang="ru-RU"/>
        </a:p>
      </dgm:t>
    </dgm:pt>
    <dgm:pt modelId="{F36C1438-2300-4BCD-95E5-D1193703E8D3}" type="parTrans" cxnId="{EB7F1491-B14F-4DD1-ADC1-9A71CE99EFE1}">
      <dgm:prSet/>
      <dgm:spPr/>
      <dgm:t>
        <a:bodyPr/>
        <a:lstStyle/>
        <a:p>
          <a:endParaRPr lang="ru-RU"/>
        </a:p>
      </dgm:t>
    </dgm:pt>
    <dgm:pt modelId="{CA6C504A-5B4D-4B35-B90E-00FB10509E3B}">
      <dgm:prSet phldrT="[Text]" custT="1"/>
      <dgm:spPr/>
      <dgm:t>
        <a:bodyPr/>
        <a:lstStyle/>
        <a:p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məliyyatlar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kontaminasiya</a:t>
          </a:r>
          <a:r>
            <a:rPr lang="ru-RU" sz="24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F02D8B81-D6C7-42F7-87E9-19A5FB5B23FA}" type="parTrans" cxnId="{5C73A04D-8488-45F3-940F-EF5C63F06CCA}">
      <dgm:prSet/>
      <dgm:spPr/>
      <dgm:t>
        <a:bodyPr/>
        <a:lstStyle/>
        <a:p>
          <a:endParaRPr lang="ru-RU"/>
        </a:p>
      </dgm:t>
    </dgm:pt>
    <dgm:pt modelId="{C09DE850-AAB3-4467-9D41-0E2BD7E6A5A0}" type="sibTrans" cxnId="{5C73A04D-8488-45F3-940F-EF5C63F06CCA}">
      <dgm:prSet/>
      <dgm:spPr/>
      <dgm:t>
        <a:bodyPr/>
        <a:lstStyle/>
        <a:p>
          <a:endParaRPr lang="ru-RU"/>
        </a:p>
      </dgm:t>
    </dgm:pt>
    <dgm:pt modelId="{AEF55FDB-495D-4986-8401-90001D51918E}">
      <dgm:prSet phldrT="[Text]" custT="1"/>
      <dgm:spPr/>
      <dgm:t>
        <a:bodyPr/>
        <a:lstStyle/>
        <a:p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rta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60D4BB-A761-44FD-B574-49AD2DD17D0B}" type="parTrans" cxnId="{7275D665-4DD5-41C0-9515-3D9D7708B5DB}">
      <dgm:prSet/>
      <dgm:spPr/>
      <dgm:t>
        <a:bodyPr/>
        <a:lstStyle/>
        <a:p>
          <a:endParaRPr lang="ru-RU"/>
        </a:p>
      </dgm:t>
    </dgm:pt>
    <dgm:pt modelId="{881ECCC8-F4A3-4CAD-9F52-C6D8FB9CB53F}" type="sibTrans" cxnId="{7275D665-4DD5-41C0-9515-3D9D7708B5DB}">
      <dgm:prSet/>
      <dgm:spPr/>
      <dgm:t>
        <a:bodyPr/>
        <a:lstStyle/>
        <a:p>
          <a:endParaRPr lang="ru-RU"/>
        </a:p>
      </dgm:t>
    </dgm:pt>
    <dgm:pt modelId="{7148DBF3-B10B-4627-85A2-2CADCCE15BEB}">
      <dgm:prSet phldrT="[Text]" custT="1"/>
      <dgm:spPr/>
      <dgm:t>
        <a:bodyPr/>
        <a:lstStyle/>
        <a:p>
          <a:r>
            <a:rPr lang="az-Latn-AZ" sz="24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sz="2400" dirty="0" err="1">
              <a:latin typeface="Arial" panose="020B0604020202020204" pitchFamily="34" charset="0"/>
              <a:cs typeface="Arial" panose="020B0604020202020204" pitchFamily="34" charset="0"/>
            </a:rPr>
            <a:t>ğır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781804-C59E-46EF-A376-BD313EDB9F45}" type="parTrans" cxnId="{92998933-48D9-42DD-9551-5798C9712C12}">
      <dgm:prSet/>
      <dgm:spPr/>
      <dgm:t>
        <a:bodyPr/>
        <a:lstStyle/>
        <a:p>
          <a:endParaRPr lang="ru-RU"/>
        </a:p>
      </dgm:t>
    </dgm:pt>
    <dgm:pt modelId="{7D8AE771-923A-42D1-9862-9432C89F120F}" type="sibTrans" cxnId="{92998933-48D9-42DD-9551-5798C9712C12}">
      <dgm:prSet/>
      <dgm:spPr/>
      <dgm:t>
        <a:bodyPr/>
        <a:lstStyle/>
        <a:p>
          <a:endParaRPr lang="ru-RU"/>
        </a:p>
      </dgm:t>
    </dgm:pt>
    <dgm:pt modelId="{795585B0-CB43-4A32-9C4E-E4972A0096D6}" type="pres">
      <dgm:prSet presAssocID="{EE175D98-8AC9-4BBB-B272-B609A0D3AD6D}" presName="linear" presStyleCnt="0">
        <dgm:presLayoutVars>
          <dgm:dir/>
          <dgm:animLvl val="lvl"/>
          <dgm:resizeHandles val="exact"/>
        </dgm:presLayoutVars>
      </dgm:prSet>
      <dgm:spPr/>
    </dgm:pt>
    <dgm:pt modelId="{699AE6A9-CDBF-439D-AADE-5AD8C17B536F}" type="pres">
      <dgm:prSet presAssocID="{2703ED17-86DA-4597-9F5D-6C9033C39AE4}" presName="parentLin" presStyleCnt="0"/>
      <dgm:spPr/>
    </dgm:pt>
    <dgm:pt modelId="{32504403-0EAB-4072-A6C3-8963288AB201}" type="pres">
      <dgm:prSet presAssocID="{2703ED17-86DA-4597-9F5D-6C9033C39AE4}" presName="parentLeftMargin" presStyleLbl="node1" presStyleIdx="0" presStyleCnt="2"/>
      <dgm:spPr/>
    </dgm:pt>
    <dgm:pt modelId="{926A52D9-66BF-41D1-A46B-15F8CCD38A2E}" type="pres">
      <dgm:prSet presAssocID="{2703ED17-86DA-4597-9F5D-6C9033C39AE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4E8053C-724F-4027-BBD2-F8A7A7BB33C1}" type="pres">
      <dgm:prSet presAssocID="{2703ED17-86DA-4597-9F5D-6C9033C39AE4}" presName="negativeSpace" presStyleCnt="0"/>
      <dgm:spPr/>
    </dgm:pt>
    <dgm:pt modelId="{48C0776E-3D59-4889-A2E9-A98B476B2DB7}" type="pres">
      <dgm:prSet presAssocID="{2703ED17-86DA-4597-9F5D-6C9033C39AE4}" presName="childText" presStyleLbl="conFgAcc1" presStyleIdx="0" presStyleCnt="2" custLinFactNeighborY="-30230">
        <dgm:presLayoutVars>
          <dgm:bulletEnabled val="1"/>
        </dgm:presLayoutVars>
      </dgm:prSet>
      <dgm:spPr/>
    </dgm:pt>
    <dgm:pt modelId="{7E44E63E-3090-41AE-B7F7-5857E919729E}" type="pres">
      <dgm:prSet presAssocID="{D9504376-1B27-4830-AE42-AF476C21CB03}" presName="spaceBetweenRectangles" presStyleCnt="0"/>
      <dgm:spPr/>
    </dgm:pt>
    <dgm:pt modelId="{E935386B-200A-4618-A52F-E82BB2A02C15}" type="pres">
      <dgm:prSet presAssocID="{DCF3CB94-C750-4B63-8C74-172DE3E11A8B}" presName="parentLin" presStyleCnt="0"/>
      <dgm:spPr/>
    </dgm:pt>
    <dgm:pt modelId="{05A4E7F7-7ADB-4EEC-AE03-F55F341FA00E}" type="pres">
      <dgm:prSet presAssocID="{DCF3CB94-C750-4B63-8C74-172DE3E11A8B}" presName="parentLeftMargin" presStyleLbl="node1" presStyleIdx="0" presStyleCnt="2"/>
      <dgm:spPr/>
    </dgm:pt>
    <dgm:pt modelId="{99420E29-9AA7-40EB-94EC-B23E2F25FE1A}" type="pres">
      <dgm:prSet presAssocID="{DCF3CB94-C750-4B63-8C74-172DE3E11A8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AB02971-6176-4F3F-AAD4-DEF2467058A7}" type="pres">
      <dgm:prSet presAssocID="{DCF3CB94-C750-4B63-8C74-172DE3E11A8B}" presName="negativeSpace" presStyleCnt="0"/>
      <dgm:spPr/>
    </dgm:pt>
    <dgm:pt modelId="{921F7011-F833-4336-8742-2B987B166401}" type="pres">
      <dgm:prSet presAssocID="{DCF3CB94-C750-4B63-8C74-172DE3E11A8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8CFB1219-35E1-4C03-9862-F70C0F47AAB1}" srcId="{EE175D98-8AC9-4BBB-B272-B609A0D3AD6D}" destId="{DCF3CB94-C750-4B63-8C74-172DE3E11A8B}" srcOrd="1" destOrd="0" parTransId="{4E893610-61E6-4AF7-BFC3-24845A15E634}" sibTransId="{4CFA4F18-AAC5-4F14-A418-BF6D6CB5A719}"/>
    <dgm:cxn modelId="{521A3F1C-9A69-438E-8C42-58339F9151B5}" type="presOf" srcId="{EE175D98-8AC9-4BBB-B272-B609A0D3AD6D}" destId="{795585B0-CB43-4A32-9C4E-E4972A0096D6}" srcOrd="0" destOrd="0" presId="urn:microsoft.com/office/officeart/2005/8/layout/list1"/>
    <dgm:cxn modelId="{C874F01D-77FC-45A2-BE03-B44617A82998}" type="presOf" srcId="{CA6C504A-5B4D-4B35-B90E-00FB10509E3B}" destId="{48C0776E-3D59-4889-A2E9-A98B476B2DB7}" srcOrd="0" destOrd="2" presId="urn:microsoft.com/office/officeart/2005/8/layout/list1"/>
    <dgm:cxn modelId="{BEFD1728-04F9-41A3-96A5-2F7AE813E655}" type="presOf" srcId="{1E6FAC82-9D35-48F3-ADF7-B54B62603ABB}" destId="{921F7011-F833-4336-8742-2B987B166401}" srcOrd="0" destOrd="0" presId="urn:microsoft.com/office/officeart/2005/8/layout/list1"/>
    <dgm:cxn modelId="{92998933-48D9-42DD-9551-5798C9712C12}" srcId="{DCF3CB94-C750-4B63-8C74-172DE3E11A8B}" destId="{7148DBF3-B10B-4627-85A2-2CADCCE15BEB}" srcOrd="2" destOrd="0" parTransId="{DC781804-C59E-46EF-A376-BD313EDB9F45}" sibTransId="{7D8AE771-923A-42D1-9862-9432C89F120F}"/>
    <dgm:cxn modelId="{E6E4983D-834C-449A-B952-41AEFFE35411}" type="presOf" srcId="{7D9FF593-3985-4664-947A-1E995124B9F2}" destId="{48C0776E-3D59-4889-A2E9-A98B476B2DB7}" srcOrd="0" destOrd="1" presId="urn:microsoft.com/office/officeart/2005/8/layout/list1"/>
    <dgm:cxn modelId="{DFAC4460-22A9-4875-8353-D30D6139FD05}" srcId="{EE175D98-8AC9-4BBB-B272-B609A0D3AD6D}" destId="{2703ED17-86DA-4597-9F5D-6C9033C39AE4}" srcOrd="0" destOrd="0" parTransId="{A81D2A7E-7C62-4681-A436-ED9F9A15D576}" sibTransId="{D9504376-1B27-4830-AE42-AF476C21CB03}"/>
    <dgm:cxn modelId="{7275D665-4DD5-41C0-9515-3D9D7708B5DB}" srcId="{DCF3CB94-C750-4B63-8C74-172DE3E11A8B}" destId="{AEF55FDB-495D-4986-8401-90001D51918E}" srcOrd="1" destOrd="0" parTransId="{ED60D4BB-A761-44FD-B574-49AD2DD17D0B}" sibTransId="{881ECCC8-F4A3-4CAD-9F52-C6D8FB9CB53F}"/>
    <dgm:cxn modelId="{BD2B0A67-9BDB-4A6C-8971-A21F4E9B68EB}" type="presOf" srcId="{DCF3CB94-C750-4B63-8C74-172DE3E11A8B}" destId="{05A4E7F7-7ADB-4EEC-AE03-F55F341FA00E}" srcOrd="0" destOrd="0" presId="urn:microsoft.com/office/officeart/2005/8/layout/list1"/>
    <dgm:cxn modelId="{803A8C48-78AA-4336-BA6D-FAB28A4A706B}" type="presOf" srcId="{801C5A32-00B5-427A-AE96-F5DA6C977F2E}" destId="{48C0776E-3D59-4889-A2E9-A98B476B2DB7}" srcOrd="0" destOrd="0" presId="urn:microsoft.com/office/officeart/2005/8/layout/list1"/>
    <dgm:cxn modelId="{5C73A04D-8488-45F3-940F-EF5C63F06CCA}" srcId="{2703ED17-86DA-4597-9F5D-6C9033C39AE4}" destId="{CA6C504A-5B4D-4B35-B90E-00FB10509E3B}" srcOrd="2" destOrd="0" parTransId="{F02D8B81-D6C7-42F7-87E9-19A5FB5B23FA}" sibTransId="{C09DE850-AAB3-4467-9D41-0E2BD7E6A5A0}"/>
    <dgm:cxn modelId="{C4CCEA55-C767-4865-99CF-A559114B6316}" type="presOf" srcId="{DCF3CB94-C750-4B63-8C74-172DE3E11A8B}" destId="{99420E29-9AA7-40EB-94EC-B23E2F25FE1A}" srcOrd="1" destOrd="0" presId="urn:microsoft.com/office/officeart/2005/8/layout/list1"/>
    <dgm:cxn modelId="{2C324F8F-6645-4F60-9FE2-77A604B29942}" srcId="{2703ED17-86DA-4597-9F5D-6C9033C39AE4}" destId="{801C5A32-00B5-427A-AE96-F5DA6C977F2E}" srcOrd="0" destOrd="0" parTransId="{F03E4579-4639-436B-BE38-DA259381D600}" sibTransId="{419A2D11-020C-4BA7-9400-A286FC668989}"/>
    <dgm:cxn modelId="{EB7F1491-B14F-4DD1-ADC1-9A71CE99EFE1}" srcId="{2703ED17-86DA-4597-9F5D-6C9033C39AE4}" destId="{7D9FF593-3985-4664-947A-1E995124B9F2}" srcOrd="1" destOrd="0" parTransId="{F36C1438-2300-4BCD-95E5-D1193703E8D3}" sibTransId="{A947F185-7AFF-465E-85CF-F1F08F30BAB4}"/>
    <dgm:cxn modelId="{9F897C91-3BA4-4D63-8CC4-75489C2E605E}" srcId="{DCF3CB94-C750-4B63-8C74-172DE3E11A8B}" destId="{1E6FAC82-9D35-48F3-ADF7-B54B62603ABB}" srcOrd="0" destOrd="0" parTransId="{07304291-1D69-4B48-B52D-C61BBA77EEEB}" sibTransId="{4F37BEEC-B8B4-45B4-A914-01F087E7287D}"/>
    <dgm:cxn modelId="{8A8863B6-7E7A-490D-9AB8-C143E547561D}" type="presOf" srcId="{AEF55FDB-495D-4986-8401-90001D51918E}" destId="{921F7011-F833-4336-8742-2B987B166401}" srcOrd="0" destOrd="1" presId="urn:microsoft.com/office/officeart/2005/8/layout/list1"/>
    <dgm:cxn modelId="{AE3514B7-0548-4EDB-83B5-DBE9FAA014A6}" type="presOf" srcId="{2703ED17-86DA-4597-9F5D-6C9033C39AE4}" destId="{926A52D9-66BF-41D1-A46B-15F8CCD38A2E}" srcOrd="1" destOrd="0" presId="urn:microsoft.com/office/officeart/2005/8/layout/list1"/>
    <dgm:cxn modelId="{22607EE8-3781-4E44-8951-AEA3D43D28D6}" type="presOf" srcId="{2703ED17-86DA-4597-9F5D-6C9033C39AE4}" destId="{32504403-0EAB-4072-A6C3-8963288AB201}" srcOrd="0" destOrd="0" presId="urn:microsoft.com/office/officeart/2005/8/layout/list1"/>
    <dgm:cxn modelId="{C66E7BEB-DD64-4B22-8A3A-790F387828B6}" type="presOf" srcId="{7148DBF3-B10B-4627-85A2-2CADCCE15BEB}" destId="{921F7011-F833-4336-8742-2B987B166401}" srcOrd="0" destOrd="2" presId="urn:microsoft.com/office/officeart/2005/8/layout/list1"/>
    <dgm:cxn modelId="{26E60001-7866-4311-90FF-B4122A57AEE8}" type="presParOf" srcId="{795585B0-CB43-4A32-9C4E-E4972A0096D6}" destId="{699AE6A9-CDBF-439D-AADE-5AD8C17B536F}" srcOrd="0" destOrd="0" presId="urn:microsoft.com/office/officeart/2005/8/layout/list1"/>
    <dgm:cxn modelId="{426B1CCC-1110-41A8-A434-4793D0CD08CE}" type="presParOf" srcId="{699AE6A9-CDBF-439D-AADE-5AD8C17B536F}" destId="{32504403-0EAB-4072-A6C3-8963288AB201}" srcOrd="0" destOrd="0" presId="urn:microsoft.com/office/officeart/2005/8/layout/list1"/>
    <dgm:cxn modelId="{2B80F605-020F-436B-8A83-2F34CD3E725C}" type="presParOf" srcId="{699AE6A9-CDBF-439D-AADE-5AD8C17B536F}" destId="{926A52D9-66BF-41D1-A46B-15F8CCD38A2E}" srcOrd="1" destOrd="0" presId="urn:microsoft.com/office/officeart/2005/8/layout/list1"/>
    <dgm:cxn modelId="{954CD6D8-B8EA-4FAE-A2F1-52A080AE8801}" type="presParOf" srcId="{795585B0-CB43-4A32-9C4E-E4972A0096D6}" destId="{A4E8053C-724F-4027-BBD2-F8A7A7BB33C1}" srcOrd="1" destOrd="0" presId="urn:microsoft.com/office/officeart/2005/8/layout/list1"/>
    <dgm:cxn modelId="{01B81D52-E379-479E-BC72-157AF93C0543}" type="presParOf" srcId="{795585B0-CB43-4A32-9C4E-E4972A0096D6}" destId="{48C0776E-3D59-4889-A2E9-A98B476B2DB7}" srcOrd="2" destOrd="0" presId="urn:microsoft.com/office/officeart/2005/8/layout/list1"/>
    <dgm:cxn modelId="{E78DB289-7FBD-4021-99B0-700D7DBA94B1}" type="presParOf" srcId="{795585B0-CB43-4A32-9C4E-E4972A0096D6}" destId="{7E44E63E-3090-41AE-B7F7-5857E919729E}" srcOrd="3" destOrd="0" presId="urn:microsoft.com/office/officeart/2005/8/layout/list1"/>
    <dgm:cxn modelId="{C5CBE29E-BC8C-485A-BCDD-C7606001DD53}" type="presParOf" srcId="{795585B0-CB43-4A32-9C4E-E4972A0096D6}" destId="{E935386B-200A-4618-A52F-E82BB2A02C15}" srcOrd="4" destOrd="0" presId="urn:microsoft.com/office/officeart/2005/8/layout/list1"/>
    <dgm:cxn modelId="{CEB4E283-8443-4976-ABB3-B524E3B9D4F7}" type="presParOf" srcId="{E935386B-200A-4618-A52F-E82BB2A02C15}" destId="{05A4E7F7-7ADB-4EEC-AE03-F55F341FA00E}" srcOrd="0" destOrd="0" presId="urn:microsoft.com/office/officeart/2005/8/layout/list1"/>
    <dgm:cxn modelId="{A71E7875-3917-4791-9538-3B58C2D518E8}" type="presParOf" srcId="{E935386B-200A-4618-A52F-E82BB2A02C15}" destId="{99420E29-9AA7-40EB-94EC-B23E2F25FE1A}" srcOrd="1" destOrd="0" presId="urn:microsoft.com/office/officeart/2005/8/layout/list1"/>
    <dgm:cxn modelId="{EC319CE8-8A47-4C64-9F6C-0BD40F684538}" type="presParOf" srcId="{795585B0-CB43-4A32-9C4E-E4972A0096D6}" destId="{9AB02971-6176-4F3F-AAD4-DEF2467058A7}" srcOrd="5" destOrd="0" presId="urn:microsoft.com/office/officeart/2005/8/layout/list1"/>
    <dgm:cxn modelId="{AB03F776-F494-441F-A6E9-A1C7E2CD4B6B}" type="presParOf" srcId="{795585B0-CB43-4A32-9C4E-E4972A0096D6}" destId="{921F7011-F833-4336-8742-2B987B16640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CBE59B-22A4-45AB-93D4-8342A9C18280}" type="doc">
      <dgm:prSet loTypeId="urn:microsoft.com/office/officeart/2005/8/layout/radial5" loCatId="cycle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CDAB9DD-14C5-46A3-BDC4-868C2B4D4D35}">
      <dgm:prSet phldrT="[Text]" custT="1"/>
      <dgm:spPr>
        <a:solidFill>
          <a:srgbClr val="990033"/>
        </a:solidFill>
      </dgm:spPr>
      <dgm:t>
        <a:bodyPr/>
        <a:lstStyle/>
        <a:p>
          <a:r>
            <a:rPr lang="ru-RU" sz="2400" b="1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en-GB" sz="2400" b="1" dirty="0">
              <a:latin typeface="Arial" panose="020B0604020202020204" pitchFamily="34" charset="0"/>
              <a:cs typeface="Arial" panose="020B0604020202020204" pitchFamily="34" charset="0"/>
            </a:rPr>
            <a:t> (70%)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2FB3E31-474A-450A-B0C3-AE809824374D}" type="parTrans" cxnId="{5ABE5482-4BFA-4A12-A527-A5D736A6FB28}">
      <dgm:prSet/>
      <dgm:spPr/>
      <dgm:t>
        <a:bodyPr/>
        <a:lstStyle/>
        <a:p>
          <a:endParaRPr lang="ru-RU"/>
        </a:p>
      </dgm:t>
    </dgm:pt>
    <dgm:pt modelId="{4007C09D-3C4F-47A0-A1C3-31A01F9315EE}" type="sibTrans" cxnId="{5ABE5482-4BFA-4A12-A527-A5D736A6FB28}">
      <dgm:prSet/>
      <dgm:spPr/>
      <dgm:t>
        <a:bodyPr/>
        <a:lstStyle/>
        <a:p>
          <a:endParaRPr lang="ru-RU"/>
        </a:p>
      </dgm:t>
    </dgm:pt>
    <dgm:pt modelId="{FDB523B2-32E0-43A5-806C-06449145FEDF}">
      <dgm:prSet phldrT="[Text]" custT="1"/>
      <dgm:spPr/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sağ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qabırğaltı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9DFA7E-1A20-4818-8100-16840A2C1F3A}" type="parTrans" cxnId="{58BA77CC-BE86-4471-836B-4CEEBE0D4584}">
      <dgm:prSet custT="1"/>
      <dgm:spPr/>
      <dgm:t>
        <a:bodyPr/>
        <a:lstStyle/>
        <a:p>
          <a:endParaRPr lang="ru-RU" sz="1600" b="1"/>
        </a:p>
      </dgm:t>
    </dgm:pt>
    <dgm:pt modelId="{B220A05C-74E5-4A0E-8F21-2E1F51BDB3DB}" type="sibTrans" cxnId="{58BA77CC-BE86-4471-836B-4CEEBE0D4584}">
      <dgm:prSet/>
      <dgm:spPr/>
      <dgm:t>
        <a:bodyPr/>
        <a:lstStyle/>
        <a:p>
          <a:endParaRPr lang="ru-RU"/>
        </a:p>
      </dgm:t>
    </dgm:pt>
    <dgm:pt modelId="{4EAE130D-87E4-447D-B480-3BA5C2309DE3}">
      <dgm:prSet phldrT="[Text]" custT="1"/>
      <dgm:spPr/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(80%) </a:t>
          </a:r>
        </a:p>
      </dgm:t>
    </dgm:pt>
    <dgm:pt modelId="{95CA91E0-A633-48A5-89CD-7FBD35DD5E92}" type="parTrans" cxnId="{500862F1-B04B-4649-872E-FE190B5B62E4}">
      <dgm:prSet custT="1"/>
      <dgm:spPr/>
      <dgm:t>
        <a:bodyPr/>
        <a:lstStyle/>
        <a:p>
          <a:endParaRPr lang="ru-RU" sz="1600" b="1"/>
        </a:p>
      </dgm:t>
    </dgm:pt>
    <dgm:pt modelId="{7781E26A-6801-40ED-B7E9-CE6D8533DBB6}" type="sibTrans" cxnId="{500862F1-B04B-4649-872E-FE190B5B62E4}">
      <dgm:prSet/>
      <dgm:spPr/>
      <dgm:t>
        <a:bodyPr/>
        <a:lstStyle/>
        <a:p>
          <a:endParaRPr lang="ru-RU"/>
        </a:p>
      </dgm:t>
    </dgm:pt>
    <dgm:pt modelId="{663A9833-4CDD-4CF4-8027-2AE1E4003925}">
      <dgm:prSet phldrT="[Text]" custT="1"/>
      <dgm:spPr/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üşütmə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üşütməsiz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, 95%)</a:t>
          </a:r>
        </a:p>
      </dgm:t>
    </dgm:pt>
    <dgm:pt modelId="{6E648CA9-52F1-4EE3-B63B-BAE9F3324ECD}" type="parTrans" cxnId="{11CAAB94-60E6-408F-B328-0C798CBD54CB}">
      <dgm:prSet custT="1"/>
      <dgm:spPr/>
      <dgm:t>
        <a:bodyPr/>
        <a:lstStyle/>
        <a:p>
          <a:endParaRPr lang="ru-RU" sz="1600" b="1"/>
        </a:p>
      </dgm:t>
    </dgm:pt>
    <dgm:pt modelId="{32496540-FDE0-4D14-8363-7C0E04B3D10A}" type="sibTrans" cxnId="{11CAAB94-60E6-408F-B328-0C798CBD54CB}">
      <dgm:prSet/>
      <dgm:spPr/>
      <dgm:t>
        <a:bodyPr/>
        <a:lstStyle/>
        <a:p>
          <a:endParaRPr lang="ru-RU"/>
        </a:p>
      </dgm:t>
    </dgm:pt>
    <dgm:pt modelId="{F4546527-FAFC-4552-AF9A-4B41A1A74498}" type="pres">
      <dgm:prSet presAssocID="{7ACBE59B-22A4-45AB-93D4-8342A9C1828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22EA4EA-B78E-46F3-9A13-2A1A61804441}" type="pres">
      <dgm:prSet presAssocID="{BCDAB9DD-14C5-46A3-BDC4-868C2B4D4D35}" presName="centerShape" presStyleLbl="node0" presStyleIdx="0" presStyleCnt="1" custScaleX="122400" custScaleY="112637"/>
      <dgm:spPr/>
    </dgm:pt>
    <dgm:pt modelId="{C96F782A-B3C6-48E3-B8AE-B16E4D478027}" type="pres">
      <dgm:prSet presAssocID="{709DFA7E-1A20-4818-8100-16840A2C1F3A}" presName="parTrans" presStyleLbl="sibTrans2D1" presStyleIdx="0" presStyleCnt="3"/>
      <dgm:spPr/>
    </dgm:pt>
    <dgm:pt modelId="{897FAD11-D9F9-4AC0-B5AA-88039C4FFCCC}" type="pres">
      <dgm:prSet presAssocID="{709DFA7E-1A20-4818-8100-16840A2C1F3A}" presName="connectorText" presStyleLbl="sibTrans2D1" presStyleIdx="0" presStyleCnt="3"/>
      <dgm:spPr/>
    </dgm:pt>
    <dgm:pt modelId="{755EAC1B-25DB-4BAE-9E28-B0564E013F9D}" type="pres">
      <dgm:prSet presAssocID="{FDB523B2-32E0-43A5-806C-06449145FEDF}" presName="node" presStyleLbl="node1" presStyleIdx="0" presStyleCnt="3">
        <dgm:presLayoutVars>
          <dgm:bulletEnabled val="1"/>
        </dgm:presLayoutVars>
      </dgm:prSet>
      <dgm:spPr/>
    </dgm:pt>
    <dgm:pt modelId="{F1972508-C9EF-4D4B-A351-584A8FE7D30E}" type="pres">
      <dgm:prSet presAssocID="{95CA91E0-A633-48A5-89CD-7FBD35DD5E92}" presName="parTrans" presStyleLbl="sibTrans2D1" presStyleIdx="1" presStyleCnt="3"/>
      <dgm:spPr/>
    </dgm:pt>
    <dgm:pt modelId="{E19F3D5A-4F9C-4365-9231-BA57A317C751}" type="pres">
      <dgm:prSet presAssocID="{95CA91E0-A633-48A5-89CD-7FBD35DD5E92}" presName="connectorText" presStyleLbl="sibTrans2D1" presStyleIdx="1" presStyleCnt="3"/>
      <dgm:spPr/>
    </dgm:pt>
    <dgm:pt modelId="{6C4020A5-0910-43F3-BBB2-FD1406E55EC4}" type="pres">
      <dgm:prSet presAssocID="{4EAE130D-87E4-447D-B480-3BA5C2309DE3}" presName="node" presStyleLbl="node1" presStyleIdx="1" presStyleCnt="3">
        <dgm:presLayoutVars>
          <dgm:bulletEnabled val="1"/>
        </dgm:presLayoutVars>
      </dgm:prSet>
      <dgm:spPr/>
    </dgm:pt>
    <dgm:pt modelId="{24017E90-A4AC-4D63-9716-6CB4035421E2}" type="pres">
      <dgm:prSet presAssocID="{6E648CA9-52F1-4EE3-B63B-BAE9F3324ECD}" presName="parTrans" presStyleLbl="sibTrans2D1" presStyleIdx="2" presStyleCnt="3"/>
      <dgm:spPr/>
    </dgm:pt>
    <dgm:pt modelId="{D5F682E0-A2D2-4E23-9BF5-CDDE3381C213}" type="pres">
      <dgm:prSet presAssocID="{6E648CA9-52F1-4EE3-B63B-BAE9F3324ECD}" presName="connectorText" presStyleLbl="sibTrans2D1" presStyleIdx="2" presStyleCnt="3"/>
      <dgm:spPr/>
    </dgm:pt>
    <dgm:pt modelId="{1E658920-D0A0-41E7-A1B2-D051E4929BE1}" type="pres">
      <dgm:prSet presAssocID="{663A9833-4CDD-4CF4-8027-2AE1E4003925}" presName="node" presStyleLbl="node1" presStyleIdx="2" presStyleCnt="3">
        <dgm:presLayoutVars>
          <dgm:bulletEnabled val="1"/>
        </dgm:presLayoutVars>
      </dgm:prSet>
      <dgm:spPr/>
    </dgm:pt>
  </dgm:ptLst>
  <dgm:cxnLst>
    <dgm:cxn modelId="{3C70C320-0669-446D-8F03-E6033814BF26}" type="presOf" srcId="{95CA91E0-A633-48A5-89CD-7FBD35DD5E92}" destId="{F1972508-C9EF-4D4B-A351-584A8FE7D30E}" srcOrd="0" destOrd="0" presId="urn:microsoft.com/office/officeart/2005/8/layout/radial5"/>
    <dgm:cxn modelId="{030F7C30-4558-46FB-B07C-2C431325DE04}" type="presOf" srcId="{663A9833-4CDD-4CF4-8027-2AE1E4003925}" destId="{1E658920-D0A0-41E7-A1B2-D051E4929BE1}" srcOrd="0" destOrd="0" presId="urn:microsoft.com/office/officeart/2005/8/layout/radial5"/>
    <dgm:cxn modelId="{5F5F0D3A-5555-42BE-829F-B74DC11273D9}" type="presOf" srcId="{FDB523B2-32E0-43A5-806C-06449145FEDF}" destId="{755EAC1B-25DB-4BAE-9E28-B0564E013F9D}" srcOrd="0" destOrd="0" presId="urn:microsoft.com/office/officeart/2005/8/layout/radial5"/>
    <dgm:cxn modelId="{94341F60-E2FC-4C69-83E8-86C6B1FD01FE}" type="presOf" srcId="{709DFA7E-1A20-4818-8100-16840A2C1F3A}" destId="{897FAD11-D9F9-4AC0-B5AA-88039C4FFCCC}" srcOrd="1" destOrd="0" presId="urn:microsoft.com/office/officeart/2005/8/layout/radial5"/>
    <dgm:cxn modelId="{5ABE5482-4BFA-4A12-A527-A5D736A6FB28}" srcId="{7ACBE59B-22A4-45AB-93D4-8342A9C18280}" destId="{BCDAB9DD-14C5-46A3-BDC4-868C2B4D4D35}" srcOrd="0" destOrd="0" parTransId="{42FB3E31-474A-450A-B0C3-AE809824374D}" sibTransId="{4007C09D-3C4F-47A0-A1C3-31A01F9315EE}"/>
    <dgm:cxn modelId="{E6267F90-492E-482D-A8D1-EB965944CB79}" type="presOf" srcId="{95CA91E0-A633-48A5-89CD-7FBD35DD5E92}" destId="{E19F3D5A-4F9C-4365-9231-BA57A317C751}" srcOrd="1" destOrd="0" presId="urn:microsoft.com/office/officeart/2005/8/layout/radial5"/>
    <dgm:cxn modelId="{11CAAB94-60E6-408F-B328-0C798CBD54CB}" srcId="{BCDAB9DD-14C5-46A3-BDC4-868C2B4D4D35}" destId="{663A9833-4CDD-4CF4-8027-2AE1E4003925}" srcOrd="2" destOrd="0" parTransId="{6E648CA9-52F1-4EE3-B63B-BAE9F3324ECD}" sibTransId="{32496540-FDE0-4D14-8363-7C0E04B3D10A}"/>
    <dgm:cxn modelId="{1BAAB89C-FF43-48FD-9C94-60BB18E7B628}" type="presOf" srcId="{4EAE130D-87E4-447D-B480-3BA5C2309DE3}" destId="{6C4020A5-0910-43F3-BBB2-FD1406E55EC4}" srcOrd="0" destOrd="0" presId="urn:microsoft.com/office/officeart/2005/8/layout/radial5"/>
    <dgm:cxn modelId="{711E299F-CB55-4321-B672-A34FA6F2A296}" type="presOf" srcId="{709DFA7E-1A20-4818-8100-16840A2C1F3A}" destId="{C96F782A-B3C6-48E3-B8AE-B16E4D478027}" srcOrd="0" destOrd="0" presId="urn:microsoft.com/office/officeart/2005/8/layout/radial5"/>
    <dgm:cxn modelId="{83F465B3-9FDF-486B-9FE5-64E722166A8E}" type="presOf" srcId="{6E648CA9-52F1-4EE3-B63B-BAE9F3324ECD}" destId="{D5F682E0-A2D2-4E23-9BF5-CDDE3381C213}" srcOrd="1" destOrd="0" presId="urn:microsoft.com/office/officeart/2005/8/layout/radial5"/>
    <dgm:cxn modelId="{FA96EFBA-24F1-4C25-B577-9030750D8EE1}" type="presOf" srcId="{6E648CA9-52F1-4EE3-B63B-BAE9F3324ECD}" destId="{24017E90-A4AC-4D63-9716-6CB4035421E2}" srcOrd="0" destOrd="0" presId="urn:microsoft.com/office/officeart/2005/8/layout/radial5"/>
    <dgm:cxn modelId="{58BA77CC-BE86-4471-836B-4CEEBE0D4584}" srcId="{BCDAB9DD-14C5-46A3-BDC4-868C2B4D4D35}" destId="{FDB523B2-32E0-43A5-806C-06449145FEDF}" srcOrd="0" destOrd="0" parTransId="{709DFA7E-1A20-4818-8100-16840A2C1F3A}" sibTransId="{B220A05C-74E5-4A0E-8F21-2E1F51BDB3DB}"/>
    <dgm:cxn modelId="{D348B4E4-6117-4303-A5B7-267B236F4ED2}" type="presOf" srcId="{BCDAB9DD-14C5-46A3-BDC4-868C2B4D4D35}" destId="{022EA4EA-B78E-46F3-9A13-2A1A61804441}" srcOrd="0" destOrd="0" presId="urn:microsoft.com/office/officeart/2005/8/layout/radial5"/>
    <dgm:cxn modelId="{8FC10DEF-5C07-40D6-90EC-B196918E547A}" type="presOf" srcId="{7ACBE59B-22A4-45AB-93D4-8342A9C18280}" destId="{F4546527-FAFC-4552-AF9A-4B41A1A74498}" srcOrd="0" destOrd="0" presId="urn:microsoft.com/office/officeart/2005/8/layout/radial5"/>
    <dgm:cxn modelId="{500862F1-B04B-4649-872E-FE190B5B62E4}" srcId="{BCDAB9DD-14C5-46A3-BDC4-868C2B4D4D35}" destId="{4EAE130D-87E4-447D-B480-3BA5C2309DE3}" srcOrd="1" destOrd="0" parTransId="{95CA91E0-A633-48A5-89CD-7FBD35DD5E92}" sibTransId="{7781E26A-6801-40ED-B7E9-CE6D8533DBB6}"/>
    <dgm:cxn modelId="{00FB7484-7E06-4412-B59B-62127406CA16}" type="presParOf" srcId="{F4546527-FAFC-4552-AF9A-4B41A1A74498}" destId="{022EA4EA-B78E-46F3-9A13-2A1A61804441}" srcOrd="0" destOrd="0" presId="urn:microsoft.com/office/officeart/2005/8/layout/radial5"/>
    <dgm:cxn modelId="{7CCD4521-6D03-49DD-8515-B8B5278FC69D}" type="presParOf" srcId="{F4546527-FAFC-4552-AF9A-4B41A1A74498}" destId="{C96F782A-B3C6-48E3-B8AE-B16E4D478027}" srcOrd="1" destOrd="0" presId="urn:microsoft.com/office/officeart/2005/8/layout/radial5"/>
    <dgm:cxn modelId="{E563ACEC-DEE3-4714-B652-7E0C3B8BF59F}" type="presParOf" srcId="{C96F782A-B3C6-48E3-B8AE-B16E4D478027}" destId="{897FAD11-D9F9-4AC0-B5AA-88039C4FFCCC}" srcOrd="0" destOrd="0" presId="urn:microsoft.com/office/officeart/2005/8/layout/radial5"/>
    <dgm:cxn modelId="{17CB4735-D427-43D8-9A68-58D10D5CE466}" type="presParOf" srcId="{F4546527-FAFC-4552-AF9A-4B41A1A74498}" destId="{755EAC1B-25DB-4BAE-9E28-B0564E013F9D}" srcOrd="2" destOrd="0" presId="urn:microsoft.com/office/officeart/2005/8/layout/radial5"/>
    <dgm:cxn modelId="{3DC8B2AF-AC2A-4D54-AD9B-4ADFD842B613}" type="presParOf" srcId="{F4546527-FAFC-4552-AF9A-4B41A1A74498}" destId="{F1972508-C9EF-4D4B-A351-584A8FE7D30E}" srcOrd="3" destOrd="0" presId="urn:microsoft.com/office/officeart/2005/8/layout/radial5"/>
    <dgm:cxn modelId="{2E7E5376-DC0D-4C25-87D6-1B329D42AB9A}" type="presParOf" srcId="{F1972508-C9EF-4D4B-A351-584A8FE7D30E}" destId="{E19F3D5A-4F9C-4365-9231-BA57A317C751}" srcOrd="0" destOrd="0" presId="urn:microsoft.com/office/officeart/2005/8/layout/radial5"/>
    <dgm:cxn modelId="{4DB916F9-53F3-4D5F-A675-06D72A92FCE7}" type="presParOf" srcId="{F4546527-FAFC-4552-AF9A-4B41A1A74498}" destId="{6C4020A5-0910-43F3-BBB2-FD1406E55EC4}" srcOrd="4" destOrd="0" presId="urn:microsoft.com/office/officeart/2005/8/layout/radial5"/>
    <dgm:cxn modelId="{70E766E1-6C98-47D8-BF9E-FC44A6050A74}" type="presParOf" srcId="{F4546527-FAFC-4552-AF9A-4B41A1A74498}" destId="{24017E90-A4AC-4D63-9716-6CB4035421E2}" srcOrd="5" destOrd="0" presId="urn:microsoft.com/office/officeart/2005/8/layout/radial5"/>
    <dgm:cxn modelId="{CFFE9A24-7E3C-4D04-B7B5-E341C808E3EA}" type="presParOf" srcId="{24017E90-A4AC-4D63-9716-6CB4035421E2}" destId="{D5F682E0-A2D2-4E23-9BF5-CDDE3381C213}" srcOrd="0" destOrd="0" presId="urn:microsoft.com/office/officeart/2005/8/layout/radial5"/>
    <dgm:cxn modelId="{CC751D5F-7406-449E-AB45-E3B5438C0134}" type="presParOf" srcId="{F4546527-FAFC-4552-AF9A-4B41A1A74498}" destId="{1E658920-D0A0-41E7-A1B2-D051E4929BE1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CBE59B-22A4-45AB-93D4-8342A9C18280}" type="doc">
      <dgm:prSet loTypeId="urn:microsoft.com/office/officeart/2005/8/layout/radial5" loCatId="cycle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BCDAB9DD-14C5-46A3-BDC4-868C2B4D4D35}">
      <dgm:prSet phldrT="[Text]" custT="1"/>
      <dgm:spPr>
        <a:solidFill>
          <a:srgbClr val="990033"/>
        </a:solidFill>
      </dgm:spPr>
      <dgm:t>
        <a:bodyPr/>
        <a:lstStyle/>
        <a:p>
          <a:r>
            <a:rPr lang="ru-RU" sz="2000" b="1" dirty="0" err="1">
              <a:latin typeface="Arial" panose="020B0604020202020204" pitchFamily="34" charset="0"/>
              <a:cs typeface="Arial" panose="020B0604020202020204" pitchFamily="34" charset="0"/>
            </a:rPr>
            <a:t>Reynold</a:t>
          </a:r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1" dirty="0" err="1">
              <a:latin typeface="Arial" panose="020B0604020202020204" pitchFamily="34" charset="0"/>
              <a:cs typeface="Arial" panose="020B0604020202020204" pitchFamily="34" charset="0"/>
            </a:rPr>
            <a:t>pentadası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10%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FB3E31-474A-450A-B0C3-AE809824374D}" type="parTrans" cxnId="{5ABE5482-4BFA-4A12-A527-A5D736A6FB28}">
      <dgm:prSet/>
      <dgm:spPr/>
      <dgm:t>
        <a:bodyPr/>
        <a:lstStyle/>
        <a:p>
          <a:endParaRPr lang="ru-RU"/>
        </a:p>
      </dgm:t>
    </dgm:pt>
    <dgm:pt modelId="{4007C09D-3C4F-47A0-A1C3-31A01F9315EE}" type="sibTrans" cxnId="{5ABE5482-4BFA-4A12-A527-A5D736A6FB28}">
      <dgm:prSet/>
      <dgm:spPr/>
      <dgm:t>
        <a:bodyPr/>
        <a:lstStyle/>
        <a:p>
          <a:endParaRPr lang="ru-RU"/>
        </a:p>
      </dgm:t>
    </dgm:pt>
    <dgm:pt modelId="{FDB523B2-32E0-43A5-806C-06449145FEDF}">
      <dgm:prSet phldrT="[Text]" custT="1"/>
      <dgm:spPr/>
      <dgm:t>
        <a:bodyPr/>
        <a:lstStyle/>
        <a:p>
          <a:pPr algn="ctr"/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sağ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qabırğaltı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9DFA7E-1A20-4818-8100-16840A2C1F3A}" type="parTrans" cxnId="{58BA77CC-BE86-4471-836B-4CEEBE0D4584}">
      <dgm:prSet custT="1"/>
      <dgm:spPr/>
      <dgm:t>
        <a:bodyPr/>
        <a:lstStyle/>
        <a:p>
          <a:endParaRPr lang="ru-RU" sz="1600" b="1"/>
        </a:p>
      </dgm:t>
    </dgm:pt>
    <dgm:pt modelId="{B220A05C-74E5-4A0E-8F21-2E1F51BDB3DB}" type="sibTrans" cxnId="{58BA77CC-BE86-4471-836B-4CEEBE0D4584}">
      <dgm:prSet/>
      <dgm:spPr/>
      <dgm:t>
        <a:bodyPr/>
        <a:lstStyle/>
        <a:p>
          <a:endParaRPr lang="ru-RU"/>
        </a:p>
      </dgm:t>
    </dgm:pt>
    <dgm:pt modelId="{4EAE130D-87E4-447D-B480-3BA5C2309DE3}">
      <dgm:prSet phldrT="[Text]" custT="1"/>
      <dgm:spPr/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(80%) </a:t>
          </a:r>
        </a:p>
      </dgm:t>
    </dgm:pt>
    <dgm:pt modelId="{95CA91E0-A633-48A5-89CD-7FBD35DD5E92}" type="parTrans" cxnId="{500862F1-B04B-4649-872E-FE190B5B62E4}">
      <dgm:prSet custT="1"/>
      <dgm:spPr/>
      <dgm:t>
        <a:bodyPr/>
        <a:lstStyle/>
        <a:p>
          <a:endParaRPr lang="ru-RU" sz="1600" b="1"/>
        </a:p>
      </dgm:t>
    </dgm:pt>
    <dgm:pt modelId="{7781E26A-6801-40ED-B7E9-CE6D8533DBB6}" type="sibTrans" cxnId="{500862F1-B04B-4649-872E-FE190B5B62E4}">
      <dgm:prSet/>
      <dgm:spPr/>
      <dgm:t>
        <a:bodyPr/>
        <a:lstStyle/>
        <a:p>
          <a:endParaRPr lang="ru-RU"/>
        </a:p>
      </dgm:t>
    </dgm:pt>
    <dgm:pt modelId="{663A9833-4CDD-4CF4-8027-2AE1E4003925}">
      <dgm:prSet phldrT="[Text]" custT="1"/>
      <dgm:spPr/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üşütmə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üşütməsiz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, 95%)</a:t>
          </a:r>
        </a:p>
      </dgm:t>
    </dgm:pt>
    <dgm:pt modelId="{6E648CA9-52F1-4EE3-B63B-BAE9F3324ECD}" type="parTrans" cxnId="{11CAAB94-60E6-408F-B328-0C798CBD54CB}">
      <dgm:prSet custT="1"/>
      <dgm:spPr/>
      <dgm:t>
        <a:bodyPr/>
        <a:lstStyle/>
        <a:p>
          <a:endParaRPr lang="ru-RU" sz="1600" b="1"/>
        </a:p>
      </dgm:t>
    </dgm:pt>
    <dgm:pt modelId="{32496540-FDE0-4D14-8363-7C0E04B3D10A}" type="sibTrans" cxnId="{11CAAB94-60E6-408F-B328-0C798CBD54CB}">
      <dgm:prSet/>
      <dgm:spPr/>
      <dgm:t>
        <a:bodyPr/>
        <a:lstStyle/>
        <a:p>
          <a:endParaRPr lang="ru-RU"/>
        </a:p>
      </dgm:t>
    </dgm:pt>
    <dgm:pt modelId="{59344DDA-BA61-47D3-9E80-F61083DF9912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şüur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dəyişikliyi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F71E59-25EC-45C3-B083-5693BFAF0004}" type="sibTrans" cxnId="{2BA43208-CA72-4029-890A-707C9A51C580}">
      <dgm:prSet/>
      <dgm:spPr/>
      <dgm:t>
        <a:bodyPr/>
        <a:lstStyle/>
        <a:p>
          <a:endParaRPr lang="ru-RU"/>
        </a:p>
      </dgm:t>
    </dgm:pt>
    <dgm:pt modelId="{38AAEA03-CB5F-4F58-9604-4FFB2BADB609}" type="parTrans" cxnId="{2BA43208-CA72-4029-890A-707C9A51C580}">
      <dgm:prSet custT="1"/>
      <dgm:spPr/>
      <dgm:t>
        <a:bodyPr/>
        <a:lstStyle/>
        <a:p>
          <a:endParaRPr lang="ru-RU" sz="1600" b="1"/>
        </a:p>
      </dgm:t>
    </dgm:pt>
    <dgm:pt modelId="{DF806EA3-D83A-4C92-822D-3CE7C4AB4CC1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sеptik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err="1">
              <a:latin typeface="Arial" panose="020B0604020202020204" pitchFamily="34" charset="0"/>
              <a:cs typeface="Arial" panose="020B0604020202020204" pitchFamily="34" charset="0"/>
            </a:rPr>
            <a:t>şok</a:t>
          </a:r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400" b="1" dirty="0" err="1">
              <a:latin typeface="Arial" panose="020B0604020202020204" pitchFamily="34" charset="0"/>
              <a:cs typeface="Arial" panose="020B0604020202020204" pitchFamily="34" charset="0"/>
            </a:rPr>
            <a:t>hipotеnziya</a:t>
          </a:r>
          <a:r>
            <a:rPr lang="ru-RU" sz="1400" b="1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</dgm:t>
    </dgm:pt>
    <dgm:pt modelId="{EFE9D96C-A9A1-4A87-9AB8-5AD6A5BFCF8F}" type="sibTrans" cxnId="{DA30F3E2-723E-4F99-AB5A-46F05BEDCE90}">
      <dgm:prSet/>
      <dgm:spPr/>
      <dgm:t>
        <a:bodyPr/>
        <a:lstStyle/>
        <a:p>
          <a:endParaRPr lang="ru-RU"/>
        </a:p>
      </dgm:t>
    </dgm:pt>
    <dgm:pt modelId="{D4197B81-E72B-40B4-BB76-C3BF453DAE46}" type="parTrans" cxnId="{DA30F3E2-723E-4F99-AB5A-46F05BEDCE90}">
      <dgm:prSet custT="1"/>
      <dgm:spPr/>
      <dgm:t>
        <a:bodyPr/>
        <a:lstStyle/>
        <a:p>
          <a:endParaRPr lang="ru-RU" sz="1600" b="1"/>
        </a:p>
      </dgm:t>
    </dgm:pt>
    <dgm:pt modelId="{F9A2B318-86FA-45BA-8F48-42E528243C77}" type="pres">
      <dgm:prSet presAssocID="{7ACBE59B-22A4-45AB-93D4-8342A9C1828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6D61C58-9786-408B-97AA-BA196AF80EB7}" type="pres">
      <dgm:prSet presAssocID="{BCDAB9DD-14C5-46A3-BDC4-868C2B4D4D35}" presName="centerShape" presStyleLbl="node0" presStyleIdx="0" presStyleCnt="1" custScaleX="137318" custScaleY="133177"/>
      <dgm:spPr/>
    </dgm:pt>
    <dgm:pt modelId="{43234F2B-3388-4B4A-BF0C-F3AA092BAB55}" type="pres">
      <dgm:prSet presAssocID="{709DFA7E-1A20-4818-8100-16840A2C1F3A}" presName="parTrans" presStyleLbl="sibTrans2D1" presStyleIdx="0" presStyleCnt="5"/>
      <dgm:spPr/>
    </dgm:pt>
    <dgm:pt modelId="{C8304482-BED3-423B-9392-952849FF145D}" type="pres">
      <dgm:prSet presAssocID="{709DFA7E-1A20-4818-8100-16840A2C1F3A}" presName="connectorText" presStyleLbl="sibTrans2D1" presStyleIdx="0" presStyleCnt="5"/>
      <dgm:spPr/>
    </dgm:pt>
    <dgm:pt modelId="{1E76760E-31A8-4F6F-9FF0-614C90463FDA}" type="pres">
      <dgm:prSet presAssocID="{FDB523B2-32E0-43A5-806C-06449145FEDF}" presName="node" presStyleLbl="node1" presStyleIdx="0" presStyleCnt="5">
        <dgm:presLayoutVars>
          <dgm:bulletEnabled val="1"/>
        </dgm:presLayoutVars>
      </dgm:prSet>
      <dgm:spPr/>
    </dgm:pt>
    <dgm:pt modelId="{F2134AFB-F9CB-4E9F-BEB8-AD968E236A03}" type="pres">
      <dgm:prSet presAssocID="{D4197B81-E72B-40B4-BB76-C3BF453DAE46}" presName="parTrans" presStyleLbl="sibTrans2D1" presStyleIdx="1" presStyleCnt="5"/>
      <dgm:spPr/>
    </dgm:pt>
    <dgm:pt modelId="{038A9093-0E74-4073-A688-6EF9C69D4763}" type="pres">
      <dgm:prSet presAssocID="{D4197B81-E72B-40B4-BB76-C3BF453DAE46}" presName="connectorText" presStyleLbl="sibTrans2D1" presStyleIdx="1" presStyleCnt="5"/>
      <dgm:spPr/>
    </dgm:pt>
    <dgm:pt modelId="{0FE0AB91-A627-4E8B-BCBE-D5733896C315}" type="pres">
      <dgm:prSet presAssocID="{DF806EA3-D83A-4C92-822D-3CE7C4AB4CC1}" presName="node" presStyleLbl="node1" presStyleIdx="1" presStyleCnt="5">
        <dgm:presLayoutVars>
          <dgm:bulletEnabled val="1"/>
        </dgm:presLayoutVars>
      </dgm:prSet>
      <dgm:spPr/>
    </dgm:pt>
    <dgm:pt modelId="{FB76AC52-92C7-463C-B24F-0D38D3CCC563}" type="pres">
      <dgm:prSet presAssocID="{38AAEA03-CB5F-4F58-9604-4FFB2BADB609}" presName="parTrans" presStyleLbl="sibTrans2D1" presStyleIdx="2" presStyleCnt="5"/>
      <dgm:spPr/>
    </dgm:pt>
    <dgm:pt modelId="{5D24A410-2D65-4847-AB8C-8C8307856504}" type="pres">
      <dgm:prSet presAssocID="{38AAEA03-CB5F-4F58-9604-4FFB2BADB609}" presName="connectorText" presStyleLbl="sibTrans2D1" presStyleIdx="2" presStyleCnt="5"/>
      <dgm:spPr/>
    </dgm:pt>
    <dgm:pt modelId="{155FB70C-98F5-4571-A66B-B48BBE2990DD}" type="pres">
      <dgm:prSet presAssocID="{59344DDA-BA61-47D3-9E80-F61083DF9912}" presName="node" presStyleLbl="node1" presStyleIdx="2" presStyleCnt="5">
        <dgm:presLayoutVars>
          <dgm:bulletEnabled val="1"/>
        </dgm:presLayoutVars>
      </dgm:prSet>
      <dgm:spPr/>
    </dgm:pt>
    <dgm:pt modelId="{3B58B76C-39C9-40A7-9F6A-04BD02EE1585}" type="pres">
      <dgm:prSet presAssocID="{95CA91E0-A633-48A5-89CD-7FBD35DD5E92}" presName="parTrans" presStyleLbl="sibTrans2D1" presStyleIdx="3" presStyleCnt="5"/>
      <dgm:spPr/>
    </dgm:pt>
    <dgm:pt modelId="{0ACB4615-861D-418F-94C1-0C48C5FA7F6B}" type="pres">
      <dgm:prSet presAssocID="{95CA91E0-A633-48A5-89CD-7FBD35DD5E92}" presName="connectorText" presStyleLbl="sibTrans2D1" presStyleIdx="3" presStyleCnt="5"/>
      <dgm:spPr/>
    </dgm:pt>
    <dgm:pt modelId="{EB01513F-B5D0-440A-8FDF-B9EC1699FD36}" type="pres">
      <dgm:prSet presAssocID="{4EAE130D-87E4-447D-B480-3BA5C2309DE3}" presName="node" presStyleLbl="node1" presStyleIdx="3" presStyleCnt="5">
        <dgm:presLayoutVars>
          <dgm:bulletEnabled val="1"/>
        </dgm:presLayoutVars>
      </dgm:prSet>
      <dgm:spPr/>
    </dgm:pt>
    <dgm:pt modelId="{4EAC63DC-47D1-4392-843D-E6F8A8F9A16D}" type="pres">
      <dgm:prSet presAssocID="{6E648CA9-52F1-4EE3-B63B-BAE9F3324ECD}" presName="parTrans" presStyleLbl="sibTrans2D1" presStyleIdx="4" presStyleCnt="5"/>
      <dgm:spPr/>
    </dgm:pt>
    <dgm:pt modelId="{8699FA5F-60B0-47E8-87F0-F9A90F9C66DF}" type="pres">
      <dgm:prSet presAssocID="{6E648CA9-52F1-4EE3-B63B-BAE9F3324ECD}" presName="connectorText" presStyleLbl="sibTrans2D1" presStyleIdx="4" presStyleCnt="5"/>
      <dgm:spPr/>
    </dgm:pt>
    <dgm:pt modelId="{578CE7A0-8363-42CE-A7AB-1938FAED0E61}" type="pres">
      <dgm:prSet presAssocID="{663A9833-4CDD-4CF4-8027-2AE1E4003925}" presName="node" presStyleLbl="node1" presStyleIdx="4" presStyleCnt="5">
        <dgm:presLayoutVars>
          <dgm:bulletEnabled val="1"/>
        </dgm:presLayoutVars>
      </dgm:prSet>
      <dgm:spPr/>
    </dgm:pt>
  </dgm:ptLst>
  <dgm:cxnLst>
    <dgm:cxn modelId="{8FDD9903-3858-416D-BB47-A493A2E2427F}" type="presOf" srcId="{95CA91E0-A633-48A5-89CD-7FBD35DD5E92}" destId="{0ACB4615-861D-418F-94C1-0C48C5FA7F6B}" srcOrd="1" destOrd="0" presId="urn:microsoft.com/office/officeart/2005/8/layout/radial5"/>
    <dgm:cxn modelId="{2BA43208-CA72-4029-890A-707C9A51C580}" srcId="{BCDAB9DD-14C5-46A3-BDC4-868C2B4D4D35}" destId="{59344DDA-BA61-47D3-9E80-F61083DF9912}" srcOrd="2" destOrd="0" parTransId="{38AAEA03-CB5F-4F58-9604-4FFB2BADB609}" sibTransId="{CCF71E59-25EC-45C3-B083-5693BFAF0004}"/>
    <dgm:cxn modelId="{695C571C-E9F3-492D-8024-ADD99F7232DA}" type="presOf" srcId="{38AAEA03-CB5F-4F58-9604-4FFB2BADB609}" destId="{FB76AC52-92C7-463C-B24F-0D38D3CCC563}" srcOrd="0" destOrd="0" presId="urn:microsoft.com/office/officeart/2005/8/layout/radial5"/>
    <dgm:cxn modelId="{4C7AAD38-0D70-4C68-9FE4-80D66FF46F9D}" type="presOf" srcId="{709DFA7E-1A20-4818-8100-16840A2C1F3A}" destId="{C8304482-BED3-423B-9392-952849FF145D}" srcOrd="1" destOrd="0" presId="urn:microsoft.com/office/officeart/2005/8/layout/radial5"/>
    <dgm:cxn modelId="{61161641-C64A-4C57-B118-B3824CE036D4}" type="presOf" srcId="{7ACBE59B-22A4-45AB-93D4-8342A9C18280}" destId="{F9A2B318-86FA-45BA-8F48-42E528243C77}" srcOrd="0" destOrd="0" presId="urn:microsoft.com/office/officeart/2005/8/layout/radial5"/>
    <dgm:cxn modelId="{67144E4A-7480-48D4-8CB7-3DC608BE9925}" type="presOf" srcId="{D4197B81-E72B-40B4-BB76-C3BF453DAE46}" destId="{F2134AFB-F9CB-4E9F-BEB8-AD968E236A03}" srcOrd="0" destOrd="0" presId="urn:microsoft.com/office/officeart/2005/8/layout/radial5"/>
    <dgm:cxn modelId="{0335144B-5DEE-420D-951D-4CA48006A7DE}" type="presOf" srcId="{59344DDA-BA61-47D3-9E80-F61083DF9912}" destId="{155FB70C-98F5-4571-A66B-B48BBE2990DD}" srcOrd="0" destOrd="0" presId="urn:microsoft.com/office/officeart/2005/8/layout/radial5"/>
    <dgm:cxn modelId="{E4F35D4C-B3A6-4B7C-A93F-3CFBDDEBEE04}" type="presOf" srcId="{95CA91E0-A633-48A5-89CD-7FBD35DD5E92}" destId="{3B58B76C-39C9-40A7-9F6A-04BD02EE1585}" srcOrd="0" destOrd="0" presId="urn:microsoft.com/office/officeart/2005/8/layout/radial5"/>
    <dgm:cxn modelId="{3697DA4C-DD35-4298-AD46-7A57986EA7D5}" type="presOf" srcId="{FDB523B2-32E0-43A5-806C-06449145FEDF}" destId="{1E76760E-31A8-4F6F-9FF0-614C90463FDA}" srcOrd="0" destOrd="0" presId="urn:microsoft.com/office/officeart/2005/8/layout/radial5"/>
    <dgm:cxn modelId="{AD6E0850-38F0-4F2E-9403-008D1685FC40}" type="presOf" srcId="{4EAE130D-87E4-447D-B480-3BA5C2309DE3}" destId="{EB01513F-B5D0-440A-8FDF-B9EC1699FD36}" srcOrd="0" destOrd="0" presId="urn:microsoft.com/office/officeart/2005/8/layout/radial5"/>
    <dgm:cxn modelId="{8C398B70-59CB-497D-B85C-8077A23CCABB}" type="presOf" srcId="{663A9833-4CDD-4CF4-8027-2AE1E4003925}" destId="{578CE7A0-8363-42CE-A7AB-1938FAED0E61}" srcOrd="0" destOrd="0" presId="urn:microsoft.com/office/officeart/2005/8/layout/radial5"/>
    <dgm:cxn modelId="{5ABE5482-4BFA-4A12-A527-A5D736A6FB28}" srcId="{7ACBE59B-22A4-45AB-93D4-8342A9C18280}" destId="{BCDAB9DD-14C5-46A3-BDC4-868C2B4D4D35}" srcOrd="0" destOrd="0" parTransId="{42FB3E31-474A-450A-B0C3-AE809824374D}" sibTransId="{4007C09D-3C4F-47A0-A1C3-31A01F9315EE}"/>
    <dgm:cxn modelId="{E35B8993-9CDE-46FA-8FFF-E65E1ABD8D9E}" type="presOf" srcId="{DF806EA3-D83A-4C92-822D-3CE7C4AB4CC1}" destId="{0FE0AB91-A627-4E8B-BCBE-D5733896C315}" srcOrd="0" destOrd="0" presId="urn:microsoft.com/office/officeart/2005/8/layout/radial5"/>
    <dgm:cxn modelId="{11CAAB94-60E6-408F-B328-0C798CBD54CB}" srcId="{BCDAB9DD-14C5-46A3-BDC4-868C2B4D4D35}" destId="{663A9833-4CDD-4CF4-8027-2AE1E4003925}" srcOrd="4" destOrd="0" parTransId="{6E648CA9-52F1-4EE3-B63B-BAE9F3324ECD}" sibTransId="{32496540-FDE0-4D14-8363-7C0E04B3D10A}"/>
    <dgm:cxn modelId="{E85C4EAE-8FC8-4F64-AFA9-70F428EEC32C}" type="presOf" srcId="{709DFA7E-1A20-4818-8100-16840A2C1F3A}" destId="{43234F2B-3388-4B4A-BF0C-F3AA092BAB55}" srcOrd="0" destOrd="0" presId="urn:microsoft.com/office/officeart/2005/8/layout/radial5"/>
    <dgm:cxn modelId="{BD6799B1-36FC-474C-AA01-F28EE840E73E}" type="presOf" srcId="{38AAEA03-CB5F-4F58-9604-4FFB2BADB609}" destId="{5D24A410-2D65-4847-AB8C-8C8307856504}" srcOrd="1" destOrd="0" presId="urn:microsoft.com/office/officeart/2005/8/layout/radial5"/>
    <dgm:cxn modelId="{E218A4B4-919E-4E58-8740-BF811E1DEBAC}" type="presOf" srcId="{6E648CA9-52F1-4EE3-B63B-BAE9F3324ECD}" destId="{8699FA5F-60B0-47E8-87F0-F9A90F9C66DF}" srcOrd="1" destOrd="0" presId="urn:microsoft.com/office/officeart/2005/8/layout/radial5"/>
    <dgm:cxn modelId="{CD6AF1B6-F7D5-4945-89AA-2741F879D1FE}" type="presOf" srcId="{D4197B81-E72B-40B4-BB76-C3BF453DAE46}" destId="{038A9093-0E74-4073-A688-6EF9C69D4763}" srcOrd="1" destOrd="0" presId="urn:microsoft.com/office/officeart/2005/8/layout/radial5"/>
    <dgm:cxn modelId="{E4213ABD-0EFF-4EA2-AC12-48064F568561}" type="presOf" srcId="{6E648CA9-52F1-4EE3-B63B-BAE9F3324ECD}" destId="{4EAC63DC-47D1-4392-843D-E6F8A8F9A16D}" srcOrd="0" destOrd="0" presId="urn:microsoft.com/office/officeart/2005/8/layout/radial5"/>
    <dgm:cxn modelId="{58BA77CC-BE86-4471-836B-4CEEBE0D4584}" srcId="{BCDAB9DD-14C5-46A3-BDC4-868C2B4D4D35}" destId="{FDB523B2-32E0-43A5-806C-06449145FEDF}" srcOrd="0" destOrd="0" parTransId="{709DFA7E-1A20-4818-8100-16840A2C1F3A}" sibTransId="{B220A05C-74E5-4A0E-8F21-2E1F51BDB3DB}"/>
    <dgm:cxn modelId="{7E6DDBDC-E0BD-4BAF-85BD-F560B512ECA6}" type="presOf" srcId="{BCDAB9DD-14C5-46A3-BDC4-868C2B4D4D35}" destId="{B6D61C58-9786-408B-97AA-BA196AF80EB7}" srcOrd="0" destOrd="0" presId="urn:microsoft.com/office/officeart/2005/8/layout/radial5"/>
    <dgm:cxn modelId="{DA30F3E2-723E-4F99-AB5A-46F05BEDCE90}" srcId="{BCDAB9DD-14C5-46A3-BDC4-868C2B4D4D35}" destId="{DF806EA3-D83A-4C92-822D-3CE7C4AB4CC1}" srcOrd="1" destOrd="0" parTransId="{D4197B81-E72B-40B4-BB76-C3BF453DAE46}" sibTransId="{EFE9D96C-A9A1-4A87-9AB8-5AD6A5BFCF8F}"/>
    <dgm:cxn modelId="{500862F1-B04B-4649-872E-FE190B5B62E4}" srcId="{BCDAB9DD-14C5-46A3-BDC4-868C2B4D4D35}" destId="{4EAE130D-87E4-447D-B480-3BA5C2309DE3}" srcOrd="3" destOrd="0" parTransId="{95CA91E0-A633-48A5-89CD-7FBD35DD5E92}" sibTransId="{7781E26A-6801-40ED-B7E9-CE6D8533DBB6}"/>
    <dgm:cxn modelId="{727264BD-FB89-4CD5-9D95-EB50C23260AE}" type="presParOf" srcId="{F9A2B318-86FA-45BA-8F48-42E528243C77}" destId="{B6D61C58-9786-408B-97AA-BA196AF80EB7}" srcOrd="0" destOrd="0" presId="urn:microsoft.com/office/officeart/2005/8/layout/radial5"/>
    <dgm:cxn modelId="{1DCE4938-3784-4F77-8869-113BE88D357D}" type="presParOf" srcId="{F9A2B318-86FA-45BA-8F48-42E528243C77}" destId="{43234F2B-3388-4B4A-BF0C-F3AA092BAB55}" srcOrd="1" destOrd="0" presId="urn:microsoft.com/office/officeart/2005/8/layout/radial5"/>
    <dgm:cxn modelId="{8D28D49E-2BA6-4975-B534-4CC306DC89A3}" type="presParOf" srcId="{43234F2B-3388-4B4A-BF0C-F3AA092BAB55}" destId="{C8304482-BED3-423B-9392-952849FF145D}" srcOrd="0" destOrd="0" presId="urn:microsoft.com/office/officeart/2005/8/layout/radial5"/>
    <dgm:cxn modelId="{80195594-917D-47E8-A6DF-3A2C6AA5F753}" type="presParOf" srcId="{F9A2B318-86FA-45BA-8F48-42E528243C77}" destId="{1E76760E-31A8-4F6F-9FF0-614C90463FDA}" srcOrd="2" destOrd="0" presId="urn:microsoft.com/office/officeart/2005/8/layout/radial5"/>
    <dgm:cxn modelId="{8266739C-0267-463E-A9FB-5965B4C7409C}" type="presParOf" srcId="{F9A2B318-86FA-45BA-8F48-42E528243C77}" destId="{F2134AFB-F9CB-4E9F-BEB8-AD968E236A03}" srcOrd="3" destOrd="0" presId="urn:microsoft.com/office/officeart/2005/8/layout/radial5"/>
    <dgm:cxn modelId="{24DF53C2-9CA1-4A15-994A-7EDE8C0C5892}" type="presParOf" srcId="{F2134AFB-F9CB-4E9F-BEB8-AD968E236A03}" destId="{038A9093-0E74-4073-A688-6EF9C69D4763}" srcOrd="0" destOrd="0" presId="urn:microsoft.com/office/officeart/2005/8/layout/radial5"/>
    <dgm:cxn modelId="{D6A4D736-1EC2-4A02-82E1-CA96F2F8D24C}" type="presParOf" srcId="{F9A2B318-86FA-45BA-8F48-42E528243C77}" destId="{0FE0AB91-A627-4E8B-BCBE-D5733896C315}" srcOrd="4" destOrd="0" presId="urn:microsoft.com/office/officeart/2005/8/layout/radial5"/>
    <dgm:cxn modelId="{0383BEC0-D5FF-4C1D-BB57-AB4DCA249C2C}" type="presParOf" srcId="{F9A2B318-86FA-45BA-8F48-42E528243C77}" destId="{FB76AC52-92C7-463C-B24F-0D38D3CCC563}" srcOrd="5" destOrd="0" presId="urn:microsoft.com/office/officeart/2005/8/layout/radial5"/>
    <dgm:cxn modelId="{F7D4DB9B-8918-416C-B6D4-B8D1D08AFF30}" type="presParOf" srcId="{FB76AC52-92C7-463C-B24F-0D38D3CCC563}" destId="{5D24A410-2D65-4847-AB8C-8C8307856504}" srcOrd="0" destOrd="0" presId="urn:microsoft.com/office/officeart/2005/8/layout/radial5"/>
    <dgm:cxn modelId="{47A66A5A-5657-4F1E-BA44-BB517D654685}" type="presParOf" srcId="{F9A2B318-86FA-45BA-8F48-42E528243C77}" destId="{155FB70C-98F5-4571-A66B-B48BBE2990DD}" srcOrd="6" destOrd="0" presId="urn:microsoft.com/office/officeart/2005/8/layout/radial5"/>
    <dgm:cxn modelId="{B78AFCC1-DA73-4FE3-B824-39E6F7468F10}" type="presParOf" srcId="{F9A2B318-86FA-45BA-8F48-42E528243C77}" destId="{3B58B76C-39C9-40A7-9F6A-04BD02EE1585}" srcOrd="7" destOrd="0" presId="urn:microsoft.com/office/officeart/2005/8/layout/radial5"/>
    <dgm:cxn modelId="{EC711ECA-1174-4B94-B8EB-DF73BAD6BA7A}" type="presParOf" srcId="{3B58B76C-39C9-40A7-9F6A-04BD02EE1585}" destId="{0ACB4615-861D-418F-94C1-0C48C5FA7F6B}" srcOrd="0" destOrd="0" presId="urn:microsoft.com/office/officeart/2005/8/layout/radial5"/>
    <dgm:cxn modelId="{44071A6E-D3A1-4F4C-BE7F-7CAC9C697E00}" type="presParOf" srcId="{F9A2B318-86FA-45BA-8F48-42E528243C77}" destId="{EB01513F-B5D0-440A-8FDF-B9EC1699FD36}" srcOrd="8" destOrd="0" presId="urn:microsoft.com/office/officeart/2005/8/layout/radial5"/>
    <dgm:cxn modelId="{7AE37B02-6A22-4BB1-9263-EB18D78FFC6B}" type="presParOf" srcId="{F9A2B318-86FA-45BA-8F48-42E528243C77}" destId="{4EAC63DC-47D1-4392-843D-E6F8A8F9A16D}" srcOrd="9" destOrd="0" presId="urn:microsoft.com/office/officeart/2005/8/layout/radial5"/>
    <dgm:cxn modelId="{418AB90F-D51F-4D8B-9569-10AC9BC51AF2}" type="presParOf" srcId="{4EAC63DC-47D1-4392-843D-E6F8A8F9A16D}" destId="{8699FA5F-60B0-47E8-87F0-F9A90F9C66DF}" srcOrd="0" destOrd="0" presId="urn:microsoft.com/office/officeart/2005/8/layout/radial5"/>
    <dgm:cxn modelId="{CFF7205E-F5C2-4B51-AC57-B5BAD4F7033A}" type="presParOf" srcId="{F9A2B318-86FA-45BA-8F48-42E528243C77}" destId="{578CE7A0-8363-42CE-A7AB-1938FAED0E61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763786-0B61-4A50-AA15-0CBD015FAAD0}" type="doc">
      <dgm:prSet loTypeId="urn:microsoft.com/office/officeart/2005/8/layout/hList9" loCatId="list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7D00FE31-F720-4665-B991-44A0C566A179}">
      <dgm:prSet phldrT="[Text]"/>
      <dgm:spPr/>
      <dgm:t>
        <a:bodyPr/>
        <a:lstStyle/>
        <a:p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9B8DAD-15C2-4E9A-8603-7C16E4004E4F}" type="parTrans" cxnId="{E74BDA26-AE10-4366-BC2A-A5738E6FCD18}">
      <dgm:prSet/>
      <dgm:spPr/>
      <dgm:t>
        <a:bodyPr/>
        <a:lstStyle/>
        <a:p>
          <a:endParaRPr lang="ru-RU"/>
        </a:p>
      </dgm:t>
    </dgm:pt>
    <dgm:pt modelId="{79427F50-2F4D-4568-BE81-DC604F4B6D4B}" type="sibTrans" cxnId="{E74BDA26-AE10-4366-BC2A-A5738E6FCD18}">
      <dgm:prSet/>
      <dgm:spPr/>
      <dgm:t>
        <a:bodyPr/>
        <a:lstStyle/>
        <a:p>
          <a:endParaRPr lang="ru-RU"/>
        </a:p>
      </dgm:t>
    </dgm:pt>
    <dgm:pt modelId="{75B35AB9-6DA9-4946-8222-2F815E7D83D7}">
      <dgm:prSet phldrT="[Text]"/>
      <dgm:spPr/>
      <dgm:t>
        <a:bodyPr/>
        <a:lstStyle/>
        <a:p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anamnezdə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patologiyası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müdaxiləsi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0A8A0C-F9C2-4ED5-8E4A-C1FDABD2D6EB}" type="parTrans" cxnId="{7B9C06A2-C7F9-480C-8427-EC18E74FC122}">
      <dgm:prSet/>
      <dgm:spPr/>
      <dgm:t>
        <a:bodyPr/>
        <a:lstStyle/>
        <a:p>
          <a:endParaRPr lang="ru-RU"/>
        </a:p>
      </dgm:t>
    </dgm:pt>
    <dgm:pt modelId="{F9AE18E3-B138-470A-9C3D-C2438632628D}" type="sibTrans" cxnId="{7B9C06A2-C7F9-480C-8427-EC18E74FC122}">
      <dgm:prSet/>
      <dgm:spPr/>
      <dgm:t>
        <a:bodyPr/>
        <a:lstStyle/>
        <a:p>
          <a:endParaRPr lang="ru-RU"/>
        </a:p>
      </dgm:t>
    </dgm:pt>
    <dgm:pt modelId="{FB564ACD-9559-4CC6-A07C-3E57B4D049BF}">
      <dgm:prSet phldrT="[Text]"/>
      <dgm:spPr/>
      <dgm:t>
        <a:bodyPr/>
        <a:lstStyle/>
        <a:p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ru-RU" b="1" dirty="0" err="1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35CBC2-2607-4C0D-8CE4-F7002DA00A8C}" type="parTrans" cxnId="{5CA90B53-896A-40A8-B845-FBF76C68D8A9}">
      <dgm:prSet/>
      <dgm:spPr/>
      <dgm:t>
        <a:bodyPr/>
        <a:lstStyle/>
        <a:p>
          <a:endParaRPr lang="ru-RU"/>
        </a:p>
      </dgm:t>
    </dgm:pt>
    <dgm:pt modelId="{F258305D-9372-4A49-B61F-8BF1F3FF8758}" type="sibTrans" cxnId="{5CA90B53-896A-40A8-B845-FBF76C68D8A9}">
      <dgm:prSet/>
      <dgm:spPr/>
      <dgm:t>
        <a:bodyPr/>
        <a:lstStyle/>
        <a:p>
          <a:endParaRPr lang="ru-RU"/>
        </a:p>
      </dgm:t>
    </dgm:pt>
    <dgm:pt modelId="{225FC7B9-32FC-4A78-90A6-5B6EBA159AE7}">
      <dgm:prSet/>
      <dgm:spPr/>
      <dgm:t>
        <a:bodyPr/>
        <a:lstStyle/>
        <a:p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natamam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yanaşı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görüntüləmədə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iltihab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4F0FF2-594C-4FC0-9EC8-7743C9354BFD}" type="parTrans" cxnId="{AE93DB95-6C85-49DC-B7CA-41E25AF4C790}">
      <dgm:prSet/>
      <dgm:spPr/>
      <dgm:t>
        <a:bodyPr/>
        <a:lstStyle/>
        <a:p>
          <a:endParaRPr lang="ru-RU"/>
        </a:p>
      </dgm:t>
    </dgm:pt>
    <dgm:pt modelId="{CE243FCC-40CB-4A55-AC32-4C086AA4947F}" type="sibTrans" cxnId="{AE93DB95-6C85-49DC-B7CA-41E25AF4C790}">
      <dgm:prSet/>
      <dgm:spPr/>
      <dgm:t>
        <a:bodyPr/>
        <a:lstStyle/>
        <a:p>
          <a:endParaRPr lang="ru-RU"/>
        </a:p>
      </dgm:t>
    </dgm:pt>
    <dgm:pt modelId="{4EBD72D9-29CF-4D35-8712-818FB40C50A4}" type="pres">
      <dgm:prSet presAssocID="{BB763786-0B61-4A50-AA15-0CBD015FAAD0}" presName="list" presStyleCnt="0">
        <dgm:presLayoutVars>
          <dgm:dir/>
          <dgm:animLvl val="lvl"/>
        </dgm:presLayoutVars>
      </dgm:prSet>
      <dgm:spPr/>
    </dgm:pt>
    <dgm:pt modelId="{1EF3F3F3-5872-4DAA-AC29-A3FD3FFEBF60}" type="pres">
      <dgm:prSet presAssocID="{7D00FE31-F720-4665-B991-44A0C566A179}" presName="posSpace" presStyleCnt="0"/>
      <dgm:spPr/>
    </dgm:pt>
    <dgm:pt modelId="{E56D521F-A3B7-4852-90D8-4DC52EC69229}" type="pres">
      <dgm:prSet presAssocID="{7D00FE31-F720-4665-B991-44A0C566A179}" presName="vertFlow" presStyleCnt="0"/>
      <dgm:spPr/>
    </dgm:pt>
    <dgm:pt modelId="{8480A634-84F4-4DCC-8E53-76C1A6380A98}" type="pres">
      <dgm:prSet presAssocID="{7D00FE31-F720-4665-B991-44A0C566A179}" presName="topSpace" presStyleCnt="0"/>
      <dgm:spPr/>
    </dgm:pt>
    <dgm:pt modelId="{D39DCD6E-916C-49FA-9709-C4A1DB6578CC}" type="pres">
      <dgm:prSet presAssocID="{7D00FE31-F720-4665-B991-44A0C566A179}" presName="firstComp" presStyleCnt="0"/>
      <dgm:spPr/>
    </dgm:pt>
    <dgm:pt modelId="{9716990E-FED6-41B3-A157-400CFB685EBF}" type="pres">
      <dgm:prSet presAssocID="{7D00FE31-F720-4665-B991-44A0C566A179}" presName="firstChild" presStyleLbl="bgAccFollowNode1" presStyleIdx="0" presStyleCnt="2"/>
      <dgm:spPr/>
    </dgm:pt>
    <dgm:pt modelId="{78495D85-0830-4FBB-BE2C-AE5810F8C953}" type="pres">
      <dgm:prSet presAssocID="{7D00FE31-F720-4665-B991-44A0C566A179}" presName="firstChildTx" presStyleLbl="bgAccFollowNode1" presStyleIdx="0" presStyleCnt="2">
        <dgm:presLayoutVars>
          <dgm:bulletEnabled val="1"/>
        </dgm:presLayoutVars>
      </dgm:prSet>
      <dgm:spPr/>
    </dgm:pt>
    <dgm:pt modelId="{DE5921EE-B3D6-43D0-9445-3EC7CEB00781}" type="pres">
      <dgm:prSet presAssocID="{7D00FE31-F720-4665-B991-44A0C566A179}" presName="negSpace" presStyleCnt="0"/>
      <dgm:spPr/>
    </dgm:pt>
    <dgm:pt modelId="{0DB5E719-07DE-4BF8-804E-8C2CA34EFF56}" type="pres">
      <dgm:prSet presAssocID="{7D00FE31-F720-4665-B991-44A0C566A179}" presName="circle" presStyleLbl="node1" presStyleIdx="0" presStyleCnt="2"/>
      <dgm:spPr/>
    </dgm:pt>
    <dgm:pt modelId="{C491C93B-A21B-4A58-BAC7-D8F62CA89355}" type="pres">
      <dgm:prSet presAssocID="{79427F50-2F4D-4568-BE81-DC604F4B6D4B}" presName="transSpace" presStyleCnt="0"/>
      <dgm:spPr/>
    </dgm:pt>
    <dgm:pt modelId="{782171BB-7671-4A58-A221-95F8F8DA4EBD}" type="pres">
      <dgm:prSet presAssocID="{FB564ACD-9559-4CC6-A07C-3E57B4D049BF}" presName="posSpace" presStyleCnt="0"/>
      <dgm:spPr/>
    </dgm:pt>
    <dgm:pt modelId="{41EEB475-EBF0-472B-9D58-168F40135798}" type="pres">
      <dgm:prSet presAssocID="{FB564ACD-9559-4CC6-A07C-3E57B4D049BF}" presName="vertFlow" presStyleCnt="0"/>
      <dgm:spPr/>
    </dgm:pt>
    <dgm:pt modelId="{0D4B87BC-B40D-4275-B3DF-498A07C0015F}" type="pres">
      <dgm:prSet presAssocID="{FB564ACD-9559-4CC6-A07C-3E57B4D049BF}" presName="topSpace" presStyleCnt="0"/>
      <dgm:spPr/>
    </dgm:pt>
    <dgm:pt modelId="{2D3CE8CD-D1C9-40BD-B55F-8E8DEDE8F00E}" type="pres">
      <dgm:prSet presAssocID="{FB564ACD-9559-4CC6-A07C-3E57B4D049BF}" presName="firstComp" presStyleCnt="0"/>
      <dgm:spPr/>
    </dgm:pt>
    <dgm:pt modelId="{CE847067-7E88-4E5B-83FB-C0B73CB23CAD}" type="pres">
      <dgm:prSet presAssocID="{FB564ACD-9559-4CC6-A07C-3E57B4D049BF}" presName="firstChild" presStyleLbl="bgAccFollowNode1" presStyleIdx="1" presStyleCnt="2"/>
      <dgm:spPr/>
    </dgm:pt>
    <dgm:pt modelId="{09C86571-168A-4A01-AACF-EEB02E0F4DA1}" type="pres">
      <dgm:prSet presAssocID="{FB564ACD-9559-4CC6-A07C-3E57B4D049BF}" presName="firstChildTx" presStyleLbl="bgAccFollowNode1" presStyleIdx="1" presStyleCnt="2">
        <dgm:presLayoutVars>
          <dgm:bulletEnabled val="1"/>
        </dgm:presLayoutVars>
      </dgm:prSet>
      <dgm:spPr/>
    </dgm:pt>
    <dgm:pt modelId="{DBE79690-4D86-4A82-9327-0E9BA00C3AF2}" type="pres">
      <dgm:prSet presAssocID="{FB564ACD-9559-4CC6-A07C-3E57B4D049BF}" presName="negSpace" presStyleCnt="0"/>
      <dgm:spPr/>
    </dgm:pt>
    <dgm:pt modelId="{5C0B59EF-C527-45EB-A55F-A800C6D850EE}" type="pres">
      <dgm:prSet presAssocID="{FB564ACD-9559-4CC6-A07C-3E57B4D049BF}" presName="circle" presStyleLbl="node1" presStyleIdx="1" presStyleCnt="2"/>
      <dgm:spPr/>
    </dgm:pt>
  </dgm:ptLst>
  <dgm:cxnLst>
    <dgm:cxn modelId="{E0ECD606-9FF7-4860-A776-7BA63E8CB8C7}" type="presOf" srcId="{225FC7B9-32FC-4A78-90A6-5B6EBA159AE7}" destId="{CE847067-7E88-4E5B-83FB-C0B73CB23CAD}" srcOrd="0" destOrd="0" presId="urn:microsoft.com/office/officeart/2005/8/layout/hList9"/>
    <dgm:cxn modelId="{E74BDA26-AE10-4366-BC2A-A5738E6FCD18}" srcId="{BB763786-0B61-4A50-AA15-0CBD015FAAD0}" destId="{7D00FE31-F720-4665-B991-44A0C566A179}" srcOrd="0" destOrd="0" parTransId="{D59B8DAD-15C2-4E9A-8603-7C16E4004E4F}" sibTransId="{79427F50-2F4D-4568-BE81-DC604F4B6D4B}"/>
    <dgm:cxn modelId="{ED2B1E28-E42F-47E2-9C82-BABB97615DB9}" type="presOf" srcId="{225FC7B9-32FC-4A78-90A6-5B6EBA159AE7}" destId="{09C86571-168A-4A01-AACF-EEB02E0F4DA1}" srcOrd="1" destOrd="0" presId="urn:microsoft.com/office/officeart/2005/8/layout/hList9"/>
    <dgm:cxn modelId="{6FD95A37-6593-4F2B-9B10-294D2603EA5F}" type="presOf" srcId="{FB564ACD-9559-4CC6-A07C-3E57B4D049BF}" destId="{5C0B59EF-C527-45EB-A55F-A800C6D850EE}" srcOrd="0" destOrd="0" presId="urn:microsoft.com/office/officeart/2005/8/layout/hList9"/>
    <dgm:cxn modelId="{2646EE64-159D-4D6A-957A-AC388CB221A0}" type="presOf" srcId="{75B35AB9-6DA9-4946-8222-2F815E7D83D7}" destId="{78495D85-0830-4FBB-BE2C-AE5810F8C953}" srcOrd="1" destOrd="0" presId="urn:microsoft.com/office/officeart/2005/8/layout/hList9"/>
    <dgm:cxn modelId="{F8CA2950-F967-478F-9E4A-73D157621F3E}" type="presOf" srcId="{75B35AB9-6DA9-4946-8222-2F815E7D83D7}" destId="{9716990E-FED6-41B3-A157-400CFB685EBF}" srcOrd="0" destOrd="0" presId="urn:microsoft.com/office/officeart/2005/8/layout/hList9"/>
    <dgm:cxn modelId="{5CA90B53-896A-40A8-B845-FBF76C68D8A9}" srcId="{BB763786-0B61-4A50-AA15-0CBD015FAAD0}" destId="{FB564ACD-9559-4CC6-A07C-3E57B4D049BF}" srcOrd="1" destOrd="0" parTransId="{4735CBC2-2607-4C0D-8CE4-F7002DA00A8C}" sibTransId="{F258305D-9372-4A49-B61F-8BF1F3FF8758}"/>
    <dgm:cxn modelId="{C8061B58-2312-427C-89A4-0869A81BB31E}" type="presOf" srcId="{BB763786-0B61-4A50-AA15-0CBD015FAAD0}" destId="{4EBD72D9-29CF-4D35-8712-818FB40C50A4}" srcOrd="0" destOrd="0" presId="urn:microsoft.com/office/officeart/2005/8/layout/hList9"/>
    <dgm:cxn modelId="{AE93DB95-6C85-49DC-B7CA-41E25AF4C790}" srcId="{FB564ACD-9559-4CC6-A07C-3E57B4D049BF}" destId="{225FC7B9-32FC-4A78-90A6-5B6EBA159AE7}" srcOrd="0" destOrd="0" parTransId="{664F0FF2-594C-4FC0-9EC8-7743C9354BFD}" sibTransId="{CE243FCC-40CB-4A55-AC32-4C086AA4947F}"/>
    <dgm:cxn modelId="{7B9C06A2-C7F9-480C-8427-EC18E74FC122}" srcId="{7D00FE31-F720-4665-B991-44A0C566A179}" destId="{75B35AB9-6DA9-4946-8222-2F815E7D83D7}" srcOrd="0" destOrd="0" parTransId="{D10A8A0C-F9C2-4ED5-8E4A-C1FDABD2D6EB}" sibTransId="{F9AE18E3-B138-470A-9C3D-C2438632628D}"/>
    <dgm:cxn modelId="{FA5768B6-D233-4FE7-B576-6CEB38742491}" type="presOf" srcId="{7D00FE31-F720-4665-B991-44A0C566A179}" destId="{0DB5E719-07DE-4BF8-804E-8C2CA34EFF56}" srcOrd="0" destOrd="0" presId="urn:microsoft.com/office/officeart/2005/8/layout/hList9"/>
    <dgm:cxn modelId="{BAF5D386-8B33-46F2-B1FD-C5F8020557A5}" type="presParOf" srcId="{4EBD72D9-29CF-4D35-8712-818FB40C50A4}" destId="{1EF3F3F3-5872-4DAA-AC29-A3FD3FFEBF60}" srcOrd="0" destOrd="0" presId="urn:microsoft.com/office/officeart/2005/8/layout/hList9"/>
    <dgm:cxn modelId="{BBFF2C2C-9546-44AF-BF30-4E94D5153067}" type="presParOf" srcId="{4EBD72D9-29CF-4D35-8712-818FB40C50A4}" destId="{E56D521F-A3B7-4852-90D8-4DC52EC69229}" srcOrd="1" destOrd="0" presId="urn:microsoft.com/office/officeart/2005/8/layout/hList9"/>
    <dgm:cxn modelId="{F2CA2BF9-7B0A-473B-BD15-7640544A8DB4}" type="presParOf" srcId="{E56D521F-A3B7-4852-90D8-4DC52EC69229}" destId="{8480A634-84F4-4DCC-8E53-76C1A6380A98}" srcOrd="0" destOrd="0" presId="urn:microsoft.com/office/officeart/2005/8/layout/hList9"/>
    <dgm:cxn modelId="{D0CDED51-1350-42F4-9AE9-B22AD6F39488}" type="presParOf" srcId="{E56D521F-A3B7-4852-90D8-4DC52EC69229}" destId="{D39DCD6E-916C-49FA-9709-C4A1DB6578CC}" srcOrd="1" destOrd="0" presId="urn:microsoft.com/office/officeart/2005/8/layout/hList9"/>
    <dgm:cxn modelId="{ADCDE8F0-9AB5-4C1C-8641-DC9D0030C041}" type="presParOf" srcId="{D39DCD6E-916C-49FA-9709-C4A1DB6578CC}" destId="{9716990E-FED6-41B3-A157-400CFB685EBF}" srcOrd="0" destOrd="0" presId="urn:microsoft.com/office/officeart/2005/8/layout/hList9"/>
    <dgm:cxn modelId="{8731BED5-7A4A-4DAD-B54F-F8ED338FDBF6}" type="presParOf" srcId="{D39DCD6E-916C-49FA-9709-C4A1DB6578CC}" destId="{78495D85-0830-4FBB-BE2C-AE5810F8C953}" srcOrd="1" destOrd="0" presId="urn:microsoft.com/office/officeart/2005/8/layout/hList9"/>
    <dgm:cxn modelId="{4E591D5A-A5A3-41EE-851E-DF5E77321FA9}" type="presParOf" srcId="{4EBD72D9-29CF-4D35-8712-818FB40C50A4}" destId="{DE5921EE-B3D6-43D0-9445-3EC7CEB00781}" srcOrd="2" destOrd="0" presId="urn:microsoft.com/office/officeart/2005/8/layout/hList9"/>
    <dgm:cxn modelId="{AC9D040F-8E04-4AC0-BBC0-B81919626244}" type="presParOf" srcId="{4EBD72D9-29CF-4D35-8712-818FB40C50A4}" destId="{0DB5E719-07DE-4BF8-804E-8C2CA34EFF56}" srcOrd="3" destOrd="0" presId="urn:microsoft.com/office/officeart/2005/8/layout/hList9"/>
    <dgm:cxn modelId="{BDE5D142-EB6F-4CE7-9574-4E716E9BAAEB}" type="presParOf" srcId="{4EBD72D9-29CF-4D35-8712-818FB40C50A4}" destId="{C491C93B-A21B-4A58-BAC7-D8F62CA89355}" srcOrd="4" destOrd="0" presId="urn:microsoft.com/office/officeart/2005/8/layout/hList9"/>
    <dgm:cxn modelId="{D91D291A-CB47-4FB9-AE87-237B872DFF93}" type="presParOf" srcId="{4EBD72D9-29CF-4D35-8712-818FB40C50A4}" destId="{782171BB-7671-4A58-A221-95F8F8DA4EBD}" srcOrd="5" destOrd="0" presId="urn:microsoft.com/office/officeart/2005/8/layout/hList9"/>
    <dgm:cxn modelId="{9D84BAFD-EEB5-401E-9DB0-874BDA8FFDE6}" type="presParOf" srcId="{4EBD72D9-29CF-4D35-8712-818FB40C50A4}" destId="{41EEB475-EBF0-472B-9D58-168F40135798}" srcOrd="6" destOrd="0" presId="urn:microsoft.com/office/officeart/2005/8/layout/hList9"/>
    <dgm:cxn modelId="{E6CC88A7-17BC-4503-860D-1BD26E4A6B3F}" type="presParOf" srcId="{41EEB475-EBF0-472B-9D58-168F40135798}" destId="{0D4B87BC-B40D-4275-B3DF-498A07C0015F}" srcOrd="0" destOrd="0" presId="urn:microsoft.com/office/officeart/2005/8/layout/hList9"/>
    <dgm:cxn modelId="{72A2C0E8-EE04-48B9-922D-1E344E25FCA2}" type="presParOf" srcId="{41EEB475-EBF0-472B-9D58-168F40135798}" destId="{2D3CE8CD-D1C9-40BD-B55F-8E8DEDE8F00E}" srcOrd="1" destOrd="0" presId="urn:microsoft.com/office/officeart/2005/8/layout/hList9"/>
    <dgm:cxn modelId="{BDB85C06-B035-4C76-9281-362EE38545DA}" type="presParOf" srcId="{2D3CE8CD-D1C9-40BD-B55F-8E8DEDE8F00E}" destId="{CE847067-7E88-4E5B-83FB-C0B73CB23CAD}" srcOrd="0" destOrd="0" presId="urn:microsoft.com/office/officeart/2005/8/layout/hList9"/>
    <dgm:cxn modelId="{FF562D84-D2AB-410B-8EA5-39F82DF7054D}" type="presParOf" srcId="{2D3CE8CD-D1C9-40BD-B55F-8E8DEDE8F00E}" destId="{09C86571-168A-4A01-AACF-EEB02E0F4DA1}" srcOrd="1" destOrd="0" presId="urn:microsoft.com/office/officeart/2005/8/layout/hList9"/>
    <dgm:cxn modelId="{9C389A93-FB83-4554-AC3B-FC33D5C8B1C4}" type="presParOf" srcId="{4EBD72D9-29CF-4D35-8712-818FB40C50A4}" destId="{DBE79690-4D86-4A82-9327-0E9BA00C3AF2}" srcOrd="7" destOrd="0" presId="urn:microsoft.com/office/officeart/2005/8/layout/hList9"/>
    <dgm:cxn modelId="{B8CE1718-998D-4D89-9B18-389378E0EBEE}" type="presParOf" srcId="{4EBD72D9-29CF-4D35-8712-818FB40C50A4}" destId="{5C0B59EF-C527-45EB-A55F-A800C6D850EE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A5D2D5-B466-402A-BA0A-D1D1C4E68672}" type="doc">
      <dgm:prSet loTypeId="urn:microsoft.com/office/officeart/2005/8/layout/vProcess5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4C619C3-2F4D-4FDD-A816-7E7CFC6C7A5F}">
      <dgm:prSet phldrT="[Text]" custT="1"/>
      <dgm:spPr/>
      <dgm:t>
        <a:bodyPr/>
        <a:lstStyle/>
        <a:p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Parazitar infеksiyaların 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(Clonorchis, Opsistorchis, Ascaridis)</a:t>
          </a:r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, qidalanma azlığının və gеnеtik amillərin axacaqlarda zədələnmə, daşlaşma, iltihab və fibroz törədən mеxanizmlər </a:t>
          </a:r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C1C028-8A81-4DE3-ACD2-7471BFEB53BC}" type="parTrans" cxnId="{F2778D7D-BA96-4DE6-B217-A33C7B328628}">
      <dgm:prSet/>
      <dgm:spPr/>
      <dgm:t>
        <a:bodyPr/>
        <a:lstStyle/>
        <a:p>
          <a:endParaRPr lang="ru-RU"/>
        </a:p>
      </dgm:t>
    </dgm:pt>
    <dgm:pt modelId="{363FA985-414D-4487-9EFD-64A507BEA373}" type="sibTrans" cxnId="{F2778D7D-BA96-4DE6-B217-A33C7B328628}">
      <dgm:prSet/>
      <dgm:spPr/>
      <dgm:t>
        <a:bodyPr/>
        <a:lstStyle/>
        <a:p>
          <a:endParaRPr lang="ru-RU"/>
        </a:p>
      </dgm:t>
    </dgm:pt>
    <dgm:pt modelId="{9368B970-A1F3-42B8-B276-E80C513699DF}">
      <dgm:prSet phldrT="[Text]" custT="1"/>
      <dgm:spPr/>
      <dgm:t>
        <a:bodyPr/>
        <a:lstStyle/>
        <a:p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Tıxanmaya və staza (daşa və darlığa bağlı) bağırsaq infеksiyasının qoşulması kəskin xolangitin ortaya çıxmasına səbəb olur.</a:t>
          </a:r>
        </a:p>
      </dgm:t>
    </dgm:pt>
    <dgm:pt modelId="{428598E7-EEBE-4C5A-A53C-00C87048D6D0}" type="parTrans" cxnId="{FA1FE160-CCBF-4367-81A8-AF33C29A006C}">
      <dgm:prSet/>
      <dgm:spPr/>
      <dgm:t>
        <a:bodyPr/>
        <a:lstStyle/>
        <a:p>
          <a:endParaRPr lang="ru-RU"/>
        </a:p>
      </dgm:t>
    </dgm:pt>
    <dgm:pt modelId="{CA18980F-A44A-4F76-BC59-ED0A0A3C9343}" type="sibTrans" cxnId="{FA1FE160-CCBF-4367-81A8-AF33C29A006C}">
      <dgm:prSet/>
      <dgm:spPr/>
      <dgm:t>
        <a:bodyPr/>
        <a:lstStyle/>
        <a:p>
          <a:endParaRPr lang="ru-RU"/>
        </a:p>
      </dgm:t>
    </dgm:pt>
    <dgm:pt modelId="{9B2A7FA9-12AB-48AE-9664-726EC9D1BBA2}">
      <dgm:prSet phldrT="[Text]" custT="1"/>
      <dgm:spPr/>
      <dgm:t>
        <a:bodyPr/>
        <a:lstStyle/>
        <a:p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Daş, darlıq, gеnişlənmə və iltihabi prosеslər arasında yaranan 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«qüsurlu dövran</a:t>
          </a:r>
          <a:r>
            <a:rPr lang="ru-RU" sz="2000" b="1" dirty="0">
              <a:latin typeface="Arial" panose="020B0604020202020204" pitchFamily="34" charset="0"/>
              <a:cs typeface="Arial" panose="020B0604020202020204" pitchFamily="34" charset="0"/>
            </a:rPr>
            <a:t>» prosеsinin xronikləşməsinə – təkrarlanmasına və ağırlaşmalara səbəb olur.</a:t>
          </a:r>
        </a:p>
      </dgm:t>
    </dgm:pt>
    <dgm:pt modelId="{3C03E1EA-0E0F-41BA-AC5A-01E94CF9B62A}" type="parTrans" cxnId="{97724715-89A8-4432-AE9D-C38F5E4171DF}">
      <dgm:prSet/>
      <dgm:spPr/>
      <dgm:t>
        <a:bodyPr/>
        <a:lstStyle/>
        <a:p>
          <a:endParaRPr lang="ru-RU"/>
        </a:p>
      </dgm:t>
    </dgm:pt>
    <dgm:pt modelId="{4AF3F25E-0284-4476-83E6-356BC1516ECE}" type="sibTrans" cxnId="{97724715-89A8-4432-AE9D-C38F5E4171DF}">
      <dgm:prSet/>
      <dgm:spPr/>
      <dgm:t>
        <a:bodyPr/>
        <a:lstStyle/>
        <a:p>
          <a:endParaRPr lang="ru-RU"/>
        </a:p>
      </dgm:t>
    </dgm:pt>
    <dgm:pt modelId="{9E70440F-0A69-45D6-A59E-63C99D58E9C7}" type="pres">
      <dgm:prSet presAssocID="{BDA5D2D5-B466-402A-BA0A-D1D1C4E68672}" presName="outerComposite" presStyleCnt="0">
        <dgm:presLayoutVars>
          <dgm:chMax val="5"/>
          <dgm:dir/>
          <dgm:resizeHandles val="exact"/>
        </dgm:presLayoutVars>
      </dgm:prSet>
      <dgm:spPr/>
    </dgm:pt>
    <dgm:pt modelId="{1AF6B9BF-35AE-4994-946E-4C11103F841F}" type="pres">
      <dgm:prSet presAssocID="{BDA5D2D5-B466-402A-BA0A-D1D1C4E68672}" presName="dummyMaxCanvas" presStyleCnt="0">
        <dgm:presLayoutVars/>
      </dgm:prSet>
      <dgm:spPr/>
    </dgm:pt>
    <dgm:pt modelId="{A69450D1-0050-4344-AF1A-54C01366B76F}" type="pres">
      <dgm:prSet presAssocID="{BDA5D2D5-B466-402A-BA0A-D1D1C4E68672}" presName="ThreeNodes_1" presStyleLbl="node1" presStyleIdx="0" presStyleCnt="3" custLinFactNeighborX="229">
        <dgm:presLayoutVars>
          <dgm:bulletEnabled val="1"/>
        </dgm:presLayoutVars>
      </dgm:prSet>
      <dgm:spPr/>
    </dgm:pt>
    <dgm:pt modelId="{03BB2D38-1779-4753-90DE-838B511F4872}" type="pres">
      <dgm:prSet presAssocID="{BDA5D2D5-B466-402A-BA0A-D1D1C4E68672}" presName="ThreeNodes_2" presStyleLbl="node1" presStyleIdx="1" presStyleCnt="3">
        <dgm:presLayoutVars>
          <dgm:bulletEnabled val="1"/>
        </dgm:presLayoutVars>
      </dgm:prSet>
      <dgm:spPr/>
    </dgm:pt>
    <dgm:pt modelId="{E3E957FB-B6FA-4A82-8014-FB780ADAEB79}" type="pres">
      <dgm:prSet presAssocID="{BDA5D2D5-B466-402A-BA0A-D1D1C4E68672}" presName="ThreeNodes_3" presStyleLbl="node1" presStyleIdx="2" presStyleCnt="3">
        <dgm:presLayoutVars>
          <dgm:bulletEnabled val="1"/>
        </dgm:presLayoutVars>
      </dgm:prSet>
      <dgm:spPr/>
    </dgm:pt>
    <dgm:pt modelId="{BA4E1494-7694-4071-B0B1-C37554718E9C}" type="pres">
      <dgm:prSet presAssocID="{BDA5D2D5-B466-402A-BA0A-D1D1C4E68672}" presName="ThreeConn_1-2" presStyleLbl="fgAccFollowNode1" presStyleIdx="0" presStyleCnt="2">
        <dgm:presLayoutVars>
          <dgm:bulletEnabled val="1"/>
        </dgm:presLayoutVars>
      </dgm:prSet>
      <dgm:spPr/>
    </dgm:pt>
    <dgm:pt modelId="{EC86025B-89DA-4CA6-AC4D-B6BB32577826}" type="pres">
      <dgm:prSet presAssocID="{BDA5D2D5-B466-402A-BA0A-D1D1C4E68672}" presName="ThreeConn_2-3" presStyleLbl="fgAccFollowNode1" presStyleIdx="1" presStyleCnt="2">
        <dgm:presLayoutVars>
          <dgm:bulletEnabled val="1"/>
        </dgm:presLayoutVars>
      </dgm:prSet>
      <dgm:spPr/>
    </dgm:pt>
    <dgm:pt modelId="{9385C7A7-04CE-4881-B95A-64FB6D05350B}" type="pres">
      <dgm:prSet presAssocID="{BDA5D2D5-B466-402A-BA0A-D1D1C4E68672}" presName="ThreeNodes_1_text" presStyleLbl="node1" presStyleIdx="2" presStyleCnt="3">
        <dgm:presLayoutVars>
          <dgm:bulletEnabled val="1"/>
        </dgm:presLayoutVars>
      </dgm:prSet>
      <dgm:spPr/>
    </dgm:pt>
    <dgm:pt modelId="{9AEFB47B-5F96-492F-A652-3B9FF997E295}" type="pres">
      <dgm:prSet presAssocID="{BDA5D2D5-B466-402A-BA0A-D1D1C4E68672}" presName="ThreeNodes_2_text" presStyleLbl="node1" presStyleIdx="2" presStyleCnt="3">
        <dgm:presLayoutVars>
          <dgm:bulletEnabled val="1"/>
        </dgm:presLayoutVars>
      </dgm:prSet>
      <dgm:spPr/>
    </dgm:pt>
    <dgm:pt modelId="{27D718A7-FE34-415A-BE3C-0FAAAAD2AE63}" type="pres">
      <dgm:prSet presAssocID="{BDA5D2D5-B466-402A-BA0A-D1D1C4E68672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7724715-89A8-4432-AE9D-C38F5E4171DF}" srcId="{BDA5D2D5-B466-402A-BA0A-D1D1C4E68672}" destId="{9B2A7FA9-12AB-48AE-9664-726EC9D1BBA2}" srcOrd="2" destOrd="0" parTransId="{3C03E1EA-0E0F-41BA-AC5A-01E94CF9B62A}" sibTransId="{4AF3F25E-0284-4476-83E6-356BC1516ECE}"/>
    <dgm:cxn modelId="{F2E66C17-EAD4-4636-BBEC-604A983B6B52}" type="presOf" srcId="{CA18980F-A44A-4F76-BC59-ED0A0A3C9343}" destId="{EC86025B-89DA-4CA6-AC4D-B6BB32577826}" srcOrd="0" destOrd="0" presId="urn:microsoft.com/office/officeart/2005/8/layout/vProcess5"/>
    <dgm:cxn modelId="{B31B8618-31BD-4950-89A4-F0E5A12200F6}" type="presOf" srcId="{84C619C3-2F4D-4FDD-A816-7E7CFC6C7A5F}" destId="{A69450D1-0050-4344-AF1A-54C01366B76F}" srcOrd="0" destOrd="0" presId="urn:microsoft.com/office/officeart/2005/8/layout/vProcess5"/>
    <dgm:cxn modelId="{B314E125-7403-4498-B960-D36DA8B3CA35}" type="presOf" srcId="{BDA5D2D5-B466-402A-BA0A-D1D1C4E68672}" destId="{9E70440F-0A69-45D6-A59E-63C99D58E9C7}" srcOrd="0" destOrd="0" presId="urn:microsoft.com/office/officeart/2005/8/layout/vProcess5"/>
    <dgm:cxn modelId="{58DC452A-346C-4166-A6A6-27B30FDEBAB2}" type="presOf" srcId="{84C619C3-2F4D-4FDD-A816-7E7CFC6C7A5F}" destId="{9385C7A7-04CE-4881-B95A-64FB6D05350B}" srcOrd="1" destOrd="0" presId="urn:microsoft.com/office/officeart/2005/8/layout/vProcess5"/>
    <dgm:cxn modelId="{A8ECF434-0581-41D2-8AC2-602800DC1DEC}" type="presOf" srcId="{363FA985-414D-4487-9EFD-64A507BEA373}" destId="{BA4E1494-7694-4071-B0B1-C37554718E9C}" srcOrd="0" destOrd="0" presId="urn:microsoft.com/office/officeart/2005/8/layout/vProcess5"/>
    <dgm:cxn modelId="{FA1FE160-CCBF-4367-81A8-AF33C29A006C}" srcId="{BDA5D2D5-B466-402A-BA0A-D1D1C4E68672}" destId="{9368B970-A1F3-42B8-B276-E80C513699DF}" srcOrd="1" destOrd="0" parTransId="{428598E7-EEBE-4C5A-A53C-00C87048D6D0}" sibTransId="{CA18980F-A44A-4F76-BC59-ED0A0A3C9343}"/>
    <dgm:cxn modelId="{CD911E6B-F909-4756-A09B-8DC2C8855121}" type="presOf" srcId="{9368B970-A1F3-42B8-B276-E80C513699DF}" destId="{9AEFB47B-5F96-492F-A652-3B9FF997E295}" srcOrd="1" destOrd="0" presId="urn:microsoft.com/office/officeart/2005/8/layout/vProcess5"/>
    <dgm:cxn modelId="{F2778D7D-BA96-4DE6-B217-A33C7B328628}" srcId="{BDA5D2D5-B466-402A-BA0A-D1D1C4E68672}" destId="{84C619C3-2F4D-4FDD-A816-7E7CFC6C7A5F}" srcOrd="0" destOrd="0" parTransId="{E3C1C028-8A81-4DE3-ACD2-7471BFEB53BC}" sibTransId="{363FA985-414D-4487-9EFD-64A507BEA373}"/>
    <dgm:cxn modelId="{F0F67488-BBA8-4CFF-AE13-B844E6B90ADA}" type="presOf" srcId="{9368B970-A1F3-42B8-B276-E80C513699DF}" destId="{03BB2D38-1779-4753-90DE-838B511F4872}" srcOrd="0" destOrd="0" presId="urn:microsoft.com/office/officeart/2005/8/layout/vProcess5"/>
    <dgm:cxn modelId="{443304C5-7CD5-47E7-B4A5-49D5B1BCAF34}" type="presOf" srcId="{9B2A7FA9-12AB-48AE-9664-726EC9D1BBA2}" destId="{E3E957FB-B6FA-4A82-8014-FB780ADAEB79}" srcOrd="0" destOrd="0" presId="urn:microsoft.com/office/officeart/2005/8/layout/vProcess5"/>
    <dgm:cxn modelId="{413FFCF8-07FB-4DC9-8E7F-916C4CCDDEFC}" type="presOf" srcId="{9B2A7FA9-12AB-48AE-9664-726EC9D1BBA2}" destId="{27D718A7-FE34-415A-BE3C-0FAAAAD2AE63}" srcOrd="1" destOrd="0" presId="urn:microsoft.com/office/officeart/2005/8/layout/vProcess5"/>
    <dgm:cxn modelId="{E40C149D-5E35-46C2-870C-8CE95AA52EB8}" type="presParOf" srcId="{9E70440F-0A69-45D6-A59E-63C99D58E9C7}" destId="{1AF6B9BF-35AE-4994-946E-4C11103F841F}" srcOrd="0" destOrd="0" presId="urn:microsoft.com/office/officeart/2005/8/layout/vProcess5"/>
    <dgm:cxn modelId="{9B967316-EA01-4791-85FC-F046CE67B97C}" type="presParOf" srcId="{9E70440F-0A69-45D6-A59E-63C99D58E9C7}" destId="{A69450D1-0050-4344-AF1A-54C01366B76F}" srcOrd="1" destOrd="0" presId="urn:microsoft.com/office/officeart/2005/8/layout/vProcess5"/>
    <dgm:cxn modelId="{D575E6C9-23C8-4D1A-A5A9-61B7875D8B6B}" type="presParOf" srcId="{9E70440F-0A69-45D6-A59E-63C99D58E9C7}" destId="{03BB2D38-1779-4753-90DE-838B511F4872}" srcOrd="2" destOrd="0" presId="urn:microsoft.com/office/officeart/2005/8/layout/vProcess5"/>
    <dgm:cxn modelId="{E552A64B-93DB-4606-8621-69D1E53CF2F1}" type="presParOf" srcId="{9E70440F-0A69-45D6-A59E-63C99D58E9C7}" destId="{E3E957FB-B6FA-4A82-8014-FB780ADAEB79}" srcOrd="3" destOrd="0" presId="urn:microsoft.com/office/officeart/2005/8/layout/vProcess5"/>
    <dgm:cxn modelId="{1FFEC6C1-5DDF-4CDF-89B7-5F145F0ACEE5}" type="presParOf" srcId="{9E70440F-0A69-45D6-A59E-63C99D58E9C7}" destId="{BA4E1494-7694-4071-B0B1-C37554718E9C}" srcOrd="4" destOrd="0" presId="urn:microsoft.com/office/officeart/2005/8/layout/vProcess5"/>
    <dgm:cxn modelId="{2FD884B0-046E-4B5A-B926-BB4E545E664E}" type="presParOf" srcId="{9E70440F-0A69-45D6-A59E-63C99D58E9C7}" destId="{EC86025B-89DA-4CA6-AC4D-B6BB32577826}" srcOrd="5" destOrd="0" presId="urn:microsoft.com/office/officeart/2005/8/layout/vProcess5"/>
    <dgm:cxn modelId="{B5DD20A5-8A6E-4C7A-ACBC-C66AAF99C1B8}" type="presParOf" srcId="{9E70440F-0A69-45D6-A59E-63C99D58E9C7}" destId="{9385C7A7-04CE-4881-B95A-64FB6D05350B}" srcOrd="6" destOrd="0" presId="urn:microsoft.com/office/officeart/2005/8/layout/vProcess5"/>
    <dgm:cxn modelId="{7728FF0A-671A-48B1-B386-552AF1E63C2A}" type="presParOf" srcId="{9E70440F-0A69-45D6-A59E-63C99D58E9C7}" destId="{9AEFB47B-5F96-492F-A652-3B9FF997E295}" srcOrd="7" destOrd="0" presId="urn:microsoft.com/office/officeart/2005/8/layout/vProcess5"/>
    <dgm:cxn modelId="{FCF1A65E-DDB6-4991-99EC-721A4799600B}" type="presParOf" srcId="{9E70440F-0A69-45D6-A59E-63C99D58E9C7}" destId="{27D718A7-FE34-415A-BE3C-0FAAAAD2AE6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FF1CEDA-EEAB-4710-A238-3C732EDC9F70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28FD224-E821-4EEB-96FC-CCD8EB70B681}">
      <dgm:prSet phldrT="[Text]" custT="1"/>
      <dgm:spPr/>
      <dgm:t>
        <a:bodyPr/>
        <a:lstStyle/>
        <a:p>
          <a:r>
            <a:rPr lang="ru-RU" sz="2400" b="1" dirty="0" err="1">
              <a:latin typeface="Arial" panose="020B0604020202020204" pitchFamily="34" charset="0"/>
              <a:cs typeface="Arial" panose="020B0604020202020204" pitchFamily="34" charset="0"/>
            </a:rPr>
            <a:t>Postoperativ</a:t>
          </a:r>
          <a:r>
            <a:rPr lang="ru-R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B529798E-F043-4B4A-96F7-0766B1BCC604}" type="parTrans" cxnId="{0D03E8DD-B97F-4768-A403-662905CD8EC5}">
      <dgm:prSet/>
      <dgm:spPr/>
      <dgm:t>
        <a:bodyPr/>
        <a:lstStyle/>
        <a:p>
          <a:endParaRPr lang="ru-RU"/>
        </a:p>
      </dgm:t>
    </dgm:pt>
    <dgm:pt modelId="{B7874277-AAFF-4EE3-9F2F-0296E48684B9}" type="sibTrans" cxnId="{0D03E8DD-B97F-4768-A403-662905CD8EC5}">
      <dgm:prSet/>
      <dgm:spPr/>
      <dgm:t>
        <a:bodyPr/>
        <a:lstStyle/>
        <a:p>
          <a:endParaRPr lang="ru-RU"/>
        </a:p>
      </dgm:t>
    </dgm:pt>
    <dgm:pt modelId="{1866C9C7-D295-4D29-9C89-78973418D4E6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500" b="1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Anastomotik</a:t>
          </a:r>
          <a:r>
            <a:rPr lang="ru-RU" sz="1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anastomozun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çapıq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daralmasıdır</a:t>
          </a:r>
          <a:endParaRPr lang="ru-RU" sz="1500" b="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F583EF-2F14-4391-BBF3-1D98B47BBB6A}" type="parTrans" cxnId="{71B2F41D-1223-470E-B9F5-E85B1BD1AC25}">
      <dgm:prSet/>
      <dgm:spPr/>
      <dgm:t>
        <a:bodyPr/>
        <a:lstStyle/>
        <a:p>
          <a:endParaRPr lang="ru-RU"/>
        </a:p>
      </dgm:t>
    </dgm:pt>
    <dgm:pt modelId="{A09631B4-4DD7-4C6B-8569-BD4BB54CF3D3}" type="sibTrans" cxnId="{71B2F41D-1223-470E-B9F5-E85B1BD1AC25}">
      <dgm:prSet/>
      <dgm:spPr/>
      <dgm:t>
        <a:bodyPr/>
        <a:lstStyle/>
        <a:p>
          <a:endParaRPr lang="ru-RU"/>
        </a:p>
      </dgm:t>
    </dgm:pt>
    <dgm:pt modelId="{D46DD822-95F8-407C-BA5B-4036F30638AE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Öd əməliyyatları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382C8D-E514-474F-9A47-E085F3E36C3E}" type="parTrans" cxnId="{6B4D202D-B0FB-4BFF-B611-72ADC64D4F51}">
      <dgm:prSet/>
      <dgm:spPr/>
      <dgm:t>
        <a:bodyPr/>
        <a:lstStyle/>
        <a:p>
          <a:endParaRPr lang="ru-RU"/>
        </a:p>
      </dgm:t>
    </dgm:pt>
    <dgm:pt modelId="{827D735A-B61A-49E1-A976-7F502546BBF7}" type="sibTrans" cxnId="{6B4D202D-B0FB-4BFF-B611-72ADC64D4F51}">
      <dgm:prSet/>
      <dgm:spPr/>
      <dgm:t>
        <a:bodyPr/>
        <a:lstStyle/>
        <a:p>
          <a:endParaRPr lang="ru-RU"/>
        </a:p>
      </dgm:t>
    </dgm:pt>
    <dgm:pt modelId="{4F84B651-2EF2-4F2D-BAC4-86226BDC2522}">
      <dgm:prSet phldrT="[Text]" custT="1"/>
      <dgm:spPr/>
      <dgm:t>
        <a:bodyPr/>
        <a:lstStyle/>
        <a:p>
          <a:r>
            <a:rPr lang="ru-RU" sz="2400" b="1" dirty="0" err="1">
              <a:latin typeface="Arial" panose="020B0604020202020204" pitchFamily="34" charset="0"/>
              <a:cs typeface="Arial" panose="020B0604020202020204" pitchFamily="34" charset="0"/>
            </a:rPr>
            <a:t>İltihabı</a:t>
          </a:r>
          <a:endParaRPr lang="en-GB" sz="24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yollarında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ətrafındakı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iltihabın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törətdiyi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2F3FE3-E5C9-4125-9E3F-0A836AB490C1}" type="parTrans" cxnId="{9ABF97EF-4784-4AB2-B680-3A58744CA15E}">
      <dgm:prSet/>
      <dgm:spPr/>
      <dgm:t>
        <a:bodyPr/>
        <a:lstStyle/>
        <a:p>
          <a:endParaRPr lang="ru-RU"/>
        </a:p>
      </dgm:t>
    </dgm:pt>
    <dgm:pt modelId="{B09625C4-D4F6-4940-82B4-A4902AE64B04}" type="sibTrans" cxnId="{9ABF97EF-4784-4AB2-B680-3A58744CA15E}">
      <dgm:prSet/>
      <dgm:spPr/>
      <dgm:t>
        <a:bodyPr/>
        <a:lstStyle/>
        <a:p>
          <a:endParaRPr lang="ru-RU"/>
        </a:p>
      </dgm:t>
    </dgm:pt>
    <dgm:pt modelId="{D0E6C5EE-D7E6-4E28-996D-772A4C9260AC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300" b="0" i="0" dirty="0">
              <a:latin typeface="Arial" panose="020B0604020202020204" pitchFamily="34" charset="0"/>
              <a:cs typeface="Arial" panose="020B0604020202020204" pitchFamily="34" charset="0"/>
            </a:rPr>
            <a:t>  </a:t>
          </a:r>
          <a:r>
            <a:rPr lang="en-GB" sz="23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Xoledoxolitiaz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DF91CF-EB94-440C-8B4D-2A456E50AE0D}" type="parTrans" cxnId="{8D09F443-D83B-4258-969D-4C662CAA5CE9}">
      <dgm:prSet/>
      <dgm:spPr/>
      <dgm:t>
        <a:bodyPr/>
        <a:lstStyle/>
        <a:p>
          <a:endParaRPr lang="ru-RU"/>
        </a:p>
      </dgm:t>
    </dgm:pt>
    <dgm:pt modelId="{DC246D0B-522E-4863-AED8-C2DC61448F9B}" type="sibTrans" cxnId="{8D09F443-D83B-4258-969D-4C662CAA5CE9}">
      <dgm:prSet/>
      <dgm:spPr/>
      <dgm:t>
        <a:bodyPr/>
        <a:lstStyle/>
        <a:p>
          <a:endParaRPr lang="ru-RU"/>
        </a:p>
      </dgm:t>
    </dgm:pt>
    <dgm:pt modelId="{29FBFD1D-0B0B-4A29-A31E-4B600C8E19AB}">
      <dgm:prSet phldrT="[Text]" custT="1"/>
      <dgm:spPr/>
      <dgm:t>
        <a:bodyPr/>
        <a:lstStyle/>
        <a:p>
          <a:r>
            <a:rPr lang="ru-RU" sz="2400" b="1" dirty="0" err="1">
              <a:latin typeface="Arial" panose="020B0604020202020204" pitchFamily="34" charset="0"/>
              <a:cs typeface="Arial" panose="020B0604020202020204" pitchFamily="34" charset="0"/>
            </a:rPr>
            <a:t>Anadangəlmə</a:t>
          </a:r>
          <a:endParaRPr lang="en-GB" sz="24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genetik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nəticəsində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dirty="0" err="1">
              <a:latin typeface="Arial" panose="020B0604020202020204" pitchFamily="34" charset="0"/>
              <a:cs typeface="Arial" panose="020B0604020202020204" pitchFamily="34" charset="0"/>
            </a:rPr>
            <a:t>gələn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78967357-5A5E-4B60-AB17-86296FF66852}" type="parTrans" cxnId="{D3C917B4-654E-4A66-A6F4-DCB759930CA2}">
      <dgm:prSet/>
      <dgm:spPr/>
      <dgm:t>
        <a:bodyPr/>
        <a:lstStyle/>
        <a:p>
          <a:endParaRPr lang="ru-RU"/>
        </a:p>
      </dgm:t>
    </dgm:pt>
    <dgm:pt modelId="{E9819A33-940D-471E-BE34-87FEB8B68928}" type="sibTrans" cxnId="{D3C917B4-654E-4A66-A6F4-DCB759930CA2}">
      <dgm:prSet/>
      <dgm:spPr/>
      <dgm:t>
        <a:bodyPr/>
        <a:lstStyle/>
        <a:p>
          <a:endParaRPr lang="ru-RU"/>
        </a:p>
      </dgm:t>
    </dgm:pt>
    <dgm:pt modelId="{D14AD0DA-7A10-4C98-B1FA-82A06D775B1D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Karoli</a:t>
          </a:r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C078AF-5C9B-4E96-8236-6D697DFFA0CF}" type="parTrans" cxnId="{A6B3E1DB-D2DE-4D98-9C1D-A32A2B2D1039}">
      <dgm:prSet/>
      <dgm:spPr/>
      <dgm:t>
        <a:bodyPr/>
        <a:lstStyle/>
        <a:p>
          <a:endParaRPr lang="ru-RU"/>
        </a:p>
      </dgm:t>
    </dgm:pt>
    <dgm:pt modelId="{151AB01B-6DCC-431A-A664-7BA0145D63AC}" type="sibTrans" cxnId="{A6B3E1DB-D2DE-4D98-9C1D-A32A2B2D1039}">
      <dgm:prSet/>
      <dgm:spPr/>
      <dgm:t>
        <a:bodyPr/>
        <a:lstStyle/>
        <a:p>
          <a:endParaRPr lang="ru-RU"/>
        </a:p>
      </dgm:t>
    </dgm:pt>
    <dgm:pt modelId="{363CB9C0-F4E7-4D46-96B9-907C8B8F76E0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500" b="1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Travmatik</a:t>
          </a:r>
          <a:r>
            <a:rPr lang="ru-RU" sz="15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liqasiya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divar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zədələnməsinə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bağlı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çapıq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500" b="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48C370-2FAA-4182-B42B-C14870902DA6}" type="parTrans" cxnId="{801F4201-E20D-470D-A929-7C1F756EABA8}">
      <dgm:prSet/>
      <dgm:spPr/>
      <dgm:t>
        <a:bodyPr/>
        <a:lstStyle/>
        <a:p>
          <a:endParaRPr lang="ru-RU"/>
        </a:p>
      </dgm:t>
    </dgm:pt>
    <dgm:pt modelId="{4ECFC0C8-5BDD-4D6B-B9BC-502B70BBEA00}" type="sibTrans" cxnId="{801F4201-E20D-470D-A929-7C1F756EABA8}">
      <dgm:prSet/>
      <dgm:spPr/>
      <dgm:t>
        <a:bodyPr/>
        <a:lstStyle/>
        <a:p>
          <a:endParaRPr lang="ru-RU"/>
        </a:p>
      </dgm:t>
    </dgm:pt>
    <dgm:pt modelId="{D227FB3E-735A-4176-BC40-EF1B99845FCF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1500" b="1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Qeyri-anastomotik</a:t>
          </a:r>
          <a:r>
            <a:rPr lang="ru-RU" sz="15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arteriyaların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bağlanmasına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trombozuna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bağlı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işemik</a:t>
          </a:r>
          <a:r>
            <a:rPr lang="ru-RU" sz="15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500" b="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AC595F-DB2C-4B35-8811-C4F749E2B73E}" type="parTrans" cxnId="{F2361AD8-7A22-4972-98D9-7BEF2B71A418}">
      <dgm:prSet/>
      <dgm:spPr/>
      <dgm:t>
        <a:bodyPr/>
        <a:lstStyle/>
        <a:p>
          <a:endParaRPr lang="ru-RU"/>
        </a:p>
      </dgm:t>
    </dgm:pt>
    <dgm:pt modelId="{90D312FE-6397-4399-AF3A-F55C674E04D2}" type="sibTrans" cxnId="{F2361AD8-7A22-4972-98D9-7BEF2B71A418}">
      <dgm:prSet/>
      <dgm:spPr/>
      <dgm:t>
        <a:bodyPr/>
        <a:lstStyle/>
        <a:p>
          <a:endParaRPr lang="ru-RU"/>
        </a:p>
      </dgm:t>
    </dgm:pt>
    <dgm:pt modelId="{21A974EC-793F-4117-B56A-5CC3277B304A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12bb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xorası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AC1C3C-1F8B-49B8-9A02-132CE3E8CF9A}" type="parTrans" cxnId="{1DFFAF28-4AD0-4D18-89E6-CBCE01793A44}">
      <dgm:prSet/>
      <dgm:spPr/>
      <dgm:t>
        <a:bodyPr/>
        <a:lstStyle/>
        <a:p>
          <a:endParaRPr lang="ru-RU"/>
        </a:p>
      </dgm:t>
    </dgm:pt>
    <dgm:pt modelId="{E84FC2B9-2A8F-4E58-90F6-C9032FF5CFBA}" type="sibTrans" cxnId="{1DFFAF28-4AD0-4D18-89E6-CBCE01793A44}">
      <dgm:prSet/>
      <dgm:spPr/>
      <dgm:t>
        <a:bodyPr/>
        <a:lstStyle/>
        <a:p>
          <a:endParaRPr lang="ru-RU"/>
        </a:p>
      </dgm:t>
    </dgm:pt>
    <dgm:pt modelId="{450ECAF1-AED9-403B-89CE-CB9149BB9F96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Oddi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fibrozu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05F5B7-1D3F-47F0-83AA-1556C9629CE1}" type="parTrans" cxnId="{2D668C16-24D3-42C6-9E9D-7DA5EF9D310A}">
      <dgm:prSet/>
      <dgm:spPr/>
      <dgm:t>
        <a:bodyPr/>
        <a:lstStyle/>
        <a:p>
          <a:endParaRPr lang="ru-RU"/>
        </a:p>
      </dgm:t>
    </dgm:pt>
    <dgm:pt modelId="{52E2F2A4-03FB-49ED-8FDB-5865A3288DBD}" type="sibTrans" cxnId="{2D668C16-24D3-42C6-9E9D-7DA5EF9D310A}">
      <dgm:prSet/>
      <dgm:spPr/>
      <dgm:t>
        <a:bodyPr/>
        <a:lstStyle/>
        <a:p>
          <a:endParaRPr lang="ru-RU"/>
        </a:p>
      </dgm:t>
    </dgm:pt>
    <dgm:pt modelId="{86496DCE-3202-4AB0-B24F-3FBB8BEC0084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Kron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675978-0D95-41C1-9260-C9AB5B14E87C}" type="parTrans" cxnId="{0A2FC153-F1E1-4D19-BFA6-34D7424725FD}">
      <dgm:prSet/>
      <dgm:spPr/>
      <dgm:t>
        <a:bodyPr/>
        <a:lstStyle/>
        <a:p>
          <a:endParaRPr lang="ru-RU"/>
        </a:p>
      </dgm:t>
    </dgm:pt>
    <dgm:pt modelId="{822DABBE-7204-42BA-ACAB-233A24F16164}" type="sibTrans" cxnId="{0A2FC153-F1E1-4D19-BFA6-34D7424725FD}">
      <dgm:prSet/>
      <dgm:spPr/>
      <dgm:t>
        <a:bodyPr/>
        <a:lstStyle/>
        <a:p>
          <a:endParaRPr lang="ru-RU"/>
        </a:p>
      </dgm:t>
    </dgm:pt>
    <dgm:pt modelId="{804F1B1D-57D7-4F74-B407-E7E6B2D3A1FB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İmmun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B87D46-1BEC-423B-BA1A-FC398BBF8C36}" type="parTrans" cxnId="{EB1C07E7-08C9-4561-83E3-E4FE21D2AB4D}">
      <dgm:prSet/>
      <dgm:spPr/>
      <dgm:t>
        <a:bodyPr/>
        <a:lstStyle/>
        <a:p>
          <a:endParaRPr lang="ru-RU"/>
        </a:p>
      </dgm:t>
    </dgm:pt>
    <dgm:pt modelId="{F07840E5-2FAB-4DFE-834F-5D1D4A31150A}" type="sibTrans" cxnId="{EB1C07E7-08C9-4561-83E3-E4FE21D2AB4D}">
      <dgm:prSet/>
      <dgm:spPr/>
      <dgm:t>
        <a:bodyPr/>
        <a:lstStyle/>
        <a:p>
          <a:endParaRPr lang="ru-RU"/>
        </a:p>
      </dgm:t>
    </dgm:pt>
    <dgm:pt modelId="{A3B4F40E-F9F0-42B8-BC3B-875011C44BAD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İşemik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16A5E0-D4DF-417F-AF52-624B62270F6F}" type="parTrans" cxnId="{CA7BB77B-44BA-43CF-AF25-3AD5B50DA62A}">
      <dgm:prSet/>
      <dgm:spPr/>
      <dgm:t>
        <a:bodyPr/>
        <a:lstStyle/>
        <a:p>
          <a:endParaRPr lang="ru-RU"/>
        </a:p>
      </dgm:t>
    </dgm:pt>
    <dgm:pt modelId="{A2C74F96-FE87-4AD1-AE25-5D216B045B85}" type="sibTrans" cxnId="{CA7BB77B-44BA-43CF-AF25-3AD5B50DA62A}">
      <dgm:prSet/>
      <dgm:spPr/>
      <dgm:t>
        <a:bodyPr/>
        <a:lstStyle/>
        <a:p>
          <a:endParaRPr lang="ru-RU"/>
        </a:p>
      </dgm:t>
    </dgm:pt>
    <dgm:pt modelId="{0FB207DB-5193-4621-BA6F-E966533AD984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Parazitar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infeksion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8DD7C6-9B27-41CB-9F27-39AEA24FB1A6}" type="parTrans" cxnId="{06E3BEC4-DEF5-4C90-8315-D7C6B882108F}">
      <dgm:prSet/>
      <dgm:spPr/>
      <dgm:t>
        <a:bodyPr/>
        <a:lstStyle/>
        <a:p>
          <a:endParaRPr lang="ru-RU"/>
        </a:p>
      </dgm:t>
    </dgm:pt>
    <dgm:pt modelId="{06CD0C4E-CCE9-4FB8-A515-5F3C4DDB4F2D}" type="sibTrans" cxnId="{06E3BEC4-DEF5-4C90-8315-D7C6B882108F}">
      <dgm:prSet/>
      <dgm:spPr/>
      <dgm:t>
        <a:bodyPr/>
        <a:lstStyle/>
        <a:p>
          <a:endParaRPr lang="ru-RU"/>
        </a:p>
      </dgm:t>
    </dgm:pt>
    <dgm:pt modelId="{07EA0192-3C92-46FF-8C0E-EC9C232023D6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İnfiltrativ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84AA0-7C59-4C24-9515-55617E800609}" type="parTrans" cxnId="{619E76C8-16E7-4246-9D26-EE31C250A08D}">
      <dgm:prSet/>
      <dgm:spPr/>
      <dgm:t>
        <a:bodyPr/>
        <a:lstStyle/>
        <a:p>
          <a:endParaRPr lang="ru-RU"/>
        </a:p>
      </dgm:t>
    </dgm:pt>
    <dgm:pt modelId="{28D6177E-5313-46DB-A608-A7B030037C1B}" type="sibTrans" cxnId="{619E76C8-16E7-4246-9D26-EE31C250A08D}">
      <dgm:prSet/>
      <dgm:spPr/>
      <dgm:t>
        <a:bodyPr/>
        <a:lstStyle/>
        <a:p>
          <a:endParaRPr lang="ru-RU"/>
        </a:p>
      </dgm:t>
    </dgm:pt>
    <dgm:pt modelId="{066BBFD6-14A8-4FE1-BB96-5262AE6A8627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823D7F-64FF-4985-B768-E4DA50A9A970}" type="parTrans" cxnId="{45E8291F-4F57-42CF-9266-8CE1622F983D}">
      <dgm:prSet/>
      <dgm:spPr/>
      <dgm:t>
        <a:bodyPr/>
        <a:lstStyle/>
        <a:p>
          <a:endParaRPr lang="ru-RU"/>
        </a:p>
      </dgm:t>
    </dgm:pt>
    <dgm:pt modelId="{EFD20A7F-8907-4B7E-A3EB-2B53277454B6}" type="sibTrans" cxnId="{45E8291F-4F57-42CF-9266-8CE1622F983D}">
      <dgm:prSet/>
      <dgm:spPr/>
      <dgm:t>
        <a:bodyPr/>
        <a:lstStyle/>
        <a:p>
          <a:endParaRPr lang="ru-RU"/>
        </a:p>
      </dgm:t>
    </dgm:pt>
    <dgm:pt modelId="{5512C44F-2D8F-49ED-B763-468E223C0879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Toksik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B64003-9398-48D6-BB34-6566FCCEBB1B}" type="parTrans" cxnId="{71F4EBA3-5B17-48F9-BFDC-72DBD23A64F5}">
      <dgm:prSet/>
      <dgm:spPr/>
      <dgm:t>
        <a:bodyPr/>
        <a:lstStyle/>
        <a:p>
          <a:endParaRPr lang="ru-RU"/>
        </a:p>
      </dgm:t>
    </dgm:pt>
    <dgm:pt modelId="{27E23E00-B577-4B4F-8207-7E10A300252D}" type="sibTrans" cxnId="{71F4EBA3-5B17-48F9-BFDC-72DBD23A64F5}">
      <dgm:prSet/>
      <dgm:spPr/>
      <dgm:t>
        <a:bodyPr/>
        <a:lstStyle/>
        <a:p>
          <a:endParaRPr lang="ru-RU"/>
        </a:p>
      </dgm:t>
    </dgm:pt>
    <dgm:pt modelId="{B1E9D138-E828-4C32-BF04-B2028DBDD521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BB62DD-FC96-4989-A778-383E147CC9E1}" type="parTrans" cxnId="{05D1B51A-E4D6-4E5F-B15D-F5AF6AEC40B1}">
      <dgm:prSet/>
      <dgm:spPr/>
      <dgm:t>
        <a:bodyPr/>
        <a:lstStyle/>
        <a:p>
          <a:endParaRPr lang="ru-RU"/>
        </a:p>
      </dgm:t>
    </dgm:pt>
    <dgm:pt modelId="{8E8BB6EF-1D00-4609-997E-D03A23478C71}" type="sibTrans" cxnId="{05D1B51A-E4D6-4E5F-B15D-F5AF6AEC40B1}">
      <dgm:prSet/>
      <dgm:spPr/>
      <dgm:t>
        <a:bodyPr/>
        <a:lstStyle/>
        <a:p>
          <a:endParaRPr lang="ru-RU"/>
        </a:p>
      </dgm:t>
    </dgm:pt>
    <dgm:pt modelId="{98866CC1-6155-4067-B4E0-EBB46BD2C35D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dirty="0" err="1"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C2268B-F005-40B8-AE5F-6303CE3C9DDC}" type="sibTrans" cxnId="{550885E0-9D83-4946-8D45-436EE2B2D078}">
      <dgm:prSet/>
      <dgm:spPr/>
      <dgm:t>
        <a:bodyPr/>
        <a:lstStyle/>
        <a:p>
          <a:endParaRPr lang="ru-RU"/>
        </a:p>
      </dgm:t>
    </dgm:pt>
    <dgm:pt modelId="{94937A58-95DC-49A3-A91B-9E219E162ED8}" type="parTrans" cxnId="{550885E0-9D83-4946-8D45-436EE2B2D078}">
      <dgm:prSet/>
      <dgm:spPr/>
      <dgm:t>
        <a:bodyPr/>
        <a:lstStyle/>
        <a:p>
          <a:endParaRPr lang="ru-RU"/>
        </a:p>
      </dgm:t>
    </dgm:pt>
    <dgm:pt modelId="{84A598E7-2A39-4F58-B123-2674FC5B389F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anastomozlar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D303DA-A9D4-4399-BD41-B7DBECDDAEFB}" type="parTrans" cxnId="{B113E2DC-B740-4744-A727-A920863F457B}">
      <dgm:prSet/>
      <dgm:spPr/>
      <dgm:t>
        <a:bodyPr/>
        <a:lstStyle/>
        <a:p>
          <a:endParaRPr lang="ru-RU"/>
        </a:p>
      </dgm:t>
    </dgm:pt>
    <dgm:pt modelId="{1F90F4F4-91DD-4181-9205-583397621AC0}" type="sibTrans" cxnId="{B113E2DC-B740-4744-A727-A920863F457B}">
      <dgm:prSet/>
      <dgm:spPr/>
      <dgm:t>
        <a:bodyPr/>
        <a:lstStyle/>
        <a:p>
          <a:endParaRPr lang="ru-RU"/>
        </a:p>
      </dgm:t>
    </dgm:pt>
    <dgm:pt modelId="{D25E2FB9-8616-491F-8C48-347A4E187D4D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Laparoskopik XE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6EF4B-EF27-4294-9AF3-5354BCD18AAD}" type="parTrans" cxnId="{DF11F32A-BD69-4199-9B30-DB9F26531CC6}">
      <dgm:prSet/>
      <dgm:spPr/>
      <dgm:t>
        <a:bodyPr/>
        <a:lstStyle/>
        <a:p>
          <a:endParaRPr lang="ru-RU"/>
        </a:p>
      </dgm:t>
    </dgm:pt>
    <dgm:pt modelId="{831A333D-B855-47E3-8577-69B50CB24D1D}" type="sibTrans" cxnId="{DF11F32A-BD69-4199-9B30-DB9F26531CC6}">
      <dgm:prSet/>
      <dgm:spPr/>
      <dgm:t>
        <a:bodyPr/>
        <a:lstStyle/>
        <a:p>
          <a:endParaRPr lang="ru-RU"/>
        </a:p>
      </dgm:t>
    </dgm:pt>
    <dgm:pt modelId="{335FCEAD-B060-461A-A6C9-FB301D945991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Açıq XE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48F763-791D-4FF9-8A0E-8188FC59A6FF}" type="parTrans" cxnId="{8B988B52-EC65-44E7-9054-E46ED9AC0159}">
      <dgm:prSet/>
      <dgm:spPr/>
      <dgm:t>
        <a:bodyPr/>
        <a:lstStyle/>
        <a:p>
          <a:endParaRPr lang="ru-RU"/>
        </a:p>
      </dgm:t>
    </dgm:pt>
    <dgm:pt modelId="{6AC27170-7933-42E2-81AA-70DB0E8FDC9D}" type="sibTrans" cxnId="{8B988B52-EC65-44E7-9054-E46ED9AC0159}">
      <dgm:prSet/>
      <dgm:spPr/>
      <dgm:t>
        <a:bodyPr/>
        <a:lstStyle/>
        <a:p>
          <a:endParaRPr lang="ru-RU"/>
        </a:p>
      </dgm:t>
    </dgm:pt>
    <dgm:pt modelId="{A15D2E6A-6039-498E-8060-709513B4B22A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Xol</a:t>
          </a:r>
          <a:r>
            <a:rPr lang="ru-RU" sz="1600" b="0" i="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doxotomiya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DDC94F-09AF-4028-9808-300FA23F8380}" type="parTrans" cxnId="{15625D62-96E8-4F8D-9CBE-066DE0CB30C0}">
      <dgm:prSet/>
      <dgm:spPr/>
      <dgm:t>
        <a:bodyPr/>
        <a:lstStyle/>
        <a:p>
          <a:endParaRPr lang="ru-RU"/>
        </a:p>
      </dgm:t>
    </dgm:pt>
    <dgm:pt modelId="{1A2CF026-083F-4D21-A5AD-2C27B6890035}" type="sibTrans" cxnId="{15625D62-96E8-4F8D-9CBE-066DE0CB30C0}">
      <dgm:prSet/>
      <dgm:spPr/>
      <dgm:t>
        <a:bodyPr/>
        <a:lstStyle/>
        <a:p>
          <a:endParaRPr lang="ru-RU"/>
        </a:p>
      </dgm:t>
    </dgm:pt>
    <dgm:pt modelId="{CF109C7A-F245-4F27-A803-7B27DCB6804A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1800" b="1" i="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GB" sz="18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b="1" i="0" dirty="0" err="1">
              <a:latin typeface="Arial" panose="020B0604020202020204" pitchFamily="34" charset="0"/>
              <a:cs typeface="Arial" panose="020B0604020202020204" pitchFamily="34" charset="0"/>
            </a:rPr>
            <a:t>əməliyyatlar</a:t>
          </a:r>
          <a:endParaRPr lang="ru-RU" sz="18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351CDF-15A7-4F80-A76A-1CD543660701}" type="parTrans" cxnId="{8C20A984-D634-40C2-B656-F5BD4BA7A452}">
      <dgm:prSet/>
      <dgm:spPr/>
      <dgm:t>
        <a:bodyPr/>
        <a:lstStyle/>
        <a:p>
          <a:endParaRPr lang="ru-RU"/>
        </a:p>
      </dgm:t>
    </dgm:pt>
    <dgm:pt modelId="{0227F426-7A36-49D6-BAFD-CEAA4D370254}" type="sibTrans" cxnId="{8C20A984-D634-40C2-B656-F5BD4BA7A452}">
      <dgm:prSet/>
      <dgm:spPr/>
      <dgm:t>
        <a:bodyPr/>
        <a:lstStyle/>
        <a:p>
          <a:endParaRPr lang="ru-RU"/>
        </a:p>
      </dgm:t>
    </dgm:pt>
    <dgm:pt modelId="{F5993AED-C303-48A0-AC0B-4E5D28CB0F60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Mədə</a:t>
          </a:r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 r</a:t>
          </a:r>
          <a:r>
            <a:rPr lang="ru-RU" sz="1600" b="0" i="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z</a:t>
          </a:r>
          <a:r>
            <a:rPr lang="ru-RU" sz="1600" b="0" i="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ksiyası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900475-923A-41F4-8E48-F4624A10850E}" type="parTrans" cxnId="{1F40B1B2-D094-4E00-976A-37328E3A0A57}">
      <dgm:prSet/>
      <dgm:spPr/>
      <dgm:t>
        <a:bodyPr/>
        <a:lstStyle/>
        <a:p>
          <a:endParaRPr lang="ru-RU"/>
        </a:p>
      </dgm:t>
    </dgm:pt>
    <dgm:pt modelId="{015887B5-A4D2-4178-934F-CDDC301ECBE2}" type="sibTrans" cxnId="{1F40B1B2-D094-4E00-976A-37328E3A0A57}">
      <dgm:prSet/>
      <dgm:spPr/>
      <dgm:t>
        <a:bodyPr/>
        <a:lstStyle/>
        <a:p>
          <a:endParaRPr lang="ru-RU"/>
        </a:p>
      </dgm:t>
    </dgm:pt>
    <dgm:pt modelId="{848620DC-9074-4691-B392-0AFCA7E3BBF9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600" b="0" i="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 r</a:t>
          </a:r>
          <a:r>
            <a:rPr lang="ru-RU" sz="1600" b="0" i="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z</a:t>
          </a:r>
          <a:r>
            <a:rPr lang="ru-RU" sz="1600" b="0" i="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ksiyası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3D962C-3C11-4BC7-8C67-B15EA73CF7FA}" type="parTrans" cxnId="{66A447D0-6B19-4851-BC07-FD58710B40F0}">
      <dgm:prSet/>
      <dgm:spPr/>
      <dgm:t>
        <a:bodyPr/>
        <a:lstStyle/>
        <a:p>
          <a:endParaRPr lang="ru-RU"/>
        </a:p>
      </dgm:t>
    </dgm:pt>
    <dgm:pt modelId="{87F299C6-A19A-4800-805A-CBF672724884}" type="sibTrans" cxnId="{66A447D0-6B19-4851-BC07-FD58710B40F0}">
      <dgm:prSet/>
      <dgm:spPr/>
      <dgm:t>
        <a:bodyPr/>
        <a:lstStyle/>
        <a:p>
          <a:endParaRPr lang="ru-RU"/>
        </a:p>
      </dgm:t>
    </dgm:pt>
    <dgm:pt modelId="{831D8955-6447-4621-80B9-346E56BD756B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1600" b="0" i="0" dirty="0">
              <a:latin typeface="Arial" panose="020B0604020202020204" pitchFamily="34" charset="0"/>
              <a:cs typeface="Arial" panose="020B0604020202020204" pitchFamily="34" charset="0"/>
            </a:rPr>
            <a:t>MAV </a:t>
          </a:r>
          <a:r>
            <a:rPr lang="en-GB" sz="1600" b="0" i="0" dirty="0" err="1">
              <a:latin typeface="Arial" panose="020B0604020202020204" pitchFamily="34" charset="0"/>
              <a:cs typeface="Arial" panose="020B0604020202020204" pitchFamily="34" charset="0"/>
            </a:rPr>
            <a:t>əməliyyatı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3E3449-CA88-45CB-8953-043B581CB98E}" type="parTrans" cxnId="{832D8A75-8377-4741-AEFB-4F417C6995DE}">
      <dgm:prSet/>
      <dgm:spPr/>
      <dgm:t>
        <a:bodyPr/>
        <a:lstStyle/>
        <a:p>
          <a:endParaRPr lang="ru-RU"/>
        </a:p>
      </dgm:t>
    </dgm:pt>
    <dgm:pt modelId="{C30E5AE2-0507-401A-A480-A96DD53C8F29}" type="sibTrans" cxnId="{832D8A75-8377-4741-AEFB-4F417C6995DE}">
      <dgm:prSet/>
      <dgm:spPr/>
      <dgm:t>
        <a:bodyPr/>
        <a:lstStyle/>
        <a:p>
          <a:endParaRPr lang="ru-RU"/>
        </a:p>
      </dgm:t>
    </dgm:pt>
    <dgm:pt modelId="{8B9A3775-871A-44FF-A55C-EF6D01A4382B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600" b="0" dirty="0">
              <a:latin typeface="Arial" panose="020B0604020202020204" pitchFamily="34" charset="0"/>
              <a:cs typeface="Arial" panose="020B0604020202020204" pitchFamily="34" charset="0"/>
            </a:rPr>
            <a:t>Travma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1FFE9A-52FB-4415-A3D5-2243FE40464A}" type="parTrans" cxnId="{9E3C0210-D92A-45A3-B4C3-763CA4761988}">
      <dgm:prSet/>
      <dgm:spPr/>
      <dgm:t>
        <a:bodyPr/>
        <a:lstStyle/>
        <a:p>
          <a:endParaRPr lang="ru-RU"/>
        </a:p>
      </dgm:t>
    </dgm:pt>
    <dgm:pt modelId="{85A0E278-3827-4A03-9D1F-2FA076A46C45}" type="sibTrans" cxnId="{9E3C0210-D92A-45A3-B4C3-763CA4761988}">
      <dgm:prSet/>
      <dgm:spPr/>
      <dgm:t>
        <a:bodyPr/>
        <a:lstStyle/>
        <a:p>
          <a:endParaRPr lang="ru-RU"/>
        </a:p>
      </dgm:t>
    </dgm:pt>
    <dgm:pt modelId="{ADF04689-0C43-4F3B-9C82-7F212EA1AFC4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az-Latn-AZ" sz="1600" b="0" dirty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4BE5F1-0BAE-4DC6-81D8-D38922323C7B}" type="parTrans" cxnId="{A35BB866-8B53-424D-AE74-8265C325F5C4}">
      <dgm:prSet/>
      <dgm:spPr/>
      <dgm:t>
        <a:bodyPr/>
        <a:lstStyle/>
        <a:p>
          <a:endParaRPr lang="ru-RU"/>
        </a:p>
      </dgm:t>
    </dgm:pt>
    <dgm:pt modelId="{C1305C60-5C61-48E5-9027-46DAD0E3B993}" type="sibTrans" cxnId="{A35BB866-8B53-424D-AE74-8265C325F5C4}">
      <dgm:prSet/>
      <dgm:spPr/>
      <dgm:t>
        <a:bodyPr/>
        <a:lstStyle/>
        <a:p>
          <a:endParaRPr lang="ru-RU"/>
        </a:p>
      </dgm:t>
    </dgm:pt>
    <dgm:pt modelId="{5FB899EB-D72B-4A2B-B86E-614639510A01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hamartoma</a:t>
          </a:r>
          <a:endParaRPr lang="en-GB" sz="2000" b="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99AFEC-5D92-4ED2-8BB3-6FBF8A10BA74}" type="parTrans" cxnId="{8A7D5432-2C18-4A44-B77B-FBC6940BBAD9}">
      <dgm:prSet/>
      <dgm:spPr/>
      <dgm:t>
        <a:bodyPr/>
        <a:lstStyle/>
        <a:p>
          <a:endParaRPr lang="ru-RU"/>
        </a:p>
      </dgm:t>
    </dgm:pt>
    <dgm:pt modelId="{0AD1DBC5-228D-413A-93A0-D64A64C4E287}" type="sibTrans" cxnId="{8A7D5432-2C18-4A44-B77B-FBC6940BBAD9}">
      <dgm:prSet/>
      <dgm:spPr/>
      <dgm:t>
        <a:bodyPr/>
        <a:lstStyle/>
        <a:p>
          <a:endParaRPr lang="ru-RU"/>
        </a:p>
      </dgm:t>
    </dgm:pt>
    <dgm:pt modelId="{E995F46B-6852-4D4D-8783-8720B5DF2A47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GB" sz="20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dirty="0" err="1">
              <a:latin typeface="Arial" panose="020B0604020202020204" pitchFamily="34" charset="0"/>
              <a:cs typeface="Arial" panose="020B0604020202020204" pitchFamily="34" charset="0"/>
            </a:rPr>
            <a:t>sistləri</a:t>
          </a:r>
          <a:endParaRPr lang="en-GB" sz="2000" b="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A986E3-C1B5-4D20-BE60-D6F9295A1733}" type="parTrans" cxnId="{378F22FE-0258-421A-A5FC-E77697283982}">
      <dgm:prSet/>
      <dgm:spPr/>
      <dgm:t>
        <a:bodyPr/>
        <a:lstStyle/>
        <a:p>
          <a:endParaRPr lang="ru-RU"/>
        </a:p>
      </dgm:t>
    </dgm:pt>
    <dgm:pt modelId="{ECC414F7-8402-461B-817F-81A8938F080B}" type="sibTrans" cxnId="{378F22FE-0258-421A-A5FC-E77697283982}">
      <dgm:prSet/>
      <dgm:spPr/>
      <dgm:t>
        <a:bodyPr/>
        <a:lstStyle/>
        <a:p>
          <a:endParaRPr lang="ru-RU"/>
        </a:p>
      </dgm:t>
    </dgm:pt>
    <dgm:pt modelId="{91D729A7-CD25-4AD1-AA35-1560B876B61F}" type="pres">
      <dgm:prSet presAssocID="{7FF1CEDA-EEAB-4710-A238-3C732EDC9F70}" presName="Name0" presStyleCnt="0">
        <dgm:presLayoutVars>
          <dgm:dir/>
          <dgm:animLvl val="lvl"/>
          <dgm:resizeHandles val="exact"/>
        </dgm:presLayoutVars>
      </dgm:prSet>
      <dgm:spPr/>
    </dgm:pt>
    <dgm:pt modelId="{10BF2009-35FA-441C-BDE7-62147ADC4350}" type="pres">
      <dgm:prSet presAssocID="{D28FD224-E821-4EEB-96FC-CCD8EB70B681}" presName="composite" presStyleCnt="0"/>
      <dgm:spPr/>
    </dgm:pt>
    <dgm:pt modelId="{AAB87DF6-9DEE-4C2A-A7C5-BCB04054CBDF}" type="pres">
      <dgm:prSet presAssocID="{D28FD224-E821-4EEB-96FC-CCD8EB70B68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9E5DF21-75E3-4326-A3C1-456ED0B77187}" type="pres">
      <dgm:prSet presAssocID="{D28FD224-E821-4EEB-96FC-CCD8EB70B681}" presName="desTx" presStyleLbl="alignAccFollowNode1" presStyleIdx="0" presStyleCnt="3">
        <dgm:presLayoutVars>
          <dgm:bulletEnabled val="1"/>
        </dgm:presLayoutVars>
      </dgm:prSet>
      <dgm:spPr/>
    </dgm:pt>
    <dgm:pt modelId="{96AA3815-3F1B-47B8-BA58-5ACDE837BD53}" type="pres">
      <dgm:prSet presAssocID="{B7874277-AAFF-4EE3-9F2F-0296E48684B9}" presName="space" presStyleCnt="0"/>
      <dgm:spPr/>
    </dgm:pt>
    <dgm:pt modelId="{F27E34E5-5DE7-4D79-8101-8F93E6521411}" type="pres">
      <dgm:prSet presAssocID="{4F84B651-2EF2-4F2D-BAC4-86226BDC2522}" presName="composite" presStyleCnt="0"/>
      <dgm:spPr/>
    </dgm:pt>
    <dgm:pt modelId="{D453B3E4-4930-4CBB-A7FC-63C57597ADC5}" type="pres">
      <dgm:prSet presAssocID="{4F84B651-2EF2-4F2D-BAC4-86226BDC2522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18A19B7D-5119-473B-BE62-B456499AF2BC}" type="pres">
      <dgm:prSet presAssocID="{4F84B651-2EF2-4F2D-BAC4-86226BDC2522}" presName="desTx" presStyleLbl="alignAccFollowNode1" presStyleIdx="1" presStyleCnt="3">
        <dgm:presLayoutVars>
          <dgm:bulletEnabled val="1"/>
        </dgm:presLayoutVars>
      </dgm:prSet>
      <dgm:spPr/>
    </dgm:pt>
    <dgm:pt modelId="{3B6FA4C1-BD1C-4E6A-9408-6D6AD4708936}" type="pres">
      <dgm:prSet presAssocID="{B09625C4-D4F6-4940-82B4-A4902AE64B04}" presName="space" presStyleCnt="0"/>
      <dgm:spPr/>
    </dgm:pt>
    <dgm:pt modelId="{7E85B45F-7308-4501-9566-34F5F3D3CE07}" type="pres">
      <dgm:prSet presAssocID="{29FBFD1D-0B0B-4A29-A31E-4B600C8E19AB}" presName="composite" presStyleCnt="0"/>
      <dgm:spPr/>
    </dgm:pt>
    <dgm:pt modelId="{54FB9D03-ECF2-4191-A6B0-3DA1577B6958}" type="pres">
      <dgm:prSet presAssocID="{29FBFD1D-0B0B-4A29-A31E-4B600C8E19A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6FA47C5-5F6B-4CF5-A127-5B340F462679}" type="pres">
      <dgm:prSet presAssocID="{29FBFD1D-0B0B-4A29-A31E-4B600C8E19AB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801F4201-E20D-470D-A929-7C1F756EABA8}" srcId="{D28FD224-E821-4EEB-96FC-CCD8EB70B681}" destId="{363CB9C0-F4E7-4D46-96B9-907C8B8F76E0}" srcOrd="1" destOrd="0" parTransId="{6E48C370-2FAA-4182-B42B-C14870902DA6}" sibTransId="{4ECFC0C8-5BDD-4D6B-B9BC-502B70BBEA00}"/>
    <dgm:cxn modelId="{D7CE7D02-A363-49F8-86B2-79A22120A104}" type="presOf" srcId="{7FF1CEDA-EEAB-4710-A238-3C732EDC9F70}" destId="{91D729A7-CD25-4AD1-AA35-1560B876B61F}" srcOrd="0" destOrd="0" presId="urn:microsoft.com/office/officeart/2005/8/layout/hList1"/>
    <dgm:cxn modelId="{816B190B-C2A1-441C-91D8-37AA3C170EA3}" type="presOf" srcId="{5FB899EB-D72B-4A2B-B86E-614639510A01}" destId="{96FA47C5-5F6B-4CF5-A127-5B340F462679}" srcOrd="0" destOrd="1" presId="urn:microsoft.com/office/officeart/2005/8/layout/hList1"/>
    <dgm:cxn modelId="{7629F30C-3146-43B8-A6CD-559EB405414B}" type="presOf" srcId="{804F1B1D-57D7-4F74-B407-E7E6B2D3A1FB}" destId="{18A19B7D-5119-473B-BE62-B456499AF2BC}" srcOrd="0" destOrd="5" presId="urn:microsoft.com/office/officeart/2005/8/layout/hList1"/>
    <dgm:cxn modelId="{C81F6E0E-8A46-40AA-AD5C-01611EC23193}" type="presOf" srcId="{4F84B651-2EF2-4F2D-BAC4-86226BDC2522}" destId="{D453B3E4-4930-4CBB-A7FC-63C57597ADC5}" srcOrd="0" destOrd="0" presId="urn:microsoft.com/office/officeart/2005/8/layout/hList1"/>
    <dgm:cxn modelId="{9E3C0210-D92A-45A3-B4C3-763CA4761988}" srcId="{D28FD224-E821-4EEB-96FC-CCD8EB70B681}" destId="{8B9A3775-871A-44FF-A55C-EF6D01A4382B}" srcOrd="12" destOrd="0" parTransId="{E51FFE9A-52FB-4415-A3D5-2243FE40464A}" sibTransId="{85A0E278-3827-4A03-9D1F-2FA076A46C45}"/>
    <dgm:cxn modelId="{167D1914-954F-4A51-AD44-8504F91C369E}" type="presOf" srcId="{ADF04689-0C43-4F3B-9C82-7F212EA1AFC4}" destId="{C9E5DF21-75E3-4326-A3C1-456ED0B77187}" srcOrd="0" destOrd="13" presId="urn:microsoft.com/office/officeart/2005/8/layout/hList1"/>
    <dgm:cxn modelId="{2D668C16-24D3-42C6-9E9D-7DA5EF9D310A}" srcId="{4F84B651-2EF2-4F2D-BAC4-86226BDC2522}" destId="{450ECAF1-AED9-403B-89CE-CB9149BB9F96}" srcOrd="3" destOrd="0" parTransId="{F405F5B7-1D3F-47F0-83AA-1556C9629CE1}" sibTransId="{52E2F2A4-03FB-49ED-8FDB-5865A3288DBD}"/>
    <dgm:cxn modelId="{05D1B51A-E4D6-4E5F-B15D-F5AF6AEC40B1}" srcId="{4F84B651-2EF2-4F2D-BAC4-86226BDC2522}" destId="{B1E9D138-E828-4C32-BF04-B2028DBDD521}" srcOrd="11" destOrd="0" parTransId="{D8BB62DD-FC96-4989-A778-383E147CC9E1}" sibTransId="{8E8BB6EF-1D00-4609-997E-D03A23478C71}"/>
    <dgm:cxn modelId="{71B2F41D-1223-470E-B9F5-E85B1BD1AC25}" srcId="{D28FD224-E821-4EEB-96FC-CCD8EB70B681}" destId="{1866C9C7-D295-4D29-9C89-78973418D4E6}" srcOrd="0" destOrd="0" parTransId="{7DF583EF-2F14-4391-BBF3-1D98B47BBB6A}" sibTransId="{A09631B4-4DD7-4C6B-8569-BD4BB54CF3D3}"/>
    <dgm:cxn modelId="{45E8291F-4F57-42CF-9266-8CE1622F983D}" srcId="{4F84B651-2EF2-4F2D-BAC4-86226BDC2522}" destId="{066BBFD6-14A8-4FE1-BB96-5262AE6A8627}" srcOrd="9" destOrd="0" parTransId="{0E823D7F-64FF-4985-B768-E4DA50A9A970}" sibTransId="{EFD20A7F-8907-4B7E-A3EB-2B53277454B6}"/>
    <dgm:cxn modelId="{1DFFAF28-4AD0-4D18-89E6-CBCE01793A44}" srcId="{4F84B651-2EF2-4F2D-BAC4-86226BDC2522}" destId="{21A974EC-793F-4117-B56A-5CC3277B304A}" srcOrd="2" destOrd="0" parTransId="{D6AC1C3C-1F8B-49B8-9A02-132CE3E8CF9A}" sibTransId="{E84FC2B9-2A8F-4E58-90F6-C9032FF5CFBA}"/>
    <dgm:cxn modelId="{DF11F32A-BD69-4199-9B30-DB9F26531CC6}" srcId="{D28FD224-E821-4EEB-96FC-CCD8EB70B681}" destId="{D25E2FB9-8616-491F-8C48-347A4E187D4D}" srcOrd="4" destOrd="0" parTransId="{6446EF4B-EF27-4294-9AF3-5354BCD18AAD}" sibTransId="{831A333D-B855-47E3-8577-69B50CB24D1D}"/>
    <dgm:cxn modelId="{6B4D202D-B0FB-4BFF-B611-72ADC64D4F51}" srcId="{D28FD224-E821-4EEB-96FC-CCD8EB70B681}" destId="{D46DD822-95F8-407C-BA5B-4036F30638AE}" srcOrd="3" destOrd="0" parTransId="{C1382C8D-E514-474F-9A47-E085F3E36C3E}" sibTransId="{827D735A-B61A-49E1-A976-7F502546BBF7}"/>
    <dgm:cxn modelId="{8A7D5432-2C18-4A44-B77B-FBC6940BBAD9}" srcId="{29FBFD1D-0B0B-4A29-A31E-4B600C8E19AB}" destId="{5FB899EB-D72B-4A2B-B86E-614639510A01}" srcOrd="1" destOrd="0" parTransId="{EB99AFEC-5D92-4ED2-8BB3-6FBF8A10BA74}" sibTransId="{0AD1DBC5-228D-413A-93A0-D64A64C4E287}"/>
    <dgm:cxn modelId="{38ACBD35-8E66-4EFE-B2F6-EBFDE84189F9}" type="presOf" srcId="{335FCEAD-B060-461A-A6C9-FB301D945991}" destId="{C9E5DF21-75E3-4326-A3C1-456ED0B77187}" srcOrd="0" destOrd="5" presId="urn:microsoft.com/office/officeart/2005/8/layout/hList1"/>
    <dgm:cxn modelId="{15625D62-96E8-4F8D-9CBE-066DE0CB30C0}" srcId="{D28FD224-E821-4EEB-96FC-CCD8EB70B681}" destId="{A15D2E6A-6039-498E-8060-709513B4B22A}" srcOrd="6" destOrd="0" parTransId="{73DDC94F-09AF-4028-9808-300FA23F8380}" sibTransId="{1A2CF026-083F-4D21-A5AD-2C27B6890035}"/>
    <dgm:cxn modelId="{8D09F443-D83B-4258-969D-4C662CAA5CE9}" srcId="{4F84B651-2EF2-4F2D-BAC4-86226BDC2522}" destId="{D0E6C5EE-D7E6-4E28-996D-772A4C9260AC}" srcOrd="0" destOrd="0" parTransId="{FFDF91CF-EB94-440C-8B4D-2A456E50AE0D}" sibTransId="{DC246D0B-522E-4863-AED8-C2DC61448F9B}"/>
    <dgm:cxn modelId="{A35BB866-8B53-424D-AE74-8265C325F5C4}" srcId="{D28FD224-E821-4EEB-96FC-CCD8EB70B681}" destId="{ADF04689-0C43-4F3B-9C82-7F212EA1AFC4}" srcOrd="13" destOrd="0" parTransId="{124BE5F1-0BAE-4DC6-81D8-D38922323C7B}" sibTransId="{C1305C60-5C61-48E5-9027-46DAD0E3B993}"/>
    <dgm:cxn modelId="{9913B568-3B23-4880-ABBE-EEDAA432F133}" type="presOf" srcId="{D0E6C5EE-D7E6-4E28-996D-772A4C9260AC}" destId="{18A19B7D-5119-473B-BE62-B456499AF2BC}" srcOrd="0" destOrd="0" presId="urn:microsoft.com/office/officeart/2005/8/layout/hList1"/>
    <dgm:cxn modelId="{01646E50-A82D-41FA-9C99-BD2E4DE0E1B1}" type="presOf" srcId="{0FB207DB-5193-4621-BA6F-E966533AD984}" destId="{18A19B7D-5119-473B-BE62-B456499AF2BC}" srcOrd="0" destOrd="7" presId="urn:microsoft.com/office/officeart/2005/8/layout/hList1"/>
    <dgm:cxn modelId="{7EF72A52-D5CF-4FBB-BE4D-3659598F6B7C}" type="presOf" srcId="{5512C44F-2D8F-49ED-B763-468E223C0879}" destId="{18A19B7D-5119-473B-BE62-B456499AF2BC}" srcOrd="0" destOrd="10" presId="urn:microsoft.com/office/officeart/2005/8/layout/hList1"/>
    <dgm:cxn modelId="{8B988B52-EC65-44E7-9054-E46ED9AC0159}" srcId="{D28FD224-E821-4EEB-96FC-CCD8EB70B681}" destId="{335FCEAD-B060-461A-A6C9-FB301D945991}" srcOrd="5" destOrd="0" parTransId="{C348F763-791D-4FF9-8A0E-8188FC59A6FF}" sibTransId="{6AC27170-7933-42E2-81AA-70DB0E8FDC9D}"/>
    <dgm:cxn modelId="{0A2FC153-F1E1-4D19-BFA6-34D7424725FD}" srcId="{4F84B651-2EF2-4F2D-BAC4-86226BDC2522}" destId="{86496DCE-3202-4AB0-B24F-3FBB8BEC0084}" srcOrd="4" destOrd="0" parTransId="{E7675978-0D95-41C1-9260-C9AB5B14E87C}" sibTransId="{822DABBE-7204-42BA-ACAB-233A24F16164}"/>
    <dgm:cxn modelId="{832D8A75-8377-4741-AEFB-4F417C6995DE}" srcId="{D28FD224-E821-4EEB-96FC-CCD8EB70B681}" destId="{831D8955-6447-4621-80B9-346E56BD756B}" srcOrd="11" destOrd="0" parTransId="{1B3E3449-CA88-45CB-8953-043B581CB98E}" sibTransId="{C30E5AE2-0507-401A-A480-A96DD53C8F29}"/>
    <dgm:cxn modelId="{43D36E58-D4A7-4510-A02C-5467BA8E190E}" type="presOf" srcId="{CF109C7A-F245-4F27-A803-7B27DCB6804A}" destId="{C9E5DF21-75E3-4326-A3C1-456ED0B77187}" srcOrd="0" destOrd="8" presId="urn:microsoft.com/office/officeart/2005/8/layout/hList1"/>
    <dgm:cxn modelId="{5D69C178-4444-48F3-9E03-3356995C999D}" type="presOf" srcId="{450ECAF1-AED9-403B-89CE-CB9149BB9F96}" destId="{18A19B7D-5119-473B-BE62-B456499AF2BC}" srcOrd="0" destOrd="3" presId="urn:microsoft.com/office/officeart/2005/8/layout/hList1"/>
    <dgm:cxn modelId="{426DF179-607B-4F89-981C-B93891595E79}" type="presOf" srcId="{86496DCE-3202-4AB0-B24F-3FBB8BEC0084}" destId="{18A19B7D-5119-473B-BE62-B456499AF2BC}" srcOrd="0" destOrd="4" presId="urn:microsoft.com/office/officeart/2005/8/layout/hList1"/>
    <dgm:cxn modelId="{CA7BB77B-44BA-43CF-AF25-3AD5B50DA62A}" srcId="{4F84B651-2EF2-4F2D-BAC4-86226BDC2522}" destId="{A3B4F40E-F9F0-42B8-BC3B-875011C44BAD}" srcOrd="6" destOrd="0" parTransId="{2C16A5E0-D4DF-417F-AF52-624B62270F6F}" sibTransId="{A2C74F96-FE87-4AD1-AE25-5D216B045B85}"/>
    <dgm:cxn modelId="{E58D5283-6BAC-4B0E-B299-F38D831FE845}" type="presOf" srcId="{E995F46B-6852-4D4D-8783-8720B5DF2A47}" destId="{96FA47C5-5F6B-4CF5-A127-5B340F462679}" srcOrd="0" destOrd="2" presId="urn:microsoft.com/office/officeart/2005/8/layout/hList1"/>
    <dgm:cxn modelId="{8C20A984-D634-40C2-B656-F5BD4BA7A452}" srcId="{D28FD224-E821-4EEB-96FC-CCD8EB70B681}" destId="{CF109C7A-F245-4F27-A803-7B27DCB6804A}" srcOrd="8" destOrd="0" parTransId="{C6351CDF-15A7-4F80-A76A-1CD543660701}" sibTransId="{0227F426-7A36-49D6-BAFD-CEAA4D370254}"/>
    <dgm:cxn modelId="{00E03988-137C-480C-8E73-AF24665781F6}" type="presOf" srcId="{066BBFD6-14A8-4FE1-BB96-5262AE6A8627}" destId="{18A19B7D-5119-473B-BE62-B456499AF2BC}" srcOrd="0" destOrd="9" presId="urn:microsoft.com/office/officeart/2005/8/layout/hList1"/>
    <dgm:cxn modelId="{A3779488-E911-4841-B423-D8B6DC3771D6}" type="presOf" srcId="{98866CC1-6155-4067-B4E0-EBB46BD2C35D}" destId="{18A19B7D-5119-473B-BE62-B456499AF2BC}" srcOrd="0" destOrd="1" presId="urn:microsoft.com/office/officeart/2005/8/layout/hList1"/>
    <dgm:cxn modelId="{E8F23489-274E-4625-99F1-0046FAFFAD79}" type="presOf" srcId="{1866C9C7-D295-4D29-9C89-78973418D4E6}" destId="{C9E5DF21-75E3-4326-A3C1-456ED0B77187}" srcOrd="0" destOrd="0" presId="urn:microsoft.com/office/officeart/2005/8/layout/hList1"/>
    <dgm:cxn modelId="{0CAF928D-EA75-4731-B7AA-B4A8CE8494D7}" type="presOf" srcId="{29FBFD1D-0B0B-4A29-A31E-4B600C8E19AB}" destId="{54FB9D03-ECF2-4191-A6B0-3DA1577B6958}" srcOrd="0" destOrd="0" presId="urn:microsoft.com/office/officeart/2005/8/layout/hList1"/>
    <dgm:cxn modelId="{BE1F8C92-E07D-4730-BF41-52A19DBC41E7}" type="presOf" srcId="{21A974EC-793F-4117-B56A-5CC3277B304A}" destId="{18A19B7D-5119-473B-BE62-B456499AF2BC}" srcOrd="0" destOrd="2" presId="urn:microsoft.com/office/officeart/2005/8/layout/hList1"/>
    <dgm:cxn modelId="{32680F95-6AE3-4A3E-8706-591F719E9F28}" type="presOf" srcId="{F5993AED-C303-48A0-AC0B-4E5D28CB0F60}" destId="{C9E5DF21-75E3-4326-A3C1-456ED0B77187}" srcOrd="0" destOrd="9" presId="urn:microsoft.com/office/officeart/2005/8/layout/hList1"/>
    <dgm:cxn modelId="{41143998-A560-4467-B574-D07D2EEF6EEC}" type="presOf" srcId="{831D8955-6447-4621-80B9-346E56BD756B}" destId="{C9E5DF21-75E3-4326-A3C1-456ED0B77187}" srcOrd="0" destOrd="11" presId="urn:microsoft.com/office/officeart/2005/8/layout/hList1"/>
    <dgm:cxn modelId="{681120A1-0F8B-4720-826E-5DD81BCEFAF1}" type="presOf" srcId="{D28FD224-E821-4EEB-96FC-CCD8EB70B681}" destId="{AAB87DF6-9DEE-4C2A-A7C5-BCB04054CBDF}" srcOrd="0" destOrd="0" presId="urn:microsoft.com/office/officeart/2005/8/layout/hList1"/>
    <dgm:cxn modelId="{71F4EBA3-5B17-48F9-BFDC-72DBD23A64F5}" srcId="{4F84B651-2EF2-4F2D-BAC4-86226BDC2522}" destId="{5512C44F-2D8F-49ED-B763-468E223C0879}" srcOrd="10" destOrd="0" parTransId="{A1B64003-9398-48D6-BB34-6566FCCEBB1B}" sibTransId="{27E23E00-B577-4B4F-8207-7E10A300252D}"/>
    <dgm:cxn modelId="{1F40B1B2-D094-4E00-976A-37328E3A0A57}" srcId="{D28FD224-E821-4EEB-96FC-CCD8EB70B681}" destId="{F5993AED-C303-48A0-AC0B-4E5D28CB0F60}" srcOrd="9" destOrd="0" parTransId="{48900475-923A-41F4-8E48-F4624A10850E}" sibTransId="{015887B5-A4D2-4178-934F-CDDC301ECBE2}"/>
    <dgm:cxn modelId="{4AD703B3-DB8B-4E2C-BE65-4799AF5E1475}" type="presOf" srcId="{07EA0192-3C92-46FF-8C0E-EC9C232023D6}" destId="{18A19B7D-5119-473B-BE62-B456499AF2BC}" srcOrd="0" destOrd="8" presId="urn:microsoft.com/office/officeart/2005/8/layout/hList1"/>
    <dgm:cxn modelId="{ECEC3AB3-4AC3-4A0B-8AEE-5DD0E6F43821}" type="presOf" srcId="{D25E2FB9-8616-491F-8C48-347A4E187D4D}" destId="{C9E5DF21-75E3-4326-A3C1-456ED0B77187}" srcOrd="0" destOrd="4" presId="urn:microsoft.com/office/officeart/2005/8/layout/hList1"/>
    <dgm:cxn modelId="{613C96B3-9964-4A37-9BA3-720E0B3F4D4E}" type="presOf" srcId="{A3B4F40E-F9F0-42B8-BC3B-875011C44BAD}" destId="{18A19B7D-5119-473B-BE62-B456499AF2BC}" srcOrd="0" destOrd="6" presId="urn:microsoft.com/office/officeart/2005/8/layout/hList1"/>
    <dgm:cxn modelId="{D3C917B4-654E-4A66-A6F4-DCB759930CA2}" srcId="{7FF1CEDA-EEAB-4710-A238-3C732EDC9F70}" destId="{29FBFD1D-0B0B-4A29-A31E-4B600C8E19AB}" srcOrd="2" destOrd="0" parTransId="{78967357-5A5E-4B60-AB17-86296FF66852}" sibTransId="{E9819A33-940D-471E-BE34-87FEB8B68928}"/>
    <dgm:cxn modelId="{0DC833B8-32BE-47E3-9515-DCD062BFCD41}" type="presOf" srcId="{D14AD0DA-7A10-4C98-B1FA-82A06D775B1D}" destId="{96FA47C5-5F6B-4CF5-A127-5B340F462679}" srcOrd="0" destOrd="0" presId="urn:microsoft.com/office/officeart/2005/8/layout/hList1"/>
    <dgm:cxn modelId="{2D202DBC-25D0-47D1-B84D-6009A44491FC}" type="presOf" srcId="{B1E9D138-E828-4C32-BF04-B2028DBDD521}" destId="{18A19B7D-5119-473B-BE62-B456499AF2BC}" srcOrd="0" destOrd="11" presId="urn:microsoft.com/office/officeart/2005/8/layout/hList1"/>
    <dgm:cxn modelId="{77A179C4-6CC1-4D1C-9548-BF8923667CD4}" type="presOf" srcId="{D227FB3E-735A-4176-BC40-EF1B99845FCF}" destId="{C9E5DF21-75E3-4326-A3C1-456ED0B77187}" srcOrd="0" destOrd="2" presId="urn:microsoft.com/office/officeart/2005/8/layout/hList1"/>
    <dgm:cxn modelId="{06E3BEC4-DEF5-4C90-8315-D7C6B882108F}" srcId="{4F84B651-2EF2-4F2D-BAC4-86226BDC2522}" destId="{0FB207DB-5193-4621-BA6F-E966533AD984}" srcOrd="7" destOrd="0" parTransId="{AB8DD7C6-9B27-41CB-9F27-39AEA24FB1A6}" sibTransId="{06CD0C4E-CCE9-4FB8-A515-5F3C4DDB4F2D}"/>
    <dgm:cxn modelId="{B5BD08C6-55A5-4AFB-97B4-ED5F30BE2510}" type="presOf" srcId="{8B9A3775-871A-44FF-A55C-EF6D01A4382B}" destId="{C9E5DF21-75E3-4326-A3C1-456ED0B77187}" srcOrd="0" destOrd="12" presId="urn:microsoft.com/office/officeart/2005/8/layout/hList1"/>
    <dgm:cxn modelId="{619E76C8-16E7-4246-9D26-EE31C250A08D}" srcId="{4F84B651-2EF2-4F2D-BAC4-86226BDC2522}" destId="{07EA0192-3C92-46FF-8C0E-EC9C232023D6}" srcOrd="8" destOrd="0" parTransId="{18684AA0-7C59-4C24-9515-55617E800609}" sibTransId="{28D6177E-5313-46DB-A608-A7B030037C1B}"/>
    <dgm:cxn modelId="{98A11CC9-E0BE-4B79-B7E4-4FC5E2718336}" type="presOf" srcId="{363CB9C0-F4E7-4D46-96B9-907C8B8F76E0}" destId="{C9E5DF21-75E3-4326-A3C1-456ED0B77187}" srcOrd="0" destOrd="1" presId="urn:microsoft.com/office/officeart/2005/8/layout/hList1"/>
    <dgm:cxn modelId="{66A447D0-6B19-4851-BC07-FD58710B40F0}" srcId="{D28FD224-E821-4EEB-96FC-CCD8EB70B681}" destId="{848620DC-9074-4691-B392-0AFCA7E3BBF9}" srcOrd="10" destOrd="0" parTransId="{D93D962C-3C11-4BC7-8C67-B15EA73CF7FA}" sibTransId="{87F299C6-A19A-4800-805A-CBF672724884}"/>
    <dgm:cxn modelId="{015C25D3-490A-49D4-BFCD-9E83ED8550F7}" type="presOf" srcId="{848620DC-9074-4691-B392-0AFCA7E3BBF9}" destId="{C9E5DF21-75E3-4326-A3C1-456ED0B77187}" srcOrd="0" destOrd="10" presId="urn:microsoft.com/office/officeart/2005/8/layout/hList1"/>
    <dgm:cxn modelId="{F2361AD8-7A22-4972-98D9-7BEF2B71A418}" srcId="{D28FD224-E821-4EEB-96FC-CCD8EB70B681}" destId="{D227FB3E-735A-4176-BC40-EF1B99845FCF}" srcOrd="2" destOrd="0" parTransId="{1DAC595F-DB2C-4B35-8811-C4F749E2B73E}" sibTransId="{90D312FE-6397-4399-AF3A-F55C674E04D2}"/>
    <dgm:cxn modelId="{F46F6ADB-AA05-4068-982B-47A020C7A622}" type="presOf" srcId="{A15D2E6A-6039-498E-8060-709513B4B22A}" destId="{C9E5DF21-75E3-4326-A3C1-456ED0B77187}" srcOrd="0" destOrd="6" presId="urn:microsoft.com/office/officeart/2005/8/layout/hList1"/>
    <dgm:cxn modelId="{A6B3E1DB-D2DE-4D98-9C1D-A32A2B2D1039}" srcId="{29FBFD1D-0B0B-4A29-A31E-4B600C8E19AB}" destId="{D14AD0DA-7A10-4C98-B1FA-82A06D775B1D}" srcOrd="0" destOrd="0" parTransId="{71C078AF-5C9B-4E96-8236-6D697DFFA0CF}" sibTransId="{151AB01B-6DCC-431A-A664-7BA0145D63AC}"/>
    <dgm:cxn modelId="{B113E2DC-B740-4744-A727-A920863F457B}" srcId="{D28FD224-E821-4EEB-96FC-CCD8EB70B681}" destId="{84A598E7-2A39-4F58-B123-2674FC5B389F}" srcOrd="7" destOrd="0" parTransId="{F1D303DA-A9D4-4399-BD41-B7DBECDDAEFB}" sibTransId="{1F90F4F4-91DD-4181-9205-583397621AC0}"/>
    <dgm:cxn modelId="{0D03E8DD-B97F-4768-A403-662905CD8EC5}" srcId="{7FF1CEDA-EEAB-4710-A238-3C732EDC9F70}" destId="{D28FD224-E821-4EEB-96FC-CCD8EB70B681}" srcOrd="0" destOrd="0" parTransId="{B529798E-F043-4B4A-96F7-0766B1BCC604}" sibTransId="{B7874277-AAFF-4EE3-9F2F-0296E48684B9}"/>
    <dgm:cxn modelId="{550885E0-9D83-4946-8D45-436EE2B2D078}" srcId="{4F84B651-2EF2-4F2D-BAC4-86226BDC2522}" destId="{98866CC1-6155-4067-B4E0-EBB46BD2C35D}" srcOrd="1" destOrd="0" parTransId="{94937A58-95DC-49A3-A91B-9E219E162ED8}" sibTransId="{06C2268B-F005-40B8-AE5F-6303CE3C9DDC}"/>
    <dgm:cxn modelId="{EB1C07E7-08C9-4561-83E3-E4FE21D2AB4D}" srcId="{4F84B651-2EF2-4F2D-BAC4-86226BDC2522}" destId="{804F1B1D-57D7-4F74-B407-E7E6B2D3A1FB}" srcOrd="5" destOrd="0" parTransId="{56B87D46-1BEC-423B-BA1A-FC398BBF8C36}" sibTransId="{F07840E5-2FAB-4DFE-834F-5D1D4A31150A}"/>
    <dgm:cxn modelId="{F70768EE-C2BD-4BC7-9714-A7E301795DC5}" type="presOf" srcId="{84A598E7-2A39-4F58-B123-2674FC5B389F}" destId="{C9E5DF21-75E3-4326-A3C1-456ED0B77187}" srcOrd="0" destOrd="7" presId="urn:microsoft.com/office/officeart/2005/8/layout/hList1"/>
    <dgm:cxn modelId="{9ABF97EF-4784-4AB2-B680-3A58744CA15E}" srcId="{7FF1CEDA-EEAB-4710-A238-3C732EDC9F70}" destId="{4F84B651-2EF2-4F2D-BAC4-86226BDC2522}" srcOrd="1" destOrd="0" parTransId="{4C2F3FE3-E5C9-4125-9E3F-0A836AB490C1}" sibTransId="{B09625C4-D4F6-4940-82B4-A4902AE64B04}"/>
    <dgm:cxn modelId="{378F22FE-0258-421A-A5FC-E77697283982}" srcId="{29FBFD1D-0B0B-4A29-A31E-4B600C8E19AB}" destId="{E995F46B-6852-4D4D-8783-8720B5DF2A47}" srcOrd="2" destOrd="0" parTransId="{FAA986E3-C1B5-4D20-BE60-D6F9295A1733}" sibTransId="{ECC414F7-8402-461B-817F-81A8938F080B}"/>
    <dgm:cxn modelId="{BFC9B6FF-79EA-411B-BEA6-FC75B3E6D835}" type="presOf" srcId="{D46DD822-95F8-407C-BA5B-4036F30638AE}" destId="{C9E5DF21-75E3-4326-A3C1-456ED0B77187}" srcOrd="0" destOrd="3" presId="urn:microsoft.com/office/officeart/2005/8/layout/hList1"/>
    <dgm:cxn modelId="{5353BC03-0F78-4B45-A7EC-07A9F2A92975}" type="presParOf" srcId="{91D729A7-CD25-4AD1-AA35-1560B876B61F}" destId="{10BF2009-35FA-441C-BDE7-62147ADC4350}" srcOrd="0" destOrd="0" presId="urn:microsoft.com/office/officeart/2005/8/layout/hList1"/>
    <dgm:cxn modelId="{2F18DE68-80DE-4241-800A-82E96EF65AFB}" type="presParOf" srcId="{10BF2009-35FA-441C-BDE7-62147ADC4350}" destId="{AAB87DF6-9DEE-4C2A-A7C5-BCB04054CBDF}" srcOrd="0" destOrd="0" presId="urn:microsoft.com/office/officeart/2005/8/layout/hList1"/>
    <dgm:cxn modelId="{F61AA075-63B3-46A9-97A3-058B5E70CCB1}" type="presParOf" srcId="{10BF2009-35FA-441C-BDE7-62147ADC4350}" destId="{C9E5DF21-75E3-4326-A3C1-456ED0B77187}" srcOrd="1" destOrd="0" presId="urn:microsoft.com/office/officeart/2005/8/layout/hList1"/>
    <dgm:cxn modelId="{6B47E8A9-1F14-417F-AB0F-71D6183AF692}" type="presParOf" srcId="{91D729A7-CD25-4AD1-AA35-1560B876B61F}" destId="{96AA3815-3F1B-47B8-BA58-5ACDE837BD53}" srcOrd="1" destOrd="0" presId="urn:microsoft.com/office/officeart/2005/8/layout/hList1"/>
    <dgm:cxn modelId="{0B36C7BC-B8E5-4248-AF39-99FFE19B6EC0}" type="presParOf" srcId="{91D729A7-CD25-4AD1-AA35-1560B876B61F}" destId="{F27E34E5-5DE7-4D79-8101-8F93E6521411}" srcOrd="2" destOrd="0" presId="urn:microsoft.com/office/officeart/2005/8/layout/hList1"/>
    <dgm:cxn modelId="{CA1631F3-D73A-457D-90F4-13FF5BED03D0}" type="presParOf" srcId="{F27E34E5-5DE7-4D79-8101-8F93E6521411}" destId="{D453B3E4-4930-4CBB-A7FC-63C57597ADC5}" srcOrd="0" destOrd="0" presId="urn:microsoft.com/office/officeart/2005/8/layout/hList1"/>
    <dgm:cxn modelId="{4DE0FD29-4421-4156-BEAE-5994087FE85C}" type="presParOf" srcId="{F27E34E5-5DE7-4D79-8101-8F93E6521411}" destId="{18A19B7D-5119-473B-BE62-B456499AF2BC}" srcOrd="1" destOrd="0" presId="urn:microsoft.com/office/officeart/2005/8/layout/hList1"/>
    <dgm:cxn modelId="{69F8795E-EAE5-4A62-B6C7-40455020DD9B}" type="presParOf" srcId="{91D729A7-CD25-4AD1-AA35-1560B876B61F}" destId="{3B6FA4C1-BD1C-4E6A-9408-6D6AD4708936}" srcOrd="3" destOrd="0" presId="urn:microsoft.com/office/officeart/2005/8/layout/hList1"/>
    <dgm:cxn modelId="{F0615251-2EE4-452A-BAB8-A7ABC020CCBB}" type="presParOf" srcId="{91D729A7-CD25-4AD1-AA35-1560B876B61F}" destId="{7E85B45F-7308-4501-9566-34F5F3D3CE07}" srcOrd="4" destOrd="0" presId="urn:microsoft.com/office/officeart/2005/8/layout/hList1"/>
    <dgm:cxn modelId="{F9339120-8056-46BB-AE8A-BDBD2E231428}" type="presParOf" srcId="{7E85B45F-7308-4501-9566-34F5F3D3CE07}" destId="{54FB9D03-ECF2-4191-A6B0-3DA1577B6958}" srcOrd="0" destOrd="0" presId="urn:microsoft.com/office/officeart/2005/8/layout/hList1"/>
    <dgm:cxn modelId="{7C6A0966-9F28-4161-B3B1-8EB85633AE36}" type="presParOf" srcId="{7E85B45F-7308-4501-9566-34F5F3D3CE07}" destId="{96FA47C5-5F6B-4CF5-A127-5B340F46267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DF624-0A9E-4F4C-BF9D-2D5A896CBC64}">
      <dsp:nvSpPr>
        <dsp:cNvPr id="0" name=""/>
        <dsp:cNvSpPr/>
      </dsp:nvSpPr>
      <dsp:spPr>
        <a:xfrm>
          <a:off x="5760640" y="1299275"/>
          <a:ext cx="4940397" cy="342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484"/>
              </a:lnTo>
              <a:lnTo>
                <a:pt x="4940397" y="171484"/>
              </a:lnTo>
              <a:lnTo>
                <a:pt x="4940397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D429D-4F2D-45D2-A40A-EB91AD1129B6}">
      <dsp:nvSpPr>
        <dsp:cNvPr id="0" name=""/>
        <dsp:cNvSpPr/>
      </dsp:nvSpPr>
      <dsp:spPr>
        <a:xfrm>
          <a:off x="5760640" y="1299275"/>
          <a:ext cx="2964238" cy="342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484"/>
              </a:lnTo>
              <a:lnTo>
                <a:pt x="2964238" y="171484"/>
              </a:lnTo>
              <a:lnTo>
                <a:pt x="2964238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7629E6-9790-47BE-A312-B249B77C7C1D}">
      <dsp:nvSpPr>
        <dsp:cNvPr id="0" name=""/>
        <dsp:cNvSpPr/>
      </dsp:nvSpPr>
      <dsp:spPr>
        <a:xfrm>
          <a:off x="5760640" y="1299275"/>
          <a:ext cx="988079" cy="342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484"/>
              </a:lnTo>
              <a:lnTo>
                <a:pt x="988079" y="171484"/>
              </a:lnTo>
              <a:lnTo>
                <a:pt x="988079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D161C8-B229-454A-A54E-EAD4D3F65DD5}">
      <dsp:nvSpPr>
        <dsp:cNvPr id="0" name=""/>
        <dsp:cNvSpPr/>
      </dsp:nvSpPr>
      <dsp:spPr>
        <a:xfrm>
          <a:off x="4772560" y="1299275"/>
          <a:ext cx="988079" cy="342969"/>
        </a:xfrm>
        <a:custGeom>
          <a:avLst/>
          <a:gdLst/>
          <a:ahLst/>
          <a:cxnLst/>
          <a:rect l="0" t="0" r="0" b="0"/>
          <a:pathLst>
            <a:path>
              <a:moveTo>
                <a:pt x="988079" y="0"/>
              </a:moveTo>
              <a:lnTo>
                <a:pt x="988079" y="171484"/>
              </a:lnTo>
              <a:lnTo>
                <a:pt x="0" y="171484"/>
              </a:lnTo>
              <a:lnTo>
                <a:pt x="0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D62CB-A05F-486B-A0D6-F58169753B02}">
      <dsp:nvSpPr>
        <dsp:cNvPr id="0" name=""/>
        <dsp:cNvSpPr/>
      </dsp:nvSpPr>
      <dsp:spPr>
        <a:xfrm>
          <a:off x="2796401" y="1299275"/>
          <a:ext cx="2964238" cy="342969"/>
        </a:xfrm>
        <a:custGeom>
          <a:avLst/>
          <a:gdLst/>
          <a:ahLst/>
          <a:cxnLst/>
          <a:rect l="0" t="0" r="0" b="0"/>
          <a:pathLst>
            <a:path>
              <a:moveTo>
                <a:pt x="2964238" y="0"/>
              </a:moveTo>
              <a:lnTo>
                <a:pt x="2964238" y="171484"/>
              </a:lnTo>
              <a:lnTo>
                <a:pt x="0" y="171484"/>
              </a:lnTo>
              <a:lnTo>
                <a:pt x="0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F291FA-20C7-407F-B974-CD0D0541BC8B}">
      <dsp:nvSpPr>
        <dsp:cNvPr id="0" name=""/>
        <dsp:cNvSpPr/>
      </dsp:nvSpPr>
      <dsp:spPr>
        <a:xfrm>
          <a:off x="820242" y="1299275"/>
          <a:ext cx="4940397" cy="342969"/>
        </a:xfrm>
        <a:custGeom>
          <a:avLst/>
          <a:gdLst/>
          <a:ahLst/>
          <a:cxnLst/>
          <a:rect l="0" t="0" r="0" b="0"/>
          <a:pathLst>
            <a:path>
              <a:moveTo>
                <a:pt x="4940397" y="0"/>
              </a:moveTo>
              <a:lnTo>
                <a:pt x="4940397" y="171484"/>
              </a:lnTo>
              <a:lnTo>
                <a:pt x="0" y="171484"/>
              </a:lnTo>
              <a:lnTo>
                <a:pt x="0" y="342969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B267A1-FC7B-4512-89C5-4A56B946A9A6}">
      <dsp:nvSpPr>
        <dsp:cNvPr id="0" name=""/>
        <dsp:cNvSpPr/>
      </dsp:nvSpPr>
      <dsp:spPr>
        <a:xfrm>
          <a:off x="4944045" y="482680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Mexaniki sarılıq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44045" y="482680"/>
        <a:ext cx="1633189" cy="816594"/>
      </dsp:txXfrm>
    </dsp:sp>
    <dsp:sp modelId="{EAE58866-66E8-4D96-89AB-E62B1510ABB1}">
      <dsp:nvSpPr>
        <dsp:cNvPr id="0" name=""/>
        <dsp:cNvSpPr/>
      </dsp:nvSpPr>
      <dsp:spPr>
        <a:xfrm>
          <a:off x="3647" y="1642245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Mexanizminə</a:t>
          </a:r>
          <a:r>
            <a:rPr lang="en-GB" sz="16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47" y="1642245"/>
        <a:ext cx="1633189" cy="816594"/>
      </dsp:txXfrm>
    </dsp:sp>
    <dsp:sp modelId="{D9DB21F0-A39A-4A26-804E-F88F3E55928E}">
      <dsp:nvSpPr>
        <dsp:cNvPr id="0" name=""/>
        <dsp:cNvSpPr/>
      </dsp:nvSpPr>
      <dsp:spPr>
        <a:xfrm>
          <a:off x="1979806" y="1642245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Səbəbinə görə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79806" y="1642245"/>
        <a:ext cx="1633189" cy="816594"/>
      </dsp:txXfrm>
    </dsp:sp>
    <dsp:sp modelId="{9CFA52F4-CC00-4EED-A6DD-BBEE264AE61C}">
      <dsp:nvSpPr>
        <dsp:cNvPr id="0" name=""/>
        <dsp:cNvSpPr/>
      </dsp:nvSpPr>
      <dsp:spPr>
        <a:xfrm>
          <a:off x="3955965" y="1642245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Xəstəliyin</a:t>
          </a:r>
          <a:r>
            <a:rPr lang="en-GB" sz="16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xarakterinə</a:t>
          </a:r>
          <a:r>
            <a:rPr lang="en-GB" sz="16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55965" y="1642245"/>
        <a:ext cx="1633189" cy="816594"/>
      </dsp:txXfrm>
    </dsp:sp>
    <dsp:sp modelId="{7D32CDEF-8D89-40F3-9800-E2890817C527}">
      <dsp:nvSpPr>
        <dsp:cNvPr id="0" name=""/>
        <dsp:cNvSpPr/>
      </dsp:nvSpPr>
      <dsp:spPr>
        <a:xfrm>
          <a:off x="5932124" y="1642245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Yerinə</a:t>
          </a:r>
          <a:r>
            <a:rPr lang="en-GB" sz="16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GB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2124" y="1642245"/>
        <a:ext cx="1633189" cy="816594"/>
      </dsp:txXfrm>
    </dsp:sp>
    <dsp:sp modelId="{54BA79F0-189D-4D88-B136-E6583BECACD1}">
      <dsp:nvSpPr>
        <dsp:cNvPr id="0" name=""/>
        <dsp:cNvSpPr/>
      </dsp:nvSpPr>
      <dsp:spPr>
        <a:xfrm>
          <a:off x="7908283" y="1642245"/>
          <a:ext cx="1633189" cy="816186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Dərəcəsinə görə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08283" y="1642245"/>
        <a:ext cx="1633189" cy="816186"/>
      </dsp:txXfrm>
    </dsp:sp>
    <dsp:sp modelId="{D7DC8350-5BDA-4598-8BC6-0F27010C43FB}">
      <dsp:nvSpPr>
        <dsp:cNvPr id="0" name=""/>
        <dsp:cNvSpPr/>
      </dsp:nvSpPr>
      <dsp:spPr>
        <a:xfrm>
          <a:off x="9884442" y="1642245"/>
          <a:ext cx="1633189" cy="81659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Ağırlıq dərəcəsinə görə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84442" y="1642245"/>
        <a:ext cx="1633189" cy="8165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7A4A7C-3AC0-4077-89D6-DC7EC8A02ED5}">
      <dsp:nvSpPr>
        <dsp:cNvPr id="0" name=""/>
        <dsp:cNvSpPr/>
      </dsp:nvSpPr>
      <dsp:spPr>
        <a:xfrm>
          <a:off x="0" y="246443"/>
          <a:ext cx="9649072" cy="1248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270764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təsadüf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Mexaniki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sarılığın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erkən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mərhələsində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hissəvi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tıxanmalarda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gəlir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46443"/>
        <a:ext cx="9649072" cy="1248975"/>
      </dsp:txXfrm>
    </dsp:sp>
    <dsp:sp modelId="{AB4FDE9B-3FC9-41C6-B046-1BCC6C550D72}">
      <dsp:nvSpPr>
        <dsp:cNvPr id="0" name=""/>
        <dsp:cNvSpPr/>
      </dsp:nvSpPr>
      <dsp:spPr>
        <a:xfrm>
          <a:off x="482453" y="54563"/>
          <a:ext cx="6754350" cy="3837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Subklinik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187" y="73297"/>
        <a:ext cx="6716882" cy="346292"/>
      </dsp:txXfrm>
    </dsp:sp>
    <dsp:sp modelId="{27CF8A5B-EF36-4A76-93A3-47BC96639854}">
      <dsp:nvSpPr>
        <dsp:cNvPr id="0" name=""/>
        <dsp:cNvSpPr/>
      </dsp:nvSpPr>
      <dsp:spPr>
        <a:xfrm>
          <a:off x="0" y="1757498"/>
          <a:ext cx="9649072" cy="1597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730060"/>
              <a:satOff val="-13582"/>
              <a:lumOff val="-411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270764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kern="12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arılıq</a:t>
          </a:r>
          <a:r>
            <a:rPr 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Qaşınma</a:t>
          </a:r>
          <a:endParaRPr lang="ru-RU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Sidiyin</a:t>
          </a:r>
          <a:r>
            <a:rPr 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tündləşməsi</a:t>
          </a:r>
          <a:endParaRPr lang="ru-RU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Nəcisin</a:t>
          </a:r>
          <a:r>
            <a:rPr 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0" kern="1200" dirty="0" err="1">
              <a:latin typeface="Arial" panose="020B0604020202020204" pitchFamily="34" charset="0"/>
              <a:cs typeface="Arial" panose="020B0604020202020204" pitchFamily="34" charset="0"/>
            </a:rPr>
            <a:t>ağarması</a:t>
          </a:r>
          <a:r>
            <a:rPr lang="ru-RU" sz="2000" b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1757498"/>
        <a:ext cx="9649072" cy="1597050"/>
      </dsp:txXfrm>
    </dsp:sp>
    <dsp:sp modelId="{98A2C1FA-F4BA-4E04-901B-91D8AC81F896}">
      <dsp:nvSpPr>
        <dsp:cNvPr id="0" name=""/>
        <dsp:cNvSpPr/>
      </dsp:nvSpPr>
      <dsp:spPr>
        <a:xfrm>
          <a:off x="482453" y="1565618"/>
          <a:ext cx="6754350" cy="383760"/>
        </a:xfrm>
        <a:prstGeom prst="roundRect">
          <a:avLst/>
        </a:prstGeom>
        <a:gradFill rotWithShape="0">
          <a:gsLst>
            <a:gs pos="0">
              <a:schemeClr val="accent3">
                <a:hueOff val="730060"/>
                <a:satOff val="-13582"/>
                <a:lumOff val="-41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730060"/>
                <a:satOff val="-13582"/>
                <a:lumOff val="-41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730060"/>
                <a:satOff val="-13582"/>
                <a:lumOff val="-41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187" y="1584352"/>
        <a:ext cx="6716882" cy="346292"/>
      </dsp:txXfrm>
    </dsp:sp>
    <dsp:sp modelId="{A1B2388E-1A44-4BAC-9063-9A017623D56F}">
      <dsp:nvSpPr>
        <dsp:cNvPr id="0" name=""/>
        <dsp:cNvSpPr/>
      </dsp:nvSpPr>
      <dsp:spPr>
        <a:xfrm>
          <a:off x="0" y="3616629"/>
          <a:ext cx="9649072" cy="1597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1460120"/>
              <a:satOff val="-27164"/>
              <a:lumOff val="-823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270764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Yüksək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idik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ifrazının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azalması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alsızlıq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iareya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s. </a:t>
          </a:r>
        </a:p>
      </dsp:txBody>
      <dsp:txXfrm>
        <a:off x="0" y="3616629"/>
        <a:ext cx="9649072" cy="1597050"/>
      </dsp:txXfrm>
    </dsp:sp>
    <dsp:sp modelId="{8FE0D727-72FC-41C2-BEBA-D88DD899D891}">
      <dsp:nvSpPr>
        <dsp:cNvPr id="0" name=""/>
        <dsp:cNvSpPr/>
      </dsp:nvSpPr>
      <dsp:spPr>
        <a:xfrm>
          <a:off x="482453" y="3424749"/>
          <a:ext cx="6754350" cy="383760"/>
        </a:xfrm>
        <a:prstGeom prst="roundRect">
          <a:avLst/>
        </a:prstGeom>
        <a:gradFill rotWithShape="0">
          <a:gsLst>
            <a:gs pos="0">
              <a:schemeClr val="accent3">
                <a:hueOff val="1460120"/>
                <a:satOff val="-27164"/>
                <a:lumOff val="-82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460120"/>
                <a:satOff val="-27164"/>
                <a:lumOff val="-82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460120"/>
                <a:satOff val="-27164"/>
                <a:lumOff val="-82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ğırlaşma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187" y="3443483"/>
        <a:ext cx="6716882" cy="3462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0776E-3D59-4889-A2E9-A98B476B2DB7}">
      <dsp:nvSpPr>
        <dsp:cNvPr id="0" name=""/>
        <dsp:cNvSpPr/>
      </dsp:nvSpPr>
      <dsp:spPr>
        <a:xfrm>
          <a:off x="0" y="539122"/>
          <a:ext cx="8784976" cy="159862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812" tIns="728980" rIns="681812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xoledoxda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xəstəlik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fonunda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gəlir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bilirubin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qarışıq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tərkibli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539122"/>
        <a:ext cx="8784976" cy="1598625"/>
      </dsp:txXfrm>
    </dsp:sp>
    <dsp:sp modelId="{926A52D9-66BF-41D1-A46B-15F8CCD38A2E}">
      <dsp:nvSpPr>
        <dsp:cNvPr id="0" name=""/>
        <dsp:cNvSpPr/>
      </dsp:nvSpPr>
      <dsp:spPr>
        <a:xfrm>
          <a:off x="439248" y="22522"/>
          <a:ext cx="6149483" cy="1033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685" y="72959"/>
        <a:ext cx="6048609" cy="932326"/>
      </dsp:txXfrm>
    </dsp:sp>
    <dsp:sp modelId="{921F7011-F833-4336-8742-2B987B166401}">
      <dsp:nvSpPr>
        <dsp:cNvPr id="0" name=""/>
        <dsp:cNvSpPr/>
      </dsp:nvSpPr>
      <dsp:spPr>
        <a:xfrm>
          <a:off x="0" y="2843348"/>
          <a:ext cx="8784976" cy="159862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1812" tIns="728980" rIns="681812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kisəsində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gəl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ir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xoledoxa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keç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ir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əksəriyyəti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xolesterin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daşları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43348"/>
        <a:ext cx="8784976" cy="1598625"/>
      </dsp:txXfrm>
    </dsp:sp>
    <dsp:sp modelId="{99420E29-9AA7-40EB-94EC-B23E2F25FE1A}">
      <dsp:nvSpPr>
        <dsp:cNvPr id="0" name=""/>
        <dsp:cNvSpPr/>
      </dsp:nvSpPr>
      <dsp:spPr>
        <a:xfrm>
          <a:off x="439248" y="2326747"/>
          <a:ext cx="6149483" cy="1033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İkincili</a:t>
          </a: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685" y="2377184"/>
        <a:ext cx="6048609" cy="9323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7A4A7C-3AC0-4077-89D6-DC7EC8A02ED5}">
      <dsp:nvSpPr>
        <dsp:cNvPr id="0" name=""/>
        <dsp:cNvSpPr/>
      </dsp:nvSpPr>
      <dsp:spPr>
        <a:xfrm>
          <a:off x="0" y="520021"/>
          <a:ext cx="9649072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416560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vermirlər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əsadüf</a:t>
          </a: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müayinədə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tapılırlar</a:t>
          </a:r>
        </a:p>
      </dsp:txBody>
      <dsp:txXfrm>
        <a:off x="0" y="520021"/>
        <a:ext cx="9649072" cy="1134000"/>
      </dsp:txXfrm>
    </dsp:sp>
    <dsp:sp modelId="{AB4FDE9B-3FC9-41C6-B046-1BCC6C550D72}">
      <dsp:nvSpPr>
        <dsp:cNvPr id="0" name=""/>
        <dsp:cNvSpPr/>
      </dsp:nvSpPr>
      <dsp:spPr>
        <a:xfrm>
          <a:off x="482453" y="224821"/>
          <a:ext cx="6754350" cy="590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Asimptomatik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1274" y="253642"/>
        <a:ext cx="6696708" cy="532758"/>
      </dsp:txXfrm>
    </dsp:sp>
    <dsp:sp modelId="{27CF8A5B-EF36-4A76-93A3-47BC96639854}">
      <dsp:nvSpPr>
        <dsp:cNvPr id="0" name=""/>
        <dsp:cNvSpPr/>
      </dsp:nvSpPr>
      <dsp:spPr>
        <a:xfrm>
          <a:off x="0" y="2057221"/>
          <a:ext cx="9649072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730060"/>
              <a:satOff val="-13582"/>
              <a:lumOff val="-411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416560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vermirlər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aborator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müayinələrdə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göstəricilərində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artma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(QF, QQT)</a:t>
          </a:r>
        </a:p>
      </dsp:txBody>
      <dsp:txXfrm>
        <a:off x="0" y="2057221"/>
        <a:ext cx="9649072" cy="1134000"/>
      </dsp:txXfrm>
    </dsp:sp>
    <dsp:sp modelId="{98A2C1FA-F4BA-4E04-901B-91D8AC81F896}">
      <dsp:nvSpPr>
        <dsp:cNvPr id="0" name=""/>
        <dsp:cNvSpPr/>
      </dsp:nvSpPr>
      <dsp:spPr>
        <a:xfrm>
          <a:off x="482453" y="1762021"/>
          <a:ext cx="6754350" cy="590400"/>
        </a:xfrm>
        <a:prstGeom prst="roundRect">
          <a:avLst/>
        </a:prstGeom>
        <a:gradFill rotWithShape="0">
          <a:gsLst>
            <a:gs pos="0">
              <a:schemeClr val="accent3">
                <a:hueOff val="730060"/>
                <a:satOff val="-13582"/>
                <a:lumOff val="-41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730060"/>
                <a:satOff val="-13582"/>
                <a:lumOff val="-41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730060"/>
                <a:satOff val="-13582"/>
                <a:lumOff val="-41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Subklinik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hissəvi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tıxanma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1274" y="1790842"/>
        <a:ext cx="6696708" cy="532758"/>
      </dsp:txXfrm>
    </dsp:sp>
    <dsp:sp modelId="{A1B2388E-1A44-4BAC-9063-9A017623D56F}">
      <dsp:nvSpPr>
        <dsp:cNvPr id="0" name=""/>
        <dsp:cNvSpPr/>
      </dsp:nvSpPr>
      <dsp:spPr>
        <a:xfrm>
          <a:off x="0" y="3594421"/>
          <a:ext cx="9649072" cy="144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1460120"/>
              <a:satOff val="-27164"/>
              <a:lumOff val="-823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8875" tIns="416560" rIns="74887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olestaz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xolestatik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enzimlərdə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artıma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xoledox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genişlənməsi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olangit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ru-RU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ankreatit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3594421"/>
        <a:ext cx="9649072" cy="1449000"/>
      </dsp:txXfrm>
    </dsp:sp>
    <dsp:sp modelId="{8FE0D727-72FC-41C2-BEBA-D88DD899D891}">
      <dsp:nvSpPr>
        <dsp:cNvPr id="0" name=""/>
        <dsp:cNvSpPr/>
      </dsp:nvSpPr>
      <dsp:spPr>
        <a:xfrm>
          <a:off x="482453" y="3299221"/>
          <a:ext cx="6754350" cy="590400"/>
        </a:xfrm>
        <a:prstGeom prst="roundRect">
          <a:avLst/>
        </a:prstGeom>
        <a:gradFill rotWithShape="0">
          <a:gsLst>
            <a:gs pos="0">
              <a:schemeClr val="accent3">
                <a:hueOff val="1460120"/>
                <a:satOff val="-27164"/>
                <a:lumOff val="-82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460120"/>
                <a:satOff val="-27164"/>
                <a:lumOff val="-82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460120"/>
                <a:satOff val="-27164"/>
                <a:lumOff val="-82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5298" tIns="0" rIns="25529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Simptomatik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1274" y="3328042"/>
        <a:ext cx="6696708" cy="5327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0776E-3D59-4889-A2E9-A98B476B2DB7}">
      <dsp:nvSpPr>
        <dsp:cNvPr id="0" name=""/>
        <dsp:cNvSpPr/>
      </dsp:nvSpPr>
      <dsp:spPr>
        <a:xfrm>
          <a:off x="0" y="288032"/>
          <a:ext cx="9505056" cy="16458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37698" tIns="395732" rIns="73769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Tıxanma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üdaxilələr</a:t>
          </a: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zədələnmə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məliyyatlar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kontaminasiya</a:t>
          </a:r>
          <a:r>
            <a:rPr lang="ru-RU" sz="24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>
        <a:off x="0" y="288032"/>
        <a:ext cx="9505056" cy="1645875"/>
      </dsp:txXfrm>
    </dsp:sp>
    <dsp:sp modelId="{926A52D9-66BF-41D1-A46B-15F8CCD38A2E}">
      <dsp:nvSpPr>
        <dsp:cNvPr id="0" name=""/>
        <dsp:cNvSpPr/>
      </dsp:nvSpPr>
      <dsp:spPr>
        <a:xfrm>
          <a:off x="475252" y="38608"/>
          <a:ext cx="6653539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1488" tIns="0" rIns="251488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Səbəbinə görə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2632" y="65988"/>
        <a:ext cx="6598779" cy="506120"/>
      </dsp:txXfrm>
    </dsp:sp>
    <dsp:sp modelId="{921F7011-F833-4336-8742-2B987B166401}">
      <dsp:nvSpPr>
        <dsp:cNvPr id="0" name=""/>
        <dsp:cNvSpPr/>
      </dsp:nvSpPr>
      <dsp:spPr>
        <a:xfrm>
          <a:off x="0" y="2347963"/>
          <a:ext cx="9505056" cy="164587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37698" tIns="395732" rIns="73769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Yüngül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rta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ğır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47963"/>
        <a:ext cx="9505056" cy="1645875"/>
      </dsp:txXfrm>
    </dsp:sp>
    <dsp:sp modelId="{99420E29-9AA7-40EB-94EC-B23E2F25FE1A}">
      <dsp:nvSpPr>
        <dsp:cNvPr id="0" name=""/>
        <dsp:cNvSpPr/>
      </dsp:nvSpPr>
      <dsp:spPr>
        <a:xfrm>
          <a:off x="475252" y="2067523"/>
          <a:ext cx="6653539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1488" tIns="0" rIns="251488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Ağırlıq</a:t>
          </a:r>
          <a:r>
            <a:rPr lang="ru-RU" sz="3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dərəcəsi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2632" y="2094903"/>
        <a:ext cx="6598779" cy="506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2EA4EA-B78E-46F3-9A13-2A1A61804441}">
      <dsp:nvSpPr>
        <dsp:cNvPr id="0" name=""/>
        <dsp:cNvSpPr/>
      </dsp:nvSpPr>
      <dsp:spPr>
        <a:xfrm>
          <a:off x="2461934" y="2143269"/>
          <a:ext cx="1960573" cy="1804192"/>
        </a:xfrm>
        <a:prstGeom prst="ellipse">
          <a:avLst/>
        </a:prstGeom>
        <a:solidFill>
          <a:srgbClr val="990033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en-GB" sz="2400" b="1" kern="1200" dirty="0">
              <a:latin typeface="Arial" panose="020B0604020202020204" pitchFamily="34" charset="0"/>
              <a:cs typeface="Arial" panose="020B0604020202020204" pitchFamily="34" charset="0"/>
            </a:rPr>
            <a:t> (70%)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2749053" y="2407487"/>
        <a:ext cx="1386335" cy="1275756"/>
      </dsp:txXfrm>
    </dsp:sp>
    <dsp:sp modelId="{C96F782A-B3C6-48E3-B8AE-B16E4D478027}">
      <dsp:nvSpPr>
        <dsp:cNvPr id="0" name=""/>
        <dsp:cNvSpPr/>
      </dsp:nvSpPr>
      <dsp:spPr>
        <a:xfrm rot="16200000">
          <a:off x="3299742" y="1610204"/>
          <a:ext cx="284957" cy="5446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>
        <a:off x="3342486" y="1761869"/>
        <a:ext cx="199470" cy="326761"/>
      </dsp:txXfrm>
    </dsp:sp>
    <dsp:sp modelId="{755EAC1B-25DB-4BAE-9E28-B0564E013F9D}">
      <dsp:nvSpPr>
        <dsp:cNvPr id="0" name=""/>
        <dsp:cNvSpPr/>
      </dsp:nvSpPr>
      <dsp:spPr>
        <a:xfrm>
          <a:off x="2641333" y="3837"/>
          <a:ext cx="1601775" cy="1601775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sağ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qabırğaltı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75908" y="238412"/>
        <a:ext cx="1132625" cy="1132625"/>
      </dsp:txXfrm>
    </dsp:sp>
    <dsp:sp modelId="{F1972508-C9EF-4D4B-A351-584A8FE7D30E}">
      <dsp:nvSpPr>
        <dsp:cNvPr id="0" name=""/>
        <dsp:cNvSpPr/>
      </dsp:nvSpPr>
      <dsp:spPr>
        <a:xfrm rot="1800000">
          <a:off x="4347158" y="3369107"/>
          <a:ext cx="254879" cy="5446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>
        <a:off x="4352280" y="3458912"/>
        <a:ext cx="178415" cy="326761"/>
      </dsp:txXfrm>
    </dsp:sp>
    <dsp:sp modelId="{6C4020A5-0910-43F3-BBB2-FD1406E55EC4}">
      <dsp:nvSpPr>
        <dsp:cNvPr id="0" name=""/>
        <dsp:cNvSpPr/>
      </dsp:nvSpPr>
      <dsp:spPr>
        <a:xfrm>
          <a:off x="4581784" y="3364797"/>
          <a:ext cx="1601775" cy="1601775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(80%) </a:t>
          </a:r>
        </a:p>
      </dsp:txBody>
      <dsp:txXfrm>
        <a:off x="4816359" y="3599372"/>
        <a:ext cx="1132625" cy="1132625"/>
      </dsp:txXfrm>
    </dsp:sp>
    <dsp:sp modelId="{24017E90-A4AC-4D63-9716-6CB4035421E2}">
      <dsp:nvSpPr>
        <dsp:cNvPr id="0" name=""/>
        <dsp:cNvSpPr/>
      </dsp:nvSpPr>
      <dsp:spPr>
        <a:xfrm rot="9000000">
          <a:off x="2282403" y="3369107"/>
          <a:ext cx="254879" cy="54460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 rot="10800000">
        <a:off x="2353745" y="3458912"/>
        <a:ext cx="178415" cy="326761"/>
      </dsp:txXfrm>
    </dsp:sp>
    <dsp:sp modelId="{1E658920-D0A0-41E7-A1B2-D051E4929BE1}">
      <dsp:nvSpPr>
        <dsp:cNvPr id="0" name=""/>
        <dsp:cNvSpPr/>
      </dsp:nvSpPr>
      <dsp:spPr>
        <a:xfrm>
          <a:off x="700881" y="3364797"/>
          <a:ext cx="1601775" cy="1601775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üşütmə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üşütməsiz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, 95%)</a:t>
          </a:r>
        </a:p>
      </dsp:txBody>
      <dsp:txXfrm>
        <a:off x="935456" y="3599372"/>
        <a:ext cx="1132625" cy="11326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D61C58-9786-408B-97AA-BA196AF80EB7}">
      <dsp:nvSpPr>
        <dsp:cNvPr id="0" name=""/>
        <dsp:cNvSpPr/>
      </dsp:nvSpPr>
      <dsp:spPr>
        <a:xfrm>
          <a:off x="3057241" y="1691555"/>
          <a:ext cx="1878405" cy="1821759"/>
        </a:xfrm>
        <a:prstGeom prst="ellipse">
          <a:avLst/>
        </a:prstGeom>
        <a:solidFill>
          <a:srgbClr val="990033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Reynold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pentadası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10%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32327" y="1958345"/>
        <a:ext cx="1328233" cy="1288179"/>
      </dsp:txXfrm>
    </dsp:sp>
    <dsp:sp modelId="{43234F2B-3388-4B4A-BF0C-F3AA092BAB55}">
      <dsp:nvSpPr>
        <dsp:cNvPr id="0" name=""/>
        <dsp:cNvSpPr/>
      </dsp:nvSpPr>
      <dsp:spPr>
        <a:xfrm rot="16200000">
          <a:off x="3911354" y="1303279"/>
          <a:ext cx="170178" cy="4650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>
        <a:off x="3936881" y="1421825"/>
        <a:ext cx="119125" cy="279055"/>
      </dsp:txXfrm>
    </dsp:sp>
    <dsp:sp modelId="{1E76760E-31A8-4F6F-9FF0-614C90463FDA}">
      <dsp:nvSpPr>
        <dsp:cNvPr id="0" name=""/>
        <dsp:cNvSpPr/>
      </dsp:nvSpPr>
      <dsp:spPr>
        <a:xfrm>
          <a:off x="3312482" y="2540"/>
          <a:ext cx="1367923" cy="136792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sağ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qabırğaltı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12810" y="202868"/>
        <a:ext cx="967267" cy="967267"/>
      </dsp:txXfrm>
    </dsp:sp>
    <dsp:sp modelId="{F2134AFB-F9CB-4E9F-BEB8-AD968E236A03}">
      <dsp:nvSpPr>
        <dsp:cNvPr id="0" name=""/>
        <dsp:cNvSpPr/>
      </dsp:nvSpPr>
      <dsp:spPr>
        <a:xfrm rot="20520000">
          <a:off x="4945010" y="2036229"/>
          <a:ext cx="156661" cy="4650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>
        <a:off x="4946160" y="2136510"/>
        <a:ext cx="109663" cy="279055"/>
      </dsp:txXfrm>
    </dsp:sp>
    <dsp:sp modelId="{0FE0AB91-A627-4E8B-BCBE-D5733896C315}">
      <dsp:nvSpPr>
        <dsp:cNvPr id="0" name=""/>
        <dsp:cNvSpPr/>
      </dsp:nvSpPr>
      <dsp:spPr>
        <a:xfrm>
          <a:off x="5134643" y="1326417"/>
          <a:ext cx="1367923" cy="1367923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sеptik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şok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hipotеnziya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</dsp:txBody>
      <dsp:txXfrm>
        <a:off x="5334971" y="1526745"/>
        <a:ext cx="967267" cy="967267"/>
      </dsp:txXfrm>
    </dsp:sp>
    <dsp:sp modelId="{FB76AC52-92C7-463C-B24F-0D38D3CCC563}">
      <dsp:nvSpPr>
        <dsp:cNvPr id="0" name=""/>
        <dsp:cNvSpPr/>
      </dsp:nvSpPr>
      <dsp:spPr>
        <a:xfrm rot="3240000">
          <a:off x="4543681" y="3236748"/>
          <a:ext cx="165147" cy="4650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>
        <a:off x="4553892" y="3309726"/>
        <a:ext cx="115603" cy="279055"/>
      </dsp:txXfrm>
    </dsp:sp>
    <dsp:sp modelId="{155FB70C-98F5-4571-A66B-B48BBE2990DD}">
      <dsp:nvSpPr>
        <dsp:cNvPr id="0" name=""/>
        <dsp:cNvSpPr/>
      </dsp:nvSpPr>
      <dsp:spPr>
        <a:xfrm>
          <a:off x="4438639" y="3468496"/>
          <a:ext cx="1367923" cy="1367923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şüur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dəyişikliyi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8967" y="3668824"/>
        <a:ext cx="967267" cy="967267"/>
      </dsp:txXfrm>
    </dsp:sp>
    <dsp:sp modelId="{3B58B76C-39C9-40A7-9F6A-04BD02EE1585}">
      <dsp:nvSpPr>
        <dsp:cNvPr id="0" name=""/>
        <dsp:cNvSpPr/>
      </dsp:nvSpPr>
      <dsp:spPr>
        <a:xfrm rot="7560000">
          <a:off x="3284059" y="3236748"/>
          <a:ext cx="165147" cy="4650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 rot="10800000">
        <a:off x="3323392" y="3309726"/>
        <a:ext cx="115603" cy="279055"/>
      </dsp:txXfrm>
    </dsp:sp>
    <dsp:sp modelId="{EB01513F-B5D0-440A-8FDF-B9EC1699FD36}">
      <dsp:nvSpPr>
        <dsp:cNvPr id="0" name=""/>
        <dsp:cNvSpPr/>
      </dsp:nvSpPr>
      <dsp:spPr>
        <a:xfrm>
          <a:off x="2186324" y="3468496"/>
          <a:ext cx="1367923" cy="136792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(80%) </a:t>
          </a:r>
        </a:p>
      </dsp:txBody>
      <dsp:txXfrm>
        <a:off x="2386652" y="3668824"/>
        <a:ext cx="967267" cy="967267"/>
      </dsp:txXfrm>
    </dsp:sp>
    <dsp:sp modelId="{4EAC63DC-47D1-4392-843D-E6F8A8F9A16D}">
      <dsp:nvSpPr>
        <dsp:cNvPr id="0" name=""/>
        <dsp:cNvSpPr/>
      </dsp:nvSpPr>
      <dsp:spPr>
        <a:xfrm rot="11880000">
          <a:off x="2891215" y="2036229"/>
          <a:ext cx="156661" cy="4650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kern="1200"/>
        </a:p>
      </dsp:txBody>
      <dsp:txXfrm rot="10800000">
        <a:off x="2937063" y="2136510"/>
        <a:ext cx="109663" cy="279055"/>
      </dsp:txXfrm>
    </dsp:sp>
    <dsp:sp modelId="{578CE7A0-8363-42CE-A7AB-1938FAED0E61}">
      <dsp:nvSpPr>
        <dsp:cNvPr id="0" name=""/>
        <dsp:cNvSpPr/>
      </dsp:nvSpPr>
      <dsp:spPr>
        <a:xfrm>
          <a:off x="1490321" y="1326417"/>
          <a:ext cx="1367923" cy="136792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üşütmə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üşütməsiz</a:t>
          </a:r>
          <a:r>
            <a:rPr lang="ru-RU" sz="1400" b="1" kern="1200" dirty="0">
              <a:latin typeface="Arial" panose="020B0604020202020204" pitchFamily="34" charset="0"/>
              <a:cs typeface="Arial" panose="020B0604020202020204" pitchFamily="34" charset="0"/>
            </a:rPr>
            <a:t>, 95%)</a:t>
          </a:r>
        </a:p>
      </dsp:txBody>
      <dsp:txXfrm>
        <a:off x="1690649" y="1526745"/>
        <a:ext cx="967267" cy="96726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6990E-FED6-41B3-A157-400CFB685EBF}">
      <dsp:nvSpPr>
        <dsp:cNvPr id="0" name=""/>
        <dsp:cNvSpPr/>
      </dsp:nvSpPr>
      <dsp:spPr>
        <a:xfrm>
          <a:off x="1487842" y="1664047"/>
          <a:ext cx="2786438" cy="1858554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35128" rIns="135128" bIns="13512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anamnezdə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patologiyası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müdaxiləsi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b="1" kern="1200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b="1" kern="1200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ru-RU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33672" y="1664047"/>
        <a:ext cx="2340608" cy="1858554"/>
      </dsp:txXfrm>
    </dsp:sp>
    <dsp:sp modelId="{0DB5E719-07DE-4BF8-804E-8C2CA34EFF56}">
      <dsp:nvSpPr>
        <dsp:cNvPr id="0" name=""/>
        <dsp:cNvSpPr/>
      </dsp:nvSpPr>
      <dsp:spPr>
        <a:xfrm>
          <a:off x="1742" y="920997"/>
          <a:ext cx="1857625" cy="185762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3785" y="1193040"/>
        <a:ext cx="1313539" cy="1313539"/>
      </dsp:txXfrm>
    </dsp:sp>
    <dsp:sp modelId="{CE847067-7E88-4E5B-83FB-C0B73CB23CAD}">
      <dsp:nvSpPr>
        <dsp:cNvPr id="0" name=""/>
        <dsp:cNvSpPr/>
      </dsp:nvSpPr>
      <dsp:spPr>
        <a:xfrm>
          <a:off x="6131907" y="1664047"/>
          <a:ext cx="2786438" cy="1858554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35128" rIns="135128" bIns="13512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natamam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Charcot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triadası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yanaşı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görüntüləmədə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iltihab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ru-RU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77737" y="1664047"/>
        <a:ext cx="2340608" cy="1858554"/>
      </dsp:txXfrm>
    </dsp:sp>
    <dsp:sp modelId="{5C0B59EF-C527-45EB-A55F-A800C6D850EE}">
      <dsp:nvSpPr>
        <dsp:cNvPr id="0" name=""/>
        <dsp:cNvSpPr/>
      </dsp:nvSpPr>
      <dsp:spPr>
        <a:xfrm>
          <a:off x="4645806" y="920997"/>
          <a:ext cx="1857625" cy="185762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ru-RU" sz="1700" b="1" kern="1200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ru-RU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ru-RU" sz="1700" b="1" kern="1200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ru-RU" sz="1700" b="1" kern="1200" dirty="0" err="1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endParaRPr lang="ru-RU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17849" y="1193040"/>
        <a:ext cx="1313539" cy="13135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9450D1-0050-4344-AF1A-54C01366B76F}">
      <dsp:nvSpPr>
        <dsp:cNvPr id="0" name=""/>
        <dsp:cNvSpPr/>
      </dsp:nvSpPr>
      <dsp:spPr>
        <a:xfrm>
          <a:off x="17554" y="0"/>
          <a:ext cx="7665753" cy="15305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Parazitar infеksiyaların 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(Clonorchis, Opsistorchis, Ascaridis)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, qidalanma azlığının və gеnеtik amillərin axacaqlarda zədələnmə, daşlaşma, iltihab və fibroz törədən mеxanizmlər </a:t>
          </a: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382" y="44828"/>
        <a:ext cx="6014195" cy="1440870"/>
      </dsp:txXfrm>
    </dsp:sp>
    <dsp:sp modelId="{03BB2D38-1779-4753-90DE-838B511F4872}">
      <dsp:nvSpPr>
        <dsp:cNvPr id="0" name=""/>
        <dsp:cNvSpPr/>
      </dsp:nvSpPr>
      <dsp:spPr>
        <a:xfrm>
          <a:off x="676389" y="1785613"/>
          <a:ext cx="7665753" cy="15305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Tıxanmaya və staza (daşa və darlığa bağlı) bağırsaq infеksiyasının qoşulması kəskin xolangitin ortaya çıxmasına səbəb olur.</a:t>
          </a:r>
        </a:p>
      </dsp:txBody>
      <dsp:txXfrm>
        <a:off x="721217" y="1830441"/>
        <a:ext cx="5904865" cy="1440870"/>
      </dsp:txXfrm>
    </dsp:sp>
    <dsp:sp modelId="{E3E957FB-B6FA-4A82-8014-FB780ADAEB79}">
      <dsp:nvSpPr>
        <dsp:cNvPr id="0" name=""/>
        <dsp:cNvSpPr/>
      </dsp:nvSpPr>
      <dsp:spPr>
        <a:xfrm>
          <a:off x="1352779" y="3571227"/>
          <a:ext cx="7665753" cy="15305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Daş, darlıq, gеnişlənmə və iltihabi prosеslər arasında yaranan 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«qüsurlu dövran</a:t>
          </a:r>
          <a:r>
            <a:rPr lang="ru-RU" sz="2000" b="1" kern="1200" dirty="0">
              <a:latin typeface="Arial" panose="020B0604020202020204" pitchFamily="34" charset="0"/>
              <a:cs typeface="Arial" panose="020B0604020202020204" pitchFamily="34" charset="0"/>
            </a:rPr>
            <a:t>» prosеsinin xronikləşməsinə – təkrarlanmasına və ağırlaşmalara səbəb olur.</a:t>
          </a:r>
        </a:p>
      </dsp:txBody>
      <dsp:txXfrm>
        <a:off x="1397607" y="3616055"/>
        <a:ext cx="5904865" cy="1440870"/>
      </dsp:txXfrm>
    </dsp:sp>
    <dsp:sp modelId="{BA4E1494-7694-4071-B0B1-C37554718E9C}">
      <dsp:nvSpPr>
        <dsp:cNvPr id="0" name=""/>
        <dsp:cNvSpPr/>
      </dsp:nvSpPr>
      <dsp:spPr>
        <a:xfrm>
          <a:off x="6670911" y="1160649"/>
          <a:ext cx="994842" cy="99484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6894750" y="1160649"/>
        <a:ext cx="547164" cy="748619"/>
      </dsp:txXfrm>
    </dsp:sp>
    <dsp:sp modelId="{EC86025B-89DA-4CA6-AC4D-B6BB32577826}">
      <dsp:nvSpPr>
        <dsp:cNvPr id="0" name=""/>
        <dsp:cNvSpPr/>
      </dsp:nvSpPr>
      <dsp:spPr>
        <a:xfrm>
          <a:off x="7347300" y="2936059"/>
          <a:ext cx="994842" cy="994842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/>
        </a:p>
      </dsp:txBody>
      <dsp:txXfrm>
        <a:off x="7571139" y="2936059"/>
        <a:ext cx="547164" cy="74861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87DF6-9DEE-4C2A-A7C5-BCB04054CBDF}">
      <dsp:nvSpPr>
        <dsp:cNvPr id="0" name=""/>
        <dsp:cNvSpPr/>
      </dsp:nvSpPr>
      <dsp:spPr>
        <a:xfrm>
          <a:off x="3420" y="53757"/>
          <a:ext cx="3334870" cy="12384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Postoperativ</a:t>
          </a:r>
          <a:r>
            <a:rPr lang="ru-R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3420" y="53757"/>
        <a:ext cx="3334870" cy="1238400"/>
      </dsp:txXfrm>
    </dsp:sp>
    <dsp:sp modelId="{C9E5DF21-75E3-4326-A3C1-456ED0B77187}">
      <dsp:nvSpPr>
        <dsp:cNvPr id="0" name=""/>
        <dsp:cNvSpPr/>
      </dsp:nvSpPr>
      <dsp:spPr>
        <a:xfrm>
          <a:off x="3420" y="1292157"/>
          <a:ext cx="3334870" cy="4603365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Anastomotik</a:t>
          </a:r>
          <a:r>
            <a:rPr lang="ru-RU" sz="1500" b="1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anastomozun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çapıq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daralmasıdır</a:t>
          </a:r>
          <a:endParaRPr lang="ru-RU" sz="1500" b="0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Travmatik</a:t>
          </a:r>
          <a:r>
            <a:rPr lang="ru-RU" sz="15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liqasiya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divar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zədələnməsinə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bağlı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çapıq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500" b="0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Qeyri-anastomotik</a:t>
          </a:r>
          <a:r>
            <a:rPr lang="ru-RU" sz="1500" b="1" kern="12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arteriyaların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bağlanmasına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trombozuna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bağlı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işemik</a:t>
          </a:r>
          <a:r>
            <a:rPr lang="ru-RU" sz="1500" b="0" kern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500" b="0" kern="1200" dirty="0" err="1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500" b="0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Öd əməliyyatları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Laparoskopik XE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Açıq XE</a:t>
          </a:r>
          <a:endParaRPr lang="ru-RU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Xol</a:t>
          </a:r>
          <a:r>
            <a:rPr lang="ru-RU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doxotomiya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anastomozlar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GB" sz="18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əməliyyatlar</a:t>
          </a:r>
          <a:endParaRPr lang="ru-RU" sz="18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Mədə</a:t>
          </a: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 r</a:t>
          </a:r>
          <a:r>
            <a:rPr lang="ru-RU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z</a:t>
          </a:r>
          <a:r>
            <a:rPr lang="ru-RU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ksiyası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 r</a:t>
          </a:r>
          <a:r>
            <a:rPr lang="ru-RU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z</a:t>
          </a:r>
          <a:r>
            <a:rPr lang="ru-RU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е</a:t>
          </a: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ksiyası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0" i="0" kern="1200" dirty="0">
              <a:latin typeface="Arial" panose="020B0604020202020204" pitchFamily="34" charset="0"/>
              <a:cs typeface="Arial" panose="020B0604020202020204" pitchFamily="34" charset="0"/>
            </a:rPr>
            <a:t>MAV </a:t>
          </a:r>
          <a:r>
            <a:rPr lang="en-GB" sz="1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əməliyyatı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0" kern="1200" dirty="0">
              <a:latin typeface="Arial" panose="020B0604020202020204" pitchFamily="34" charset="0"/>
              <a:cs typeface="Arial" panose="020B0604020202020204" pitchFamily="34" charset="0"/>
            </a:rPr>
            <a:t>Travma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b="0" kern="1200" dirty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20" y="1292157"/>
        <a:ext cx="3334870" cy="4603365"/>
      </dsp:txXfrm>
    </dsp:sp>
    <dsp:sp modelId="{D453B3E4-4930-4CBB-A7FC-63C57597ADC5}">
      <dsp:nvSpPr>
        <dsp:cNvPr id="0" name=""/>
        <dsp:cNvSpPr/>
      </dsp:nvSpPr>
      <dsp:spPr>
        <a:xfrm>
          <a:off x="3805172" y="53757"/>
          <a:ext cx="3334870" cy="12384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İltihabı</a:t>
          </a:r>
          <a:endParaRPr lang="en-GB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yollarında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ətrafındakı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iltihabın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törətdiyi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daralmalardır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05172" y="53757"/>
        <a:ext cx="3334870" cy="1238400"/>
      </dsp:txXfrm>
    </dsp:sp>
    <dsp:sp modelId="{18A19B7D-5119-473B-BE62-B456499AF2BC}">
      <dsp:nvSpPr>
        <dsp:cNvPr id="0" name=""/>
        <dsp:cNvSpPr/>
      </dsp:nvSpPr>
      <dsp:spPr>
        <a:xfrm>
          <a:off x="3805172" y="1292157"/>
          <a:ext cx="3334870" cy="4603365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b="0" i="0" kern="1200" dirty="0">
              <a:latin typeface="Arial" panose="020B0604020202020204" pitchFamily="34" charset="0"/>
              <a:cs typeface="Arial" panose="020B0604020202020204" pitchFamily="34" charset="0"/>
            </a:rPr>
            <a:t>  </a:t>
          </a:r>
          <a:r>
            <a:rPr lang="en-GB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Xoledoxolitiaz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12bb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xorası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Oddi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fibrozu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Kron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İmmun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İşemik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Parazitar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infeksion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İnfiltrativ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Toksik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05172" y="1292157"/>
        <a:ext cx="3334870" cy="4603365"/>
      </dsp:txXfrm>
    </dsp:sp>
    <dsp:sp modelId="{54FB9D03-ECF2-4191-A6B0-3DA1577B6958}">
      <dsp:nvSpPr>
        <dsp:cNvPr id="0" name=""/>
        <dsp:cNvSpPr/>
      </dsp:nvSpPr>
      <dsp:spPr>
        <a:xfrm>
          <a:off x="7606925" y="53757"/>
          <a:ext cx="3334870" cy="12384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Anadangəlmə</a:t>
          </a:r>
          <a:endParaRPr lang="en-GB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genetik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nəticəsində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əmələ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gələn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7606925" y="53757"/>
        <a:ext cx="3334870" cy="1238400"/>
      </dsp:txXfrm>
    </dsp:sp>
    <dsp:sp modelId="{96FA47C5-5F6B-4CF5-A127-5B340F462679}">
      <dsp:nvSpPr>
        <dsp:cNvPr id="0" name=""/>
        <dsp:cNvSpPr/>
      </dsp:nvSpPr>
      <dsp:spPr>
        <a:xfrm>
          <a:off x="7606925" y="1292157"/>
          <a:ext cx="3334870" cy="4603365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Karoli</a:t>
          </a: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hamartoma</a:t>
          </a:r>
          <a:endParaRPr lang="en-GB" sz="20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  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GB" sz="20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sistləri</a:t>
          </a:r>
          <a:endParaRPr lang="en-GB" sz="20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06925" y="1292157"/>
        <a:ext cx="3334870" cy="46033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8C384B4-A0CB-4B5B-BA93-0A9D02D6E5A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F8140DC-2C76-4F50-B009-3C74B9FD366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74C843A1-9F21-4DFC-A892-D6BC669D168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2F02911-32E1-4960-9486-384C7275ECC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67DA922-A055-4F29-AD76-A8032DA733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FAA579C1-BD6F-4939-989B-61B0D51F3D7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A93822B0-7B5A-45DF-AE93-D7D5367A8F6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03AAB158-244E-4A11-BC0D-7F78FF07542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C0E9AC94-5CF4-4E6B-974A-E22A6AFCB06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A7EC317B-D0E9-4005-AA3B-0B0BE140081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08A3A3B9-C393-4775-BBBE-289143A3D0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DCD80443-D9E2-4188-BD02-03B5157BD3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>
            <a:extLst>
              <a:ext uri="{FF2B5EF4-FFF2-40B4-BE49-F238E27FC236}">
                <a16:creationId xmlns:a16="http://schemas.microsoft.com/office/drawing/2014/main" id="{4852B911-F31E-494E-9519-8CE34F7F7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>
            <a:extLst>
              <a:ext uri="{FF2B5EF4-FFF2-40B4-BE49-F238E27FC236}">
                <a16:creationId xmlns:a16="http://schemas.microsoft.com/office/drawing/2014/main" id="{A0B231C2-81FF-4008-836D-27CF85C23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en-US"/>
          </a:p>
        </p:txBody>
      </p:sp>
      <p:sp>
        <p:nvSpPr>
          <p:cNvPr id="72708" name="Slide Number Placeholder 3">
            <a:extLst>
              <a:ext uri="{FF2B5EF4-FFF2-40B4-BE49-F238E27FC236}">
                <a16:creationId xmlns:a16="http://schemas.microsoft.com/office/drawing/2014/main" id="{8CF394F6-A3F0-4464-92C0-E7C60D0222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17A34E7-028F-4EF3-9D3A-FE51F359742A}" type="slidenum">
              <a:rPr lang="en-US" altLang="en-US">
                <a:latin typeface="Times New Roman" panose="02020603050405020304" pitchFamily="18" charset="0"/>
              </a:rPr>
              <a:pPr/>
              <a:t>56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Diagonal Corners Rounded 6">
            <a:extLst>
              <a:ext uri="{FF2B5EF4-FFF2-40B4-BE49-F238E27FC236}">
                <a16:creationId xmlns:a16="http://schemas.microsoft.com/office/drawing/2014/main" id="{7BE6D4C8-476C-42F6-85EF-1BD2EC12283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5488A4A1-E70D-4F2C-AEE8-F7795D89B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3175"/>
            <a:ext cx="21415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Diagonal Corners Rounded 8">
            <a:extLst>
              <a:ext uri="{FF2B5EF4-FFF2-40B4-BE49-F238E27FC236}">
                <a16:creationId xmlns:a16="http://schemas.microsoft.com/office/drawing/2014/main" id="{CC7F31A3-61CF-4A0A-82CC-5BCC3B2C4E0A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876659F-EB13-4A96-94E9-D27C9C2F81E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903663" y="65341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7953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384D773-64F9-49D1-A917-DCD8B7923ED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50716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75991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E7952C6-D67C-4B0E-8F68-5ED81A372C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5160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3906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2464C27C-8B3B-4703-804E-CA6D4DEE84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7858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07946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57CE823F-4FE8-470E-AFA7-0D7458B5C3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22682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CC60AAA3-7EC2-4CF4-AEC1-CEA5A902F71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52060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>
            <a:extLst>
              <a:ext uri="{FF2B5EF4-FFF2-40B4-BE49-F238E27FC236}">
                <a16:creationId xmlns:a16="http://schemas.microsoft.com/office/drawing/2014/main" id="{8810C48E-E1CA-4C5B-A8E1-17D365CEB1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628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3FA39D6F-55A4-4528-84F0-75CE7EA710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6588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52340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63679C1C-87E8-4085-8A17-1E7C51198E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7503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705FAF2-F498-4266-82A2-2C8433A937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9396826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781F46D-AC2A-4156-A92B-406E95EEAA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2860905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9FD8195F-B97B-4521-A35F-A22BC8E9E84D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.e.n. Dr. Ruslan Aydın oğlu Məmmədov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364AC1B6-7A7E-4151-8B99-B001F186CCE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EDE727C5-4DBF-465D-9615-84FEB6210365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Öd yollarının</a:t>
            </a:r>
          </a:p>
          <a:p>
            <a:pPr algn="r">
              <a:defRPr/>
            </a:pP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xəstəlikləri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1B31F43B-B514-42B0-B520-2E3901BC010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3175"/>
            <a:ext cx="21415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>
            <a:extLst>
              <a:ext uri="{FF2B5EF4-FFF2-40B4-BE49-F238E27FC236}">
                <a16:creationId xmlns:a16="http://schemas.microsoft.com/office/drawing/2014/main" id="{C52F540B-22BC-425D-90C2-71D1A8E2E7F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747963" y="-146050"/>
            <a:ext cx="58626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hf sldNum="0" hd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118159EF-AFE5-4F62-B8B3-FB3C4646AC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4800"/>
              <a:t>Mexaniki sar</a:t>
            </a:r>
            <a:r>
              <a:rPr lang="az-Latn-AZ" altLang="en-US" sz="4800"/>
              <a:t>ılıq, xoledoxolitiaz, öd yollarının strikturaları, xolangit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2D2232E-6AF6-4089-A2D8-CEFF9A6496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Tibb elml</a:t>
            </a:r>
            <a:r>
              <a:rPr lang="az-Latn-AZ" altLang="en-US"/>
              <a:t>əri namizədi </a:t>
            </a:r>
          </a:p>
          <a:p>
            <a:pPr eaLnBrk="1" hangingPunct="1">
              <a:lnSpc>
                <a:spcPct val="80000"/>
              </a:lnSpc>
            </a:pPr>
            <a:r>
              <a:rPr lang="az-Latn-AZ" altLang="en-US" b="1"/>
              <a:t>Ruslan Aydın oğlu MƏMMƏDOV</a:t>
            </a:r>
          </a:p>
          <a:p>
            <a:pPr eaLnBrk="1" hangingPunct="1">
              <a:lnSpc>
                <a:spcPct val="80000"/>
              </a:lnSpc>
            </a:pPr>
            <a:r>
              <a:rPr lang="az-Latn-AZ" altLang="en-US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DF83A71A-6EFD-44F2-BDBB-FE761EE4AC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/>
              <a:t>Tərifi</a:t>
            </a:r>
            <a:endParaRPr lang="az-Latn-AZ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173" name="Содержимое 8">
            <a:extLst>
              <a:ext uri="{FF2B5EF4-FFF2-40B4-BE49-F238E27FC236}">
                <a16:creationId xmlns:a16="http://schemas.microsoft.com/office/drawing/2014/main" id="{B737548B-50F1-4771-9773-074355C5F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Mexaniki sarılıq </a:t>
            </a:r>
            <a:r>
              <a:rPr lang="az-Latn-AZ" sz="2400" dirty="0"/>
              <a:t>- Ö</a:t>
            </a:r>
            <a:r>
              <a:rPr lang="ru-RU" sz="2400" dirty="0" err="1"/>
              <a:t>dün</a:t>
            </a:r>
            <a:r>
              <a:rPr lang="ru-RU" sz="2400" dirty="0"/>
              <a:t> </a:t>
            </a:r>
            <a:r>
              <a:rPr lang="ru-RU" sz="2400" dirty="0" err="1"/>
              <a:t>magistral</a:t>
            </a:r>
            <a:r>
              <a:rPr lang="ru-RU" sz="2400" dirty="0"/>
              <a:t> </a:t>
            </a: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yollarından</a:t>
            </a:r>
            <a:r>
              <a:rPr lang="ru-RU" sz="2400" dirty="0"/>
              <a:t> </a:t>
            </a:r>
            <a:r>
              <a:rPr lang="ru-RU" sz="2400" dirty="0" err="1"/>
              <a:t>bağırsağa</a:t>
            </a:r>
            <a:r>
              <a:rPr lang="ru-RU" sz="2400" dirty="0"/>
              <a:t> </a:t>
            </a:r>
            <a:r>
              <a:rPr lang="ru-RU" sz="2400" dirty="0" err="1"/>
              <a:t>doğru</a:t>
            </a:r>
            <a:r>
              <a:rPr lang="ru-RU" sz="2400" dirty="0"/>
              <a:t> </a:t>
            </a:r>
            <a:r>
              <a:rPr lang="ru-RU" sz="2400" dirty="0" err="1"/>
              <a:t>axınının</a:t>
            </a:r>
            <a:r>
              <a:rPr lang="ru-RU" sz="2400" dirty="0"/>
              <a:t> </a:t>
            </a:r>
            <a:r>
              <a:rPr lang="ru-RU" sz="2400" dirty="0" err="1"/>
              <a:t>əngəllənməsi</a:t>
            </a:r>
            <a:r>
              <a:rPr lang="ru-RU" sz="2400" dirty="0"/>
              <a:t> </a:t>
            </a:r>
            <a:r>
              <a:rPr lang="ru-RU" sz="2400" dirty="0" err="1"/>
              <a:t>nəticəsində</a:t>
            </a:r>
            <a:r>
              <a:rPr lang="ru-RU" sz="2400" dirty="0"/>
              <a:t> </a:t>
            </a:r>
            <a:r>
              <a:rPr lang="ru-RU" sz="2400" dirty="0" err="1"/>
              <a:t>yaranan</a:t>
            </a:r>
            <a:r>
              <a:rPr lang="ru-RU" sz="2400" dirty="0"/>
              <a:t> </a:t>
            </a:r>
            <a:r>
              <a:rPr lang="ru-RU" sz="2400" b="1" dirty="0" err="1"/>
              <a:t>öd</a:t>
            </a:r>
            <a:r>
              <a:rPr lang="ru-RU" sz="2400" b="1" dirty="0"/>
              <a:t> </a:t>
            </a:r>
            <a:r>
              <a:rPr lang="ru-RU" sz="2400" b="1" dirty="0" err="1"/>
              <a:t>durğunluğudur</a:t>
            </a:r>
            <a:endParaRPr lang="en-GB" sz="2400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dirty="0"/>
              <a:t>Ö</a:t>
            </a:r>
            <a:r>
              <a:rPr lang="ru-RU" sz="2400" dirty="0"/>
              <a:t>d </a:t>
            </a:r>
            <a:r>
              <a:rPr lang="ru-RU" sz="2400" dirty="0" err="1"/>
              <a:t>yollarının</a:t>
            </a:r>
            <a:r>
              <a:rPr lang="ru-RU" sz="2400" dirty="0"/>
              <a:t> </a:t>
            </a:r>
            <a:r>
              <a:rPr lang="ru-RU" sz="2400" dirty="0" err="1"/>
              <a:t>genişlənməsi</a:t>
            </a:r>
            <a:r>
              <a:rPr lang="ru-RU" sz="2400" dirty="0"/>
              <a:t> </a:t>
            </a:r>
            <a:r>
              <a:rPr lang="ru-RU" sz="2400" dirty="0" err="1"/>
              <a:t>ilə</a:t>
            </a:r>
            <a:r>
              <a:rPr lang="ru-RU" sz="2400" dirty="0"/>
              <a:t> </a:t>
            </a:r>
            <a:r>
              <a:rPr lang="ru-RU" sz="2400" dirty="0" err="1"/>
              <a:t>xarakterizə</a:t>
            </a:r>
            <a:r>
              <a:rPr lang="ru-RU" sz="2400" dirty="0"/>
              <a:t> </a:t>
            </a:r>
            <a:r>
              <a:rPr lang="ru-RU" sz="2400" dirty="0" err="1"/>
              <a:t>olunur</a:t>
            </a:r>
            <a:endParaRPr lang="en-GB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dirty="0"/>
              <a:t>B</a:t>
            </a:r>
            <a:r>
              <a:rPr lang="ru-RU" sz="2400" dirty="0" err="1"/>
              <a:t>aşqa</a:t>
            </a:r>
            <a:r>
              <a:rPr lang="ru-RU" sz="2400" dirty="0"/>
              <a:t> </a:t>
            </a:r>
            <a:r>
              <a:rPr lang="ru-RU" sz="2400" dirty="0" err="1"/>
              <a:t>adlarla</a:t>
            </a:r>
            <a:r>
              <a:rPr lang="ru-RU" sz="2400" dirty="0"/>
              <a:t> </a:t>
            </a:r>
            <a:r>
              <a:rPr lang="ru-RU" sz="2400" i="1" dirty="0"/>
              <a:t>: </a:t>
            </a:r>
            <a:r>
              <a:rPr lang="ru-RU" sz="2400" i="1" dirty="0" err="1"/>
              <a:t>tıxanma</a:t>
            </a:r>
            <a:r>
              <a:rPr lang="ru-RU" sz="2400" i="1" dirty="0"/>
              <a:t> </a:t>
            </a:r>
            <a:r>
              <a:rPr lang="ru-RU" sz="2400" i="1" dirty="0" err="1"/>
              <a:t>sarılığı</a:t>
            </a:r>
            <a:r>
              <a:rPr lang="ru-RU" sz="2400" i="1" dirty="0"/>
              <a:t>, </a:t>
            </a:r>
            <a:r>
              <a:rPr lang="ru-RU" sz="2400" i="1" dirty="0" err="1"/>
              <a:t>ekstrahepatik</a:t>
            </a:r>
            <a:r>
              <a:rPr lang="ru-RU" sz="2400" i="1" dirty="0"/>
              <a:t> </a:t>
            </a:r>
            <a:r>
              <a:rPr lang="ru-RU" sz="2400" i="1" dirty="0" err="1"/>
              <a:t>xolestaz</a:t>
            </a:r>
            <a:r>
              <a:rPr lang="ru-RU" sz="2400" i="1" dirty="0"/>
              <a:t>, </a:t>
            </a:r>
            <a:r>
              <a:rPr lang="ru-RU" sz="2400" i="1" dirty="0" err="1"/>
              <a:t>obstruktiv</a:t>
            </a:r>
            <a:r>
              <a:rPr lang="ru-RU" sz="2400" i="1" dirty="0"/>
              <a:t> </a:t>
            </a:r>
            <a:r>
              <a:rPr lang="ru-RU" sz="2400" i="1" dirty="0" err="1"/>
              <a:t>sarılıq</a:t>
            </a:r>
            <a:r>
              <a:rPr lang="ru-RU" sz="2400" i="1" dirty="0"/>
              <a:t>, </a:t>
            </a:r>
            <a:r>
              <a:rPr lang="ru-RU" sz="2400" i="1" dirty="0" err="1"/>
              <a:t>cərrahi</a:t>
            </a:r>
            <a:r>
              <a:rPr lang="ru-RU" sz="2400" i="1" dirty="0"/>
              <a:t> </a:t>
            </a:r>
            <a:r>
              <a:rPr lang="ru-RU" sz="2400" i="1" dirty="0" err="1"/>
              <a:t>sarılıq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s.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id="{0C39C418-FDDC-455B-8E51-E72574FA5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/>
              <a:t>Səbəbləri </a:t>
            </a:r>
            <a:endParaRPr lang="ru-RU" altLang="en-US"/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726F28D0-59B3-4E52-B230-778DFC04725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6050" y="981075"/>
            <a:ext cx="9504363" cy="5221288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587A0C2F-6878-4D03-8C8A-902CD4D43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/>
              <a:t>Patogenez </a:t>
            </a:r>
            <a:endParaRPr lang="ru-RU" alt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5B8672-C748-4740-AE0A-01BB98592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875"/>
            <a:ext cx="10515600" cy="4764088"/>
          </a:xfrm>
        </p:spPr>
        <p:txBody>
          <a:bodyPr rtlCol="0">
            <a:normAutofit fontScale="85000" lnSpcReduction="20000"/>
          </a:bodyPr>
          <a:lstStyle/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GB" dirty="0" err="1"/>
              <a:t>Magistral</a:t>
            </a:r>
            <a:r>
              <a:rPr lang="en-GB" dirty="0"/>
              <a:t> </a:t>
            </a:r>
            <a:r>
              <a:rPr lang="en-GB" dirty="0" err="1"/>
              <a:t>öd</a:t>
            </a:r>
            <a:r>
              <a:rPr lang="en-GB" dirty="0"/>
              <a:t> </a:t>
            </a:r>
            <a:r>
              <a:rPr lang="en-GB" dirty="0" err="1"/>
              <a:t>yollarında</a:t>
            </a:r>
            <a:r>
              <a:rPr lang="en-GB" dirty="0"/>
              <a:t> </a:t>
            </a:r>
            <a:r>
              <a:rPr lang="en-GB" dirty="0" err="1"/>
              <a:t>axının</a:t>
            </a:r>
            <a:r>
              <a:rPr lang="en-GB" dirty="0"/>
              <a:t> </a:t>
            </a:r>
            <a:r>
              <a:rPr lang="en-GB" dirty="0" err="1"/>
              <a:t>əngəllənməsi</a:t>
            </a:r>
            <a:r>
              <a:rPr lang="en-GB" dirty="0"/>
              <a:t> </a:t>
            </a:r>
            <a:r>
              <a:rPr lang="en-GB" dirty="0" err="1"/>
              <a:t>üç</a:t>
            </a:r>
            <a:r>
              <a:rPr lang="en-GB" dirty="0"/>
              <a:t> </a:t>
            </a:r>
            <a:r>
              <a:rPr lang="en-GB" dirty="0" err="1"/>
              <a:t>yolla</a:t>
            </a:r>
            <a:r>
              <a:rPr lang="en-GB" dirty="0"/>
              <a:t> </a:t>
            </a:r>
            <a:r>
              <a:rPr lang="en-GB" dirty="0" err="1"/>
              <a:t>olur</a:t>
            </a:r>
            <a:r>
              <a:rPr lang="en-GB" dirty="0"/>
              <a:t>: </a:t>
            </a:r>
            <a:r>
              <a:rPr lang="en-GB" b="1" dirty="0" err="1"/>
              <a:t>mənfəzdaxili</a:t>
            </a:r>
            <a:r>
              <a:rPr lang="en-GB" b="1" dirty="0"/>
              <a:t> </a:t>
            </a:r>
            <a:r>
              <a:rPr lang="en-GB" b="1" dirty="0" err="1"/>
              <a:t>tutulma</a:t>
            </a:r>
            <a:r>
              <a:rPr lang="en-GB" b="1" dirty="0"/>
              <a:t>, </a:t>
            </a:r>
            <a:r>
              <a:rPr lang="en-GB" b="1" dirty="0" err="1"/>
              <a:t>divar</a:t>
            </a:r>
            <a:r>
              <a:rPr lang="en-GB" b="1" dirty="0"/>
              <a:t> </a:t>
            </a:r>
            <a:r>
              <a:rPr lang="en-GB" b="1" dirty="0" err="1"/>
              <a:t>xəstəlikləri</a:t>
            </a:r>
            <a:r>
              <a:rPr lang="en-GB" b="1" dirty="0"/>
              <a:t> </a:t>
            </a:r>
            <a:r>
              <a:rPr lang="en-GB" b="1" dirty="0" err="1"/>
              <a:t>və</a:t>
            </a:r>
            <a:r>
              <a:rPr lang="en-GB" b="1" dirty="0"/>
              <a:t> </a:t>
            </a:r>
            <a:r>
              <a:rPr lang="en-GB" b="1" dirty="0" err="1"/>
              <a:t>kənardan</a:t>
            </a:r>
            <a:r>
              <a:rPr lang="en-GB" b="1" dirty="0"/>
              <a:t> </a:t>
            </a:r>
            <a:r>
              <a:rPr lang="en-GB" b="1" dirty="0" err="1"/>
              <a:t>sıxılma</a:t>
            </a:r>
            <a:r>
              <a:rPr lang="en-GB" dirty="0"/>
              <a:t>. </a:t>
            </a:r>
            <a:endParaRPr lang="az-Latn-AZ" b="1" dirty="0"/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az-Latn-AZ" b="1" dirty="0"/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az-Latn-AZ" b="1" dirty="0"/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Mənfəzdaxili səbəblər </a:t>
            </a:r>
            <a:r>
              <a:rPr lang="az-Latn-AZ" sz="3200" b="1" dirty="0">
                <a:solidFill>
                  <a:schemeClr val="accent5">
                    <a:lumMod val="50000"/>
                  </a:schemeClr>
                </a:solidFill>
              </a:rPr>
              <a:t>–</a:t>
            </a:r>
            <a:r>
              <a:rPr lang="az-Latn-AZ" dirty="0"/>
              <a:t> </a:t>
            </a:r>
            <a:r>
              <a:rPr lang="ru-RU" dirty="0"/>
              <a:t>daşlar, qan laxtası (hemobiliya), parazitlər (askarid, exinokokk qovucuqları və s.) endoskopik alət parçaları, drenaj və stent qatlanmaları, hətta qanaxma</a:t>
            </a:r>
            <a:r>
              <a:rPr lang="az-Latn-AZ" dirty="0"/>
              <a:t> </a:t>
            </a:r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ru-RU" dirty="0"/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az-Latn-AZ" sz="3600" b="1" dirty="0">
                <a:solidFill>
                  <a:schemeClr val="accent5">
                    <a:lumMod val="50000"/>
                  </a:schemeClr>
                </a:solidFill>
              </a:rPr>
              <a:t>D</a:t>
            </a:r>
            <a:r>
              <a:rPr lang="en-GB" sz="3600" b="1" dirty="0" err="1">
                <a:solidFill>
                  <a:schemeClr val="accent5">
                    <a:lumMod val="50000"/>
                  </a:schemeClr>
                </a:solidFill>
              </a:rPr>
              <a:t>ivar</a:t>
            </a:r>
            <a:r>
              <a:rPr lang="en-GB" sz="36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sz="3600" b="1" dirty="0" err="1">
                <a:solidFill>
                  <a:schemeClr val="accent5">
                    <a:lumMod val="50000"/>
                  </a:schemeClr>
                </a:solidFill>
              </a:rPr>
              <a:t>xəstəlikləri</a:t>
            </a:r>
            <a:r>
              <a:rPr lang="az-Latn-AZ" sz="3600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az-Latn-AZ" dirty="0"/>
              <a:t>axacaq divarının</a:t>
            </a:r>
            <a:r>
              <a:rPr lang="ru-RU" dirty="0"/>
              <a:t> iltihabı, travmatik, neoplastik və damar xəstəlikləri adətən mənfəzi daraldaraq xolestaz törədirlər. </a:t>
            </a:r>
            <a:r>
              <a:rPr lang="az-Latn-AZ" dirty="0"/>
              <a:t> </a:t>
            </a:r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az-Latn-AZ" dirty="0"/>
          </a:p>
          <a:p>
            <a:pPr marL="342900" indent="-342900"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az-Latn-AZ" sz="3600" b="1" dirty="0">
                <a:solidFill>
                  <a:schemeClr val="accent5">
                    <a:lumMod val="50000"/>
                  </a:schemeClr>
                </a:solidFill>
              </a:rPr>
              <a:t>K</a:t>
            </a: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ənardan sıxılma</a:t>
            </a:r>
            <a:r>
              <a:rPr lang="az-Latn-AZ" sz="3600" b="1" dirty="0">
                <a:solidFill>
                  <a:schemeClr val="accent5">
                    <a:lumMod val="50000"/>
                  </a:schemeClr>
                </a:solidFill>
              </a:rPr>
              <a:t> – </a:t>
            </a:r>
            <a:r>
              <a:rPr lang="az-Latn-AZ" dirty="0"/>
              <a:t>p</a:t>
            </a:r>
            <a:r>
              <a:rPr lang="ru-RU" dirty="0"/>
              <a:t>ankreas başı şişləri, periampulyar şişlər, qaraciyər qapısında limfomalar, invaziyalar, damar anomaliyaları, pankreas sistləri, xronik pankreatit, hepatosellular karsinoma </a:t>
            </a:r>
            <a:r>
              <a:rPr lang="az-Latn-AZ" dirty="0"/>
              <a:t> 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6C43F6C7-73BE-470D-9FE9-B277047C7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088" y="2740025"/>
            <a:ext cx="118808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317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7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7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317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az-Latn-AZ" altLang="en-US" sz="2100" b="1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ru-RU" altLang="en-US" sz="210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541FA87-2901-4262-BB83-5167836E5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T</a:t>
            </a:r>
            <a:r>
              <a:rPr lang="en-US" altLang="en-US" sz="3600"/>
              <a:t>əsnifat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6F2E6F3-3B89-4DA5-9463-0CADD33B9942}"/>
              </a:ext>
            </a:extLst>
          </p:cNvPr>
          <p:cNvGraphicFramePr/>
          <p:nvPr/>
        </p:nvGraphicFramePr>
        <p:xfrm>
          <a:off x="533060" y="577173"/>
          <a:ext cx="11521280" cy="2941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9460" name="Group 5">
            <a:extLst>
              <a:ext uri="{FF2B5EF4-FFF2-40B4-BE49-F238E27FC236}">
                <a16:creationId xmlns:a16="http://schemas.microsoft.com/office/drawing/2014/main" id="{380BCF23-D8F4-47E3-98B0-F93B33AD8881}"/>
              </a:ext>
            </a:extLst>
          </p:cNvPr>
          <p:cNvGrpSpPr>
            <a:grpSpLocks/>
          </p:cNvGrpSpPr>
          <p:nvPr/>
        </p:nvGrpSpPr>
        <p:grpSpPr bwMode="auto">
          <a:xfrm>
            <a:off x="550863" y="2924175"/>
            <a:ext cx="1570037" cy="3473450"/>
            <a:chOff x="144011" y="2084659"/>
            <a:chExt cx="1570087" cy="347274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9DC0FAB-8100-4D9D-AB2D-3EF188EA78FF}"/>
                </a:ext>
              </a:extLst>
            </p:cNvPr>
            <p:cNvSpPr/>
            <p:nvPr/>
          </p:nvSpPr>
          <p:spPr>
            <a:xfrm>
              <a:off x="151948" y="2116403"/>
              <a:ext cx="1562150" cy="3441001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27667B-BD12-4FDB-8A63-714AE8F27CAA}"/>
                </a:ext>
              </a:extLst>
            </p:cNvPr>
            <p:cNvSpPr/>
            <p:nvPr/>
          </p:nvSpPr>
          <p:spPr>
            <a:xfrm>
              <a:off x="144011" y="2084659"/>
              <a:ext cx="1562150" cy="3441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9525" rIns="38100" bIns="9525" spcCol="1270" anchor="ctr"/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az-Latn-AZ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Mə</a:t>
              </a: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nfəzin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tutulması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endParaRPr lang="az-Latn-AZ" sz="1400" b="1" u="sng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daş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parazit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yad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cisim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qan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laxtası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s.</a:t>
              </a: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Divar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xəstəlikləri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iltihab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çapıq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(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skleroz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xolangit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),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travma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törəmə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varikoz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s</a:t>
              </a: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Kənardan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sıxılma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törəmələr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iltihab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anevrizma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-hematoma</a:t>
              </a:r>
              <a:endParaRPr lang="ru-RU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461" name="Group 8">
            <a:extLst>
              <a:ext uri="{FF2B5EF4-FFF2-40B4-BE49-F238E27FC236}">
                <a16:creationId xmlns:a16="http://schemas.microsoft.com/office/drawing/2014/main" id="{A68DCB37-58C0-4767-B367-80DC71A43EF5}"/>
              </a:ext>
            </a:extLst>
          </p:cNvPr>
          <p:cNvGrpSpPr>
            <a:grpSpLocks/>
          </p:cNvGrpSpPr>
          <p:nvPr/>
        </p:nvGrpSpPr>
        <p:grpSpPr bwMode="auto">
          <a:xfrm>
            <a:off x="2351088" y="2924175"/>
            <a:ext cx="1873250" cy="2679700"/>
            <a:chOff x="2012771" y="2680705"/>
            <a:chExt cx="1575110" cy="2679612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C6632E-77BE-4589-AFAA-46433127C9BF}"/>
                </a:ext>
              </a:extLst>
            </p:cNvPr>
            <p:cNvSpPr/>
            <p:nvPr/>
          </p:nvSpPr>
          <p:spPr>
            <a:xfrm>
              <a:off x="2159603" y="2680705"/>
              <a:ext cx="1234726" cy="2679612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DD8F6EF-9C41-48EC-B4D4-0FEA73ECECDB}"/>
                </a:ext>
              </a:extLst>
            </p:cNvPr>
            <p:cNvSpPr/>
            <p:nvPr/>
          </p:nvSpPr>
          <p:spPr>
            <a:xfrm>
              <a:off x="2012771" y="2680705"/>
              <a:ext cx="1575110" cy="2679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9525" rIns="38100" bIns="9525" spcCol="1270" anchor="ctr"/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Daş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Çapıq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daralma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Törəmə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Kəskin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iltihab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Əməliyyat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/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travma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Parazit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Yad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cisim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Varikoz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digər</a:t>
              </a:r>
              <a:endParaRPr lang="ru-RU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462" name="Group 12">
            <a:extLst>
              <a:ext uri="{FF2B5EF4-FFF2-40B4-BE49-F238E27FC236}">
                <a16:creationId xmlns:a16="http://schemas.microsoft.com/office/drawing/2014/main" id="{4C885656-002C-4D7D-8183-D50728EFEE28}"/>
              </a:ext>
            </a:extLst>
          </p:cNvPr>
          <p:cNvGrpSpPr>
            <a:grpSpLocks/>
          </p:cNvGrpSpPr>
          <p:nvPr/>
        </p:nvGrpSpPr>
        <p:grpSpPr bwMode="auto">
          <a:xfrm>
            <a:off x="4633913" y="2781300"/>
            <a:ext cx="1393825" cy="3378200"/>
            <a:chOff x="4104454" y="3198191"/>
            <a:chExt cx="1393880" cy="337740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D62038E-0E10-437F-BECA-6E9DC03412C2}"/>
                </a:ext>
              </a:extLst>
            </p:cNvPr>
            <p:cNvSpPr/>
            <p:nvPr/>
          </p:nvSpPr>
          <p:spPr>
            <a:xfrm>
              <a:off x="4104454" y="3388646"/>
              <a:ext cx="1393880" cy="3186947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284B0FE-210F-4546-8960-71A4730680FA}"/>
                </a:ext>
              </a:extLst>
            </p:cNvPr>
            <p:cNvSpPr/>
            <p:nvPr/>
          </p:nvSpPr>
          <p:spPr>
            <a:xfrm>
              <a:off x="4104454" y="3198191"/>
              <a:ext cx="1393880" cy="31869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5560" tIns="8890" rIns="35560" bIns="8890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Xoşxassəli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endParaRPr lang="az-Latn-AZ" sz="1400" b="1" u="sng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daş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striktur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iltihab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travma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parazit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yad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cisim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s</a:t>
              </a:r>
              <a:endParaRPr lang="az-Latn-AZ" sz="1400" b="1" u="sng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b="1" u="sng" dirty="0" err="1">
                  <a:latin typeface="Arial" panose="020B0604020202020204" pitchFamily="34" charset="0"/>
                  <a:cs typeface="Arial" panose="020B0604020202020204" pitchFamily="34" charset="0"/>
                </a:rPr>
                <a:t>Bədxassəli</a:t>
              </a:r>
              <a:r>
                <a:rPr lang="en-GB" sz="1400" b="1" u="sng" dirty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xolangiokarsinom</a:t>
              </a:r>
              <a:r>
                <a:rPr lang="az-Latn-AZ" sz="1400" dirty="0">
                  <a:latin typeface="Arial" panose="020B0604020202020204" pitchFamily="34" charset="0"/>
                  <a:cs typeface="Arial" panose="020B0604020202020204" pitchFamily="34" charset="0"/>
                </a:rPr>
                <a:t>a,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pankreas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periampulyar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qaraciyər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törəmələri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digər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perihiliar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bədxassəli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xəstəliklər</a:t>
              </a:r>
              <a:endParaRPr lang="ru-RU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463" name="Group 19">
            <a:extLst>
              <a:ext uri="{FF2B5EF4-FFF2-40B4-BE49-F238E27FC236}">
                <a16:creationId xmlns:a16="http://schemas.microsoft.com/office/drawing/2014/main" id="{82571CC0-6EA0-4005-B82E-B1BD7BA71BED}"/>
              </a:ext>
            </a:extLst>
          </p:cNvPr>
          <p:cNvGrpSpPr>
            <a:grpSpLocks/>
          </p:cNvGrpSpPr>
          <p:nvPr/>
        </p:nvGrpSpPr>
        <p:grpSpPr bwMode="auto">
          <a:xfrm>
            <a:off x="6319838" y="2924175"/>
            <a:ext cx="1811337" cy="2679700"/>
            <a:chOff x="2160246" y="2680705"/>
            <a:chExt cx="1348710" cy="267961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6C7AC76-2F25-4D5B-8A13-F500B31E969E}"/>
                </a:ext>
              </a:extLst>
            </p:cNvPr>
            <p:cNvSpPr/>
            <p:nvPr/>
          </p:nvSpPr>
          <p:spPr>
            <a:xfrm>
              <a:off x="2274904" y="2680705"/>
              <a:ext cx="1234052" cy="2304974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Distal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(Oddi sfinkteri, ampula)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Xoledox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Ümumi qaraciyər axacağı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Haça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Pay axarları</a:t>
              </a:r>
            </a:p>
            <a:p>
              <a:pPr algn="ctr">
                <a:defRPr/>
              </a:pPr>
              <a:r>
                <a:rPr lang="az-Latn-AZ" sz="1500" dirty="0">
                  <a:latin typeface="Arial" panose="020B0604020202020204" pitchFamily="34" charset="0"/>
                  <a:cs typeface="Arial" panose="020B0604020202020204" pitchFamily="34" charset="0"/>
                </a:rPr>
                <a:t>Seqment axarları</a:t>
              </a:r>
              <a:endParaRPr lang="ru-RU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32582A7-D0CD-4C35-8F26-993398CD9BC6}"/>
                </a:ext>
              </a:extLst>
            </p:cNvPr>
            <p:cNvSpPr/>
            <p:nvPr/>
          </p:nvSpPr>
          <p:spPr>
            <a:xfrm>
              <a:off x="2160246" y="2680705"/>
              <a:ext cx="1234052" cy="2679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9525" rIns="38100" bIns="9525" spcCol="1270" anchor="ctr"/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500" dirty="0"/>
            </a:p>
          </p:txBody>
        </p:sp>
      </p:grpSp>
      <p:grpSp>
        <p:nvGrpSpPr>
          <p:cNvPr id="19464" name="Group 22">
            <a:extLst>
              <a:ext uri="{FF2B5EF4-FFF2-40B4-BE49-F238E27FC236}">
                <a16:creationId xmlns:a16="http://schemas.microsoft.com/office/drawing/2014/main" id="{812E1D45-0BFB-4BA4-9332-A98ADB061F48}"/>
              </a:ext>
            </a:extLst>
          </p:cNvPr>
          <p:cNvGrpSpPr>
            <a:grpSpLocks/>
          </p:cNvGrpSpPr>
          <p:nvPr/>
        </p:nvGrpSpPr>
        <p:grpSpPr bwMode="auto">
          <a:xfrm>
            <a:off x="8494713" y="2932113"/>
            <a:ext cx="1506537" cy="1279525"/>
            <a:chOff x="8784980" y="2876749"/>
            <a:chExt cx="1233512" cy="118774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4C1B9B1-BB98-4F4E-8F10-0EF89E61209F}"/>
                </a:ext>
              </a:extLst>
            </p:cNvPr>
            <p:cNvSpPr/>
            <p:nvPr/>
          </p:nvSpPr>
          <p:spPr>
            <a:xfrm>
              <a:off x="8784980" y="2876749"/>
              <a:ext cx="1233512" cy="1187745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43D5957-F1D8-4ED4-9351-6D2B39713BF2}"/>
                </a:ext>
              </a:extLst>
            </p:cNvPr>
            <p:cNvSpPr/>
            <p:nvPr/>
          </p:nvSpPr>
          <p:spPr>
            <a:xfrm>
              <a:off x="8784980" y="2876749"/>
              <a:ext cx="1233512" cy="11877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9525" rIns="38100" bIns="9525" spcCol="1270" anchor="ctr"/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Tam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tıxanma</a:t>
              </a:r>
              <a:endParaRPr lang="en-GB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Hissəvi</a:t>
              </a:r>
              <a:r>
                <a:rPr lang="en-GB" sz="15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500" dirty="0" err="1">
                  <a:latin typeface="Arial" panose="020B0604020202020204" pitchFamily="34" charset="0"/>
                  <a:cs typeface="Arial" panose="020B0604020202020204" pitchFamily="34" charset="0"/>
                </a:rPr>
                <a:t>tıxanma</a:t>
              </a:r>
              <a:endParaRPr lang="ru-RU" sz="1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465" name="Group 25">
            <a:extLst>
              <a:ext uri="{FF2B5EF4-FFF2-40B4-BE49-F238E27FC236}">
                <a16:creationId xmlns:a16="http://schemas.microsoft.com/office/drawing/2014/main" id="{B708D369-17F1-472B-B435-4B44DA8E226C}"/>
              </a:ext>
            </a:extLst>
          </p:cNvPr>
          <p:cNvGrpSpPr>
            <a:grpSpLocks/>
          </p:cNvGrpSpPr>
          <p:nvPr/>
        </p:nvGrpSpPr>
        <p:grpSpPr bwMode="auto">
          <a:xfrm>
            <a:off x="10363200" y="2924175"/>
            <a:ext cx="1657350" cy="2679700"/>
            <a:chOff x="2160246" y="2680705"/>
            <a:chExt cx="1233512" cy="2679612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029985A-1516-4EA0-AB6C-EB8040F7EF6C}"/>
                </a:ext>
              </a:extLst>
            </p:cNvPr>
            <p:cNvSpPr/>
            <p:nvPr/>
          </p:nvSpPr>
          <p:spPr>
            <a:xfrm>
              <a:off x="2160246" y="2680705"/>
              <a:ext cx="1233512" cy="2304974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defRPr/>
              </a:pPr>
              <a:r>
                <a:rPr lang="en-GB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Subklinik</a:t>
              </a:r>
              <a:endParaRPr lang="en-GB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r>
                <a:rPr lang="en-GB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Klinik</a:t>
              </a:r>
              <a:r>
                <a:rPr lang="en-GB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az-Latn-AZ" sz="1600" dirty="0">
                  <a:latin typeface="Arial" panose="020B0604020202020204" pitchFamily="34" charset="0"/>
                  <a:cs typeface="Arial" panose="020B0604020202020204" pitchFamily="34" charset="0"/>
                </a:rPr>
                <a:t>- </a:t>
              </a:r>
              <a:r>
                <a:rPr lang="en-GB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sarılıq</a:t>
              </a:r>
              <a:endParaRPr lang="en-GB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r>
                <a:rPr lang="en-GB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Ağırlaşmış</a:t>
              </a:r>
              <a:r>
                <a:rPr lang="en-GB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xolangit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biliar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sirroz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hepatorenal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sindrom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və</a:t>
              </a:r>
              <a:r>
                <a:rPr lang="en-GB" sz="1400" dirty="0">
                  <a:latin typeface="Arial" panose="020B0604020202020204" pitchFamily="34" charset="0"/>
                  <a:cs typeface="Arial" panose="020B0604020202020204" pitchFamily="34" charset="0"/>
                </a:rPr>
                <a:t> s)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38A2991-55B9-4E5C-8B0F-66CC67A31A56}"/>
                </a:ext>
              </a:extLst>
            </p:cNvPr>
            <p:cNvSpPr/>
            <p:nvPr/>
          </p:nvSpPr>
          <p:spPr>
            <a:xfrm>
              <a:off x="2160246" y="2680705"/>
              <a:ext cx="1233512" cy="26796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38100" tIns="9525" rIns="38100" bIns="9525" spcCol="1270" anchor="ctr"/>
            <a:lstStyle/>
            <a:p>
              <a:pPr algn="ctr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1500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FB3DF1DC-EB66-4285-A7E0-54562E4B8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Klinikası </a:t>
            </a:r>
            <a:endParaRPr lang="ru-RU" altLang="en-US" sz="360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634E92C-E1C7-477F-B72F-1B0D85966FB0}"/>
              </a:ext>
            </a:extLst>
          </p:cNvPr>
          <p:cNvGraphicFramePr/>
          <p:nvPr/>
        </p:nvGraphicFramePr>
        <p:xfrm>
          <a:off x="1055440" y="980728"/>
          <a:ext cx="9649072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5096A9CE-A191-4DA0-A743-EF7C7F9A1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948487" cy="835025"/>
          </a:xfrm>
        </p:spPr>
        <p:txBody>
          <a:bodyPr/>
          <a:lstStyle/>
          <a:p>
            <a:pPr eaLnBrk="1" hangingPunct="1"/>
            <a:r>
              <a:rPr lang="az-Latn-AZ" altLang="en-US"/>
              <a:t>Gedişi və ağırlaşmaları</a:t>
            </a:r>
            <a:endParaRPr lang="ru-RU" altLang="en-US"/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24F7D741-FD29-4E98-B20D-EDBF7AD0E9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7488" y="981075"/>
            <a:ext cx="9217025" cy="5307013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B2B65C71-3162-445C-B685-A56537728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Diaqnostikası </a:t>
            </a:r>
            <a:endParaRPr lang="ru-RU" alt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D5AFA-33F7-4C25-9B0E-6C1FD5BA2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4313"/>
            <a:ext cx="10515600" cy="4692650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200" b="1" dirty="0" err="1">
                <a:solidFill>
                  <a:schemeClr val="accent1">
                    <a:lumMod val="50000"/>
                  </a:schemeClr>
                </a:solidFill>
              </a:rPr>
              <a:t>Şübhə</a:t>
            </a:r>
            <a:endParaRPr lang="en-GB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Sarılıq</a:t>
            </a:r>
            <a:r>
              <a:rPr lang="en-GB" dirty="0"/>
              <a:t> </a:t>
            </a:r>
            <a:r>
              <a:rPr lang="en-GB" dirty="0" err="1"/>
              <a:t>əlaməti</a:t>
            </a:r>
            <a:r>
              <a:rPr lang="en-GB" dirty="0"/>
              <a:t> </a:t>
            </a:r>
            <a:r>
              <a:rPr lang="az-Latn-AZ" dirty="0"/>
              <a:t> 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Klinik</a:t>
            </a:r>
            <a:r>
              <a:rPr lang="en-GB" dirty="0"/>
              <a:t> </a:t>
            </a:r>
            <a:r>
              <a:rPr lang="en-GB" dirty="0" err="1"/>
              <a:t>və</a:t>
            </a:r>
            <a:r>
              <a:rPr lang="en-GB" dirty="0"/>
              <a:t> </a:t>
            </a:r>
            <a:r>
              <a:rPr lang="en-GB" dirty="0" err="1"/>
              <a:t>ya</a:t>
            </a:r>
            <a:r>
              <a:rPr lang="en-GB" dirty="0"/>
              <a:t> </a:t>
            </a:r>
            <a:r>
              <a:rPr lang="en-GB" dirty="0" err="1"/>
              <a:t>laborator</a:t>
            </a:r>
            <a:r>
              <a:rPr lang="en-GB" dirty="0"/>
              <a:t> </a:t>
            </a:r>
            <a:r>
              <a:rPr lang="en-GB" dirty="0" err="1"/>
              <a:t>xolestaz</a:t>
            </a:r>
            <a:r>
              <a:rPr lang="en-GB" dirty="0"/>
              <a:t> (</a:t>
            </a:r>
            <a:r>
              <a:rPr lang="en-GB" dirty="0" err="1"/>
              <a:t>qaşınma</a:t>
            </a:r>
            <a:r>
              <a:rPr lang="en-GB" dirty="0"/>
              <a:t>, </a:t>
            </a:r>
            <a:r>
              <a:rPr lang="en-GB" dirty="0" err="1"/>
              <a:t>sarılıq</a:t>
            </a:r>
            <a:r>
              <a:rPr lang="en-GB" dirty="0"/>
              <a:t>, QF </a:t>
            </a:r>
            <a:r>
              <a:rPr lang="en-GB" dirty="0" err="1"/>
              <a:t>və</a:t>
            </a:r>
            <a:r>
              <a:rPr lang="en-GB" dirty="0"/>
              <a:t> QQT </a:t>
            </a:r>
            <a:r>
              <a:rPr lang="en-GB" dirty="0" err="1"/>
              <a:t>artması</a:t>
            </a:r>
            <a:r>
              <a:rPr lang="en-GB" dirty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USM-</a:t>
            </a:r>
            <a:r>
              <a:rPr lang="en-GB" dirty="0" err="1"/>
              <a:t>də</a:t>
            </a:r>
            <a:r>
              <a:rPr lang="en-GB" dirty="0"/>
              <a:t> </a:t>
            </a:r>
            <a:r>
              <a:rPr lang="en-GB" dirty="0" err="1"/>
              <a:t>öd</a:t>
            </a:r>
            <a:r>
              <a:rPr lang="en-GB" dirty="0"/>
              <a:t> </a:t>
            </a:r>
            <a:r>
              <a:rPr lang="en-GB" dirty="0" err="1"/>
              <a:t>yollarında</a:t>
            </a:r>
            <a:r>
              <a:rPr lang="en-GB" dirty="0"/>
              <a:t> </a:t>
            </a:r>
            <a:r>
              <a:rPr lang="en-GB" dirty="0" err="1"/>
              <a:t>genişlənmə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Öd</a:t>
            </a:r>
            <a:r>
              <a:rPr lang="en-GB" dirty="0"/>
              <a:t> </a:t>
            </a:r>
            <a:r>
              <a:rPr lang="en-GB" dirty="0" err="1"/>
              <a:t>yolları</a:t>
            </a:r>
            <a:r>
              <a:rPr lang="en-GB" dirty="0"/>
              <a:t>, </a:t>
            </a:r>
            <a:r>
              <a:rPr lang="en-GB" dirty="0" err="1"/>
              <a:t>qaraciyər</a:t>
            </a:r>
            <a:r>
              <a:rPr lang="en-GB" dirty="0"/>
              <a:t> </a:t>
            </a:r>
            <a:r>
              <a:rPr lang="en-GB" dirty="0" err="1"/>
              <a:t>və</a:t>
            </a:r>
            <a:r>
              <a:rPr lang="en-GB" dirty="0"/>
              <a:t> </a:t>
            </a:r>
            <a:r>
              <a:rPr lang="en-GB" dirty="0" err="1"/>
              <a:t>mədəaltı</a:t>
            </a:r>
            <a:r>
              <a:rPr lang="en-GB" dirty="0"/>
              <a:t> </a:t>
            </a:r>
            <a:r>
              <a:rPr lang="en-GB" dirty="0" err="1"/>
              <a:t>vəzi</a:t>
            </a:r>
            <a:r>
              <a:rPr lang="en-GB" dirty="0"/>
              <a:t> </a:t>
            </a:r>
            <a:r>
              <a:rPr lang="en-GB" dirty="0" err="1"/>
              <a:t>xəstəlikləri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200" b="1" dirty="0" err="1">
                <a:solidFill>
                  <a:schemeClr val="accent1">
                    <a:lumMod val="50000"/>
                  </a:schemeClr>
                </a:solidFill>
              </a:rPr>
              <a:t>Dəqiqləşdirmə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 err="1">
                <a:solidFill>
                  <a:srgbClr val="C00000"/>
                </a:solidFill>
              </a:rPr>
              <a:t>Mexaniki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sarılığı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dəqiqləşdirmək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üçün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iki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kriteriya</a:t>
            </a:r>
            <a:r>
              <a:rPr lang="en-GB" b="1" dirty="0">
                <a:solidFill>
                  <a:srgbClr val="C00000"/>
                </a:solidFill>
              </a:rPr>
              <a:t> </a:t>
            </a:r>
            <a:r>
              <a:rPr lang="en-GB" b="1" dirty="0" err="1">
                <a:solidFill>
                  <a:srgbClr val="C00000"/>
                </a:solidFill>
              </a:rPr>
              <a:t>olmalıdır</a:t>
            </a:r>
            <a:r>
              <a:rPr lang="en-GB" b="1" dirty="0">
                <a:solidFill>
                  <a:srgbClr val="C00000"/>
                </a:solidFill>
              </a:rPr>
              <a:t>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xolestaz</a:t>
            </a:r>
            <a:r>
              <a:rPr lang="en-GB" dirty="0"/>
              <a:t> (</a:t>
            </a:r>
            <a:r>
              <a:rPr lang="en-GB" dirty="0" err="1"/>
              <a:t>xolestatik</a:t>
            </a:r>
            <a:r>
              <a:rPr lang="en-GB" dirty="0"/>
              <a:t> </a:t>
            </a:r>
            <a:r>
              <a:rPr lang="en-GB" dirty="0" err="1"/>
              <a:t>sarılıq</a:t>
            </a:r>
            <a:r>
              <a:rPr lang="en-GB" dirty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öd</a:t>
            </a:r>
            <a:r>
              <a:rPr lang="en-GB" dirty="0"/>
              <a:t> </a:t>
            </a:r>
            <a:r>
              <a:rPr lang="en-GB" dirty="0" err="1"/>
              <a:t>yollarında</a:t>
            </a:r>
            <a:r>
              <a:rPr lang="en-GB" dirty="0"/>
              <a:t> </a:t>
            </a:r>
            <a:r>
              <a:rPr lang="en-GB" dirty="0" err="1"/>
              <a:t>genişlənmə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64A8086C-429C-4645-9DF8-62325458B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732587" cy="835025"/>
          </a:xfrm>
        </p:spPr>
        <p:txBody>
          <a:bodyPr/>
          <a:lstStyle/>
          <a:p>
            <a:pPr eaLnBrk="1" hangingPunct="1"/>
            <a:r>
              <a:rPr lang="az-Latn-AZ" altLang="en-US" sz="3600"/>
              <a:t>Diaqnostikası </a:t>
            </a:r>
            <a:endParaRPr lang="ru-RU" altLang="en-US" sz="3600"/>
          </a:p>
        </p:txBody>
      </p:sp>
      <p:pic>
        <p:nvPicPr>
          <p:cNvPr id="23555" name="Content Placeholder 6">
            <a:extLst>
              <a:ext uri="{FF2B5EF4-FFF2-40B4-BE49-F238E27FC236}">
                <a16:creationId xmlns:a16="http://schemas.microsoft.com/office/drawing/2014/main" id="{153DBCA0-E7AF-4A1A-94E8-CC969E17BF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7125" y="981075"/>
            <a:ext cx="10153650" cy="5091113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3F71673A-E54D-4F23-82AC-D05C674A4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Müalicəsi </a:t>
            </a:r>
            <a:endParaRPr lang="ru-RU" altLang="en-US" sz="360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5D09951-F98F-4AE8-94F6-151A23453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400" b="1" dirty="0">
                <a:solidFill>
                  <a:srgbClr val="2F5597"/>
                </a:solidFill>
              </a:rPr>
              <a:t>Səbəbi aradan qaldırmaq </a:t>
            </a:r>
            <a:r>
              <a:rPr lang="ru-RU" altLang="en-US" sz="2000" dirty="0"/>
              <a:t>radikal müalicədir və ilk seçimdir. </a:t>
            </a:r>
            <a:endParaRPr lang="az-Latn-AZ" altLang="en-US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altLang="en-US" sz="2000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400" b="1" dirty="0">
                <a:solidFill>
                  <a:srgbClr val="2F5597"/>
                </a:solidFill>
              </a:rPr>
              <a:t>Dekompressiya</a:t>
            </a:r>
            <a:r>
              <a:rPr lang="ru-RU" altLang="en-US" sz="2000" b="1" dirty="0"/>
              <a:t> </a:t>
            </a:r>
            <a:r>
              <a:rPr lang="ru-RU" altLang="en-US" sz="2000" dirty="0"/>
              <a:t>səbəb aradan qaldırmaq mümkün olmadıqda və</a:t>
            </a:r>
            <a:r>
              <a:rPr lang="ru-RU" altLang="en-US" sz="2000" b="1" dirty="0"/>
              <a:t> </a:t>
            </a:r>
            <a:r>
              <a:rPr lang="ru-RU" altLang="en-US" sz="2000" dirty="0"/>
              <a:t>ya gecikirsə, tətbiq</a:t>
            </a:r>
            <a:r>
              <a:rPr lang="ru-RU" altLang="en-US" sz="2000" b="1" dirty="0"/>
              <a:t> </a:t>
            </a:r>
            <a:r>
              <a:rPr lang="ru-RU" altLang="en-US" sz="2000" dirty="0"/>
              <a:t>edilir.</a:t>
            </a:r>
            <a:r>
              <a:rPr lang="az-Latn-AZ" altLang="en-US" sz="2000" dirty="0"/>
              <a:t> P</a:t>
            </a:r>
            <a:r>
              <a:rPr lang="ru-RU" altLang="en-US" sz="2000" dirty="0"/>
              <a:t>erkutan, endoskopik drenajlar, stent və ya yan – yol</a:t>
            </a:r>
            <a:r>
              <a:rPr lang="az-Latn-AZ" altLang="en-US" sz="2000" dirty="0"/>
              <a:t> </a:t>
            </a:r>
            <a:r>
              <a:rPr lang="ru-RU" altLang="en-US" sz="2000" dirty="0"/>
              <a:t>əməliyyatları tətbiq edilə bilər.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az-Latn-AZ" altLang="en-US" sz="2000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400" b="1" dirty="0">
                <a:solidFill>
                  <a:srgbClr val="2F5597"/>
                </a:solidFill>
              </a:rPr>
              <a:t>Ağırlaşmaların profilaktika və müalicə tədbirləri </a:t>
            </a:r>
            <a:r>
              <a:rPr lang="ru-RU" altLang="en-US" sz="2000" dirty="0"/>
              <a:t>əməliyyatətrafı dövrdə aparılır və</a:t>
            </a:r>
            <a:r>
              <a:rPr lang="ru-RU" altLang="en-US" sz="2000" b="1" dirty="0"/>
              <a:t> </a:t>
            </a:r>
            <a:r>
              <a:rPr lang="ru-RU" altLang="en-US" sz="2000" dirty="0"/>
              <a:t>aşağıdakıları əhatə edir: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İnfuziya – 3 – 4 L/gün</a:t>
            </a:r>
            <a:r>
              <a:rPr lang="en-GB" altLang="en-US" sz="2000" dirty="0">
                <a:solidFill>
                  <a:srgbClr val="C00000"/>
                </a:solidFill>
              </a:rPr>
              <a:t> </a:t>
            </a:r>
            <a:endParaRPr lang="ru-RU" altLang="en-US" sz="2000" dirty="0">
              <a:solidFill>
                <a:srgbClr val="C00000"/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 </a:t>
            </a:r>
            <a:r>
              <a:rPr lang="az-Latn-AZ" altLang="en-US" sz="2000" dirty="0"/>
              <a:t>A</a:t>
            </a:r>
            <a:r>
              <a:rPr lang="ru-RU" altLang="en-US" sz="2000" dirty="0"/>
              <a:t>ntibiotik </a:t>
            </a:r>
            <a:r>
              <a:rPr lang="en-GB" altLang="en-US" sz="2000" dirty="0">
                <a:solidFill>
                  <a:srgbClr val="C00000"/>
                </a:solidFill>
              </a:rPr>
              <a:t> </a:t>
            </a:r>
            <a:endParaRPr lang="ru-RU" altLang="en-US" sz="2000" dirty="0">
              <a:solidFill>
                <a:srgbClr val="C00000"/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Öd turşuları </a:t>
            </a:r>
            <a:r>
              <a:rPr lang="en-GB" altLang="en-US" sz="2000" dirty="0">
                <a:solidFill>
                  <a:srgbClr val="C00000"/>
                </a:solidFill>
              </a:rPr>
              <a:t> </a:t>
            </a:r>
            <a:endParaRPr lang="ru-RU" altLang="en-US" sz="2000" dirty="0">
              <a:solidFill>
                <a:srgbClr val="C00000"/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Vitamin K </a:t>
            </a:r>
            <a:r>
              <a:rPr lang="en-GB" altLang="en-US" sz="2000" dirty="0">
                <a:solidFill>
                  <a:srgbClr val="C00000"/>
                </a:solidFill>
              </a:rPr>
              <a:t> </a:t>
            </a:r>
            <a:endParaRPr lang="ru-RU" altLang="en-US" sz="2000" dirty="0">
              <a:solidFill>
                <a:srgbClr val="C00000"/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Digər müalicələr </a:t>
            </a:r>
            <a:r>
              <a:rPr lang="en-GB" altLang="en-US" sz="2000" dirty="0"/>
              <a:t> </a:t>
            </a:r>
            <a:endParaRPr lang="ru-RU" altLang="en-US" sz="2000" dirty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31D99E2E-8131-4084-80C8-D9B2BCAB2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sz="4000" dirty="0"/>
              <a:t>Xoledoxolitiaz</a:t>
            </a:r>
            <a:r>
              <a:rPr lang="az-Latn-AZ" sz="4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603" name="Content Placeholder 1">
            <a:extLst>
              <a:ext uri="{FF2B5EF4-FFF2-40B4-BE49-F238E27FC236}">
                <a16:creationId xmlns:a16="http://schemas.microsoft.com/office/drawing/2014/main" id="{2E0FE96A-92F3-465D-99AA-1B536F26A6C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ru-RU" altLang="en-US"/>
              <a:t>Öd axacaqlarında daşın olması xoledoxolitiaz adlanır. </a:t>
            </a:r>
            <a:endParaRPr lang="az-Latn-AZ" altLang="en-US"/>
          </a:p>
          <a:p>
            <a:pPr eaLnBrk="1" hangingPunct="1"/>
            <a:endParaRPr lang="az-Latn-AZ" altLang="en-US"/>
          </a:p>
          <a:p>
            <a:pPr eaLnBrk="1" hangingPunct="1"/>
            <a:r>
              <a:rPr lang="ru-RU" altLang="en-US"/>
              <a:t>Daşlar xoledoxda birincili olaraq əmələ gələ bilər və ya öd kisəsindən düşə bilərlər (ikincili daşlar).</a:t>
            </a:r>
          </a:p>
          <a:p>
            <a:pPr eaLnBrk="1" hangingPunct="1"/>
            <a:endParaRPr lang="en-US" altLang="en-US"/>
          </a:p>
        </p:txBody>
      </p:sp>
      <p:pic>
        <p:nvPicPr>
          <p:cNvPr id="25604" name="Picture 7" descr="Image result for choledocholithiasis">
            <a:extLst>
              <a:ext uri="{FF2B5EF4-FFF2-40B4-BE49-F238E27FC236}">
                <a16:creationId xmlns:a16="http://schemas.microsoft.com/office/drawing/2014/main" id="{541A6DDB-7BF1-46EF-942F-C6C3F61F32A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83363" y="1836738"/>
            <a:ext cx="4624387" cy="3698875"/>
          </a:xfrm>
          <a:noFill/>
        </p:spPr>
      </p:pic>
      <p:sp>
        <p:nvSpPr>
          <p:cNvPr id="25605" name="Rectangle 1">
            <a:extLst>
              <a:ext uri="{FF2B5EF4-FFF2-40B4-BE49-F238E27FC236}">
                <a16:creationId xmlns:a16="http://schemas.microsoft.com/office/drawing/2014/main" id="{2837C2AC-E90C-403D-AB2B-B98D5C93E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250" y="765175"/>
            <a:ext cx="10152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3600" b="1">
                <a:solidFill>
                  <a:srgbClr val="333F50"/>
                </a:solidFill>
                <a:latin typeface="Calibri" panose="020F0502020204030204" pitchFamily="34" charset="0"/>
              </a:rPr>
              <a:t>Tərifi</a:t>
            </a:r>
            <a:endParaRPr lang="ru-RU" altLang="en-US" sz="3600">
              <a:solidFill>
                <a:srgbClr val="333F5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id="{2390866D-92C8-4C6B-A480-BCDD575BC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3600" dirty="0"/>
              <a:t>Etiologiyası və patogenezi</a:t>
            </a:r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263CFD81-F2A0-42CF-9368-8C88729FF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z-Latn-AZ" altLang="en-US"/>
          </a:p>
          <a:p>
            <a:pPr eaLnBrk="1" hangingPunct="1"/>
            <a:endParaRPr lang="ru-RU" altLang="en-US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F59C985-A186-498C-8C72-017D6B566E73}"/>
              </a:ext>
            </a:extLst>
          </p:cNvPr>
          <p:cNvGraphicFramePr/>
          <p:nvPr/>
        </p:nvGraphicFramePr>
        <p:xfrm>
          <a:off x="1919536" y="1268760"/>
          <a:ext cx="878497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17A1F702-7AB6-48FD-B719-5B5D2A828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Gediş və ağırlaşmaları</a:t>
            </a:r>
            <a:endParaRPr lang="ru-RU" altLang="en-US" sz="3600"/>
          </a:p>
        </p:txBody>
      </p:sp>
      <p:sp>
        <p:nvSpPr>
          <p:cNvPr id="16387" name="Содержимое 2">
            <a:extLst>
              <a:ext uri="{FF2B5EF4-FFF2-40B4-BE49-F238E27FC236}">
                <a16:creationId xmlns:a16="http://schemas.microsoft.com/office/drawing/2014/main" id="{FAFDC663-31C6-4713-BC1D-DA52CB2001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970463" cy="43513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az-Latn-AZ" dirty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az-Latn-AZ" dirty="0">
                <a:solidFill>
                  <a:schemeClr val="tx2">
                    <a:lumMod val="75000"/>
                  </a:schemeClr>
                </a:solidFill>
              </a:rPr>
              <a:t>Ə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ksər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hallarda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(80%)</a:t>
            </a:r>
            <a:r>
              <a:rPr lang="az-Latn-A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ağırlaşmalara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səbəb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</a:rPr>
              <a:t>olur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7652" name="Picture 2">
            <a:extLst>
              <a:ext uri="{FF2B5EF4-FFF2-40B4-BE49-F238E27FC236}">
                <a16:creationId xmlns:a16="http://schemas.microsoft.com/office/drawing/2014/main" id="{01E2F7BA-13D2-4FE6-A3BE-4CAAD5DC8B3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9800" y="836613"/>
            <a:ext cx="5181600" cy="5340350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>
            <a:extLst>
              <a:ext uri="{FF2B5EF4-FFF2-40B4-BE49-F238E27FC236}">
                <a16:creationId xmlns:a16="http://schemas.microsoft.com/office/drawing/2014/main" id="{625DBF1E-C5A5-42C0-B246-BDC6EA04D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Klinikası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1148985-B824-4B1D-BCD6-55E6A56873A1}"/>
              </a:ext>
            </a:extLst>
          </p:cNvPr>
          <p:cNvGraphicFramePr/>
          <p:nvPr/>
        </p:nvGraphicFramePr>
        <p:xfrm>
          <a:off x="1199456" y="908719"/>
          <a:ext cx="9649072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C1007C99-961D-4446-AD3D-C3B6E3D6A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Diaqnostika </a:t>
            </a:r>
            <a:endParaRPr lang="ru-RU" altLang="en-US" sz="360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E3D2E79-443D-4B62-A3D1-03BFA1319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1268760"/>
            <a:ext cx="10946432" cy="4764187"/>
          </a:xfrm>
          <a:ln>
            <a:miter lim="800000"/>
            <a:headEnd/>
            <a:tailEnd/>
          </a:ln>
        </p:spPr>
        <p:txBody>
          <a:bodyPr numCol="3"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az-Latn-AZ" b="1" dirty="0">
                <a:solidFill>
                  <a:schemeClr val="accent5">
                    <a:lumMod val="50000"/>
                  </a:schemeClr>
                </a:solidFill>
              </a:rPr>
              <a:t>Klinik şübhə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Epiqastral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yayğın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ağrı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Simptomatik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öd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daşı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Təkrarlayan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sarılıq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Mexaniki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sarılıq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Xolangit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Pankreatit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Kəskin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xolesistit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Yaşlı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(&gt;60)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xəstələrdə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simptomatik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öd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daşı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Postxolesistektomik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 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sindrom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Postprandial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öd</a:t>
            </a:r>
            <a:r>
              <a:rPr lang="en-GB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tx2">
                    <a:lumMod val="50000"/>
                  </a:schemeClr>
                </a:solidFill>
              </a:rPr>
              <a:t>ağrısı</a:t>
            </a:r>
            <a:r>
              <a:rPr lang="az-Latn-AZ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az-Latn-AZ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b="1" dirty="0" err="1">
                <a:solidFill>
                  <a:schemeClr val="accent5">
                    <a:lumMod val="50000"/>
                  </a:schemeClr>
                </a:solidFill>
              </a:rPr>
              <a:t>Laborator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5">
                    <a:lumMod val="50000"/>
                  </a:schemeClr>
                </a:solidFill>
              </a:rPr>
              <a:t>şübhə</a:t>
            </a:r>
            <a:endParaRPr lang="az-Latn-AZ" b="1" dirty="0">
              <a:solidFill>
                <a:schemeClr val="accent5">
                  <a:lumMod val="50000"/>
                </a:schemeClr>
              </a:solidFill>
            </a:endParaRP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Bilirubin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artması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(&gt;1,5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mq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\dl)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Xolestaz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enzimlərində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artma</a:t>
            </a:r>
            <a:endParaRPr lang="en-GB" b="1" dirty="0">
              <a:solidFill>
                <a:schemeClr val="tx2">
                  <a:lumMod val="50000"/>
                </a:schemeClr>
              </a:solidFill>
            </a:endParaRP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Qaraciyər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enzimlərində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artma</a:t>
            </a:r>
            <a:endParaRPr lang="en-GB" b="1" dirty="0">
              <a:solidFill>
                <a:schemeClr val="tx2">
                  <a:lumMod val="50000"/>
                </a:schemeClr>
              </a:solidFill>
            </a:endParaRP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Amilaza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artması</a:t>
            </a:r>
            <a:endParaRPr lang="en-GB" b="1" dirty="0">
              <a:solidFill>
                <a:schemeClr val="tx2">
                  <a:lumMod val="50000"/>
                </a:schemeClr>
              </a:solidFill>
            </a:endParaRPr>
          </a:p>
          <a:p>
            <a:pPr lvl="3" eaLnBrk="1" fontAlgn="auto" hangingPunct="1">
              <a:spcAft>
                <a:spcPts val="0"/>
              </a:spcAft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marL="1371600" lvl="3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lvl="3" eaLnBrk="1" fontAlgn="auto" hangingPunct="1">
              <a:spcAft>
                <a:spcPts val="0"/>
              </a:spcAft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lvl="3" eaLnBrk="1" fontAlgn="auto" hangingPunct="1">
              <a:spcAft>
                <a:spcPts val="0"/>
              </a:spcAft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lvl="3" eaLnBrk="1" fontAlgn="auto" hangingPunct="1">
              <a:spcAft>
                <a:spcPts val="0"/>
              </a:spcAft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marL="1371600" lvl="3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az-Latn-AZ" dirty="0">
              <a:solidFill>
                <a:schemeClr val="accent5">
                  <a:lumMod val="50000"/>
                </a:schemeClr>
              </a:solidFill>
            </a:endParaRPr>
          </a:p>
          <a:p>
            <a:pPr lvl="3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GB" sz="2800" b="1" dirty="0" err="1">
                <a:solidFill>
                  <a:schemeClr val="accent5">
                    <a:lumMod val="50000"/>
                  </a:schemeClr>
                </a:solidFill>
              </a:rPr>
              <a:t>Görüntüləmə</a:t>
            </a: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sz="2800" b="1" dirty="0" err="1">
                <a:solidFill>
                  <a:schemeClr val="accent5">
                    <a:lumMod val="50000"/>
                  </a:schemeClr>
                </a:solidFill>
              </a:rPr>
              <a:t>şübhəsi</a:t>
            </a:r>
            <a:endParaRPr lang="az-Latn-AZ" sz="2800" b="1" dirty="0">
              <a:solidFill>
                <a:schemeClr val="accent5">
                  <a:lumMod val="50000"/>
                </a:schemeClr>
              </a:solidFill>
            </a:endParaRPr>
          </a:p>
          <a:p>
            <a:pPr lvl="4"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USM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və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ya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KT-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də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xoledox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genişlənməsi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(&gt;7 – 10 mm)</a:t>
            </a:r>
          </a:p>
          <a:p>
            <a:pPr lvl="4"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USM-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də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öd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yollarında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exopozitiv</a:t>
            </a:r>
            <a:r>
              <a:rPr lang="en-GB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tx2">
                    <a:lumMod val="50000"/>
                  </a:schemeClr>
                </a:solidFill>
              </a:rPr>
              <a:t>kütlə</a:t>
            </a:r>
            <a:endParaRPr lang="en-GB" b="1" dirty="0">
              <a:solidFill>
                <a:schemeClr val="tx2">
                  <a:lumMod val="50000"/>
                </a:schemeClr>
              </a:solidFill>
            </a:endParaRPr>
          </a:p>
          <a:p>
            <a:pPr lvl="4" eaLnBrk="1" fontAlgn="auto" hangingPunct="1">
              <a:spcAft>
                <a:spcPts val="0"/>
              </a:spcAft>
              <a:defRPr/>
            </a:pPr>
            <a:endParaRPr lang="az-Latn-AZ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>
            <a:extLst>
              <a:ext uri="{FF2B5EF4-FFF2-40B4-BE49-F238E27FC236}">
                <a16:creationId xmlns:a16="http://schemas.microsoft.com/office/drawing/2014/main" id="{CDBBD73B-7DA4-4592-8F4E-29C7CEBD6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Dəqiqləşdirmə</a:t>
            </a:r>
            <a:endParaRPr lang="ru-RU" altLang="en-US" sz="3600"/>
          </a:p>
        </p:txBody>
      </p:sp>
      <p:sp>
        <p:nvSpPr>
          <p:cNvPr id="19459" name="Содержимое 2">
            <a:extLst>
              <a:ext uri="{FF2B5EF4-FFF2-40B4-BE49-F238E27FC236}">
                <a16:creationId xmlns:a16="http://schemas.microsoft.com/office/drawing/2014/main" id="{AF26775A-50C8-408C-AC63-EA7187F92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8413"/>
            <a:ext cx="10515600" cy="49085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Xoledox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daşını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dəqiqləşdirmək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üçün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</a:rPr>
              <a:t>xolangioqrafiya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etmək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lazımdır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az-Latn-AZ" sz="2400" dirty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az-Latn-AZ" sz="2400" b="1" dirty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/>
              <a:t>MRXQ – </a:t>
            </a:r>
            <a:r>
              <a:rPr lang="ru-RU" dirty="0" err="1"/>
              <a:t>ilk</a:t>
            </a:r>
            <a:r>
              <a:rPr lang="ru-RU" dirty="0"/>
              <a:t> </a:t>
            </a:r>
            <a:r>
              <a:rPr lang="ru-RU" dirty="0" err="1"/>
              <a:t>seçim</a:t>
            </a:r>
            <a:r>
              <a:rPr lang="az-Latn-AZ" dirty="0"/>
              <a:t>, </a:t>
            </a:r>
            <a:r>
              <a:rPr lang="ru-RU" dirty="0"/>
              <a:t>99 – 100% </a:t>
            </a:r>
            <a:r>
              <a:rPr lang="ru-RU" dirty="0" err="1"/>
              <a:t>həssaslı</a:t>
            </a:r>
            <a:r>
              <a:rPr lang="az-Latn-AZ" dirty="0"/>
              <a:t>q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/>
              <a:t>E</a:t>
            </a:r>
            <a:r>
              <a:rPr lang="ru-RU" b="1" dirty="0" err="1"/>
              <a:t>ndoskopik</a:t>
            </a:r>
            <a:r>
              <a:rPr lang="ru-RU" b="1" dirty="0"/>
              <a:t> </a:t>
            </a:r>
            <a:r>
              <a:rPr lang="ru-RU" b="1" dirty="0" err="1"/>
              <a:t>retroqrad</a:t>
            </a:r>
            <a:r>
              <a:rPr lang="ru-RU" b="1" dirty="0"/>
              <a:t> </a:t>
            </a:r>
            <a:r>
              <a:rPr lang="ru-RU" b="1" dirty="0" err="1"/>
              <a:t>xolangi</a:t>
            </a:r>
            <a:r>
              <a:rPr lang="az-Latn-AZ" b="1" dirty="0"/>
              <a:t>oq</a:t>
            </a:r>
            <a:r>
              <a:rPr lang="ru-RU" b="1" dirty="0" err="1"/>
              <a:t>rafiya</a:t>
            </a:r>
            <a:r>
              <a:rPr lang="ru-RU" b="1" dirty="0"/>
              <a:t> </a:t>
            </a:r>
            <a:r>
              <a:rPr lang="az-Latn-AZ" b="1" dirty="0"/>
              <a:t>(ERXPQ)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/>
              <a:t>E</a:t>
            </a:r>
            <a:r>
              <a:rPr lang="ru-RU" b="1" dirty="0" err="1"/>
              <a:t>ndoskopik</a:t>
            </a:r>
            <a:r>
              <a:rPr lang="ru-RU" b="1" dirty="0"/>
              <a:t> USM </a:t>
            </a:r>
            <a:endParaRPr lang="az-Latn-AZ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/>
              <a:t>Ə</a:t>
            </a:r>
            <a:r>
              <a:rPr lang="ru-RU" b="1" dirty="0" err="1"/>
              <a:t>məliyyatdaxili</a:t>
            </a:r>
            <a:r>
              <a:rPr lang="ru-RU" b="1" dirty="0"/>
              <a:t> </a:t>
            </a:r>
            <a:r>
              <a:rPr lang="az-Latn-AZ" b="1" dirty="0"/>
              <a:t>xolangioqrafiya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/>
              <a:t>D</a:t>
            </a:r>
            <a:r>
              <a:rPr lang="ru-RU" b="1" dirty="0" err="1"/>
              <a:t>əridən-qaraciyərdən</a:t>
            </a:r>
            <a:r>
              <a:rPr lang="ru-RU" b="1" dirty="0"/>
              <a:t> </a:t>
            </a:r>
            <a:r>
              <a:rPr lang="ru-RU" b="1" dirty="0" err="1"/>
              <a:t>keçən</a:t>
            </a:r>
            <a:r>
              <a:rPr lang="az-Latn-AZ" b="1" dirty="0"/>
              <a:t> xolangioqrafiya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T –</a:t>
            </a:r>
            <a:r>
              <a:rPr lang="az-Latn-AZ" b="1" dirty="0"/>
              <a:t> </a:t>
            </a:r>
            <a:r>
              <a:rPr lang="ru-RU" b="1" dirty="0" err="1"/>
              <a:t>drenajdan</a:t>
            </a:r>
            <a:r>
              <a:rPr lang="ru-RU" b="1" dirty="0"/>
              <a:t> </a:t>
            </a:r>
            <a:r>
              <a:rPr lang="ru-RU" b="1" dirty="0" err="1"/>
              <a:t>xolangioqrafiya</a:t>
            </a:r>
            <a:endParaRPr lang="az-Latn-AZ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b="1" dirty="0"/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b="1" dirty="0"/>
              <a:t>USM-</a:t>
            </a:r>
            <a:r>
              <a:rPr lang="ru-RU" b="1" dirty="0" err="1"/>
              <a:t>in</a:t>
            </a:r>
            <a:r>
              <a:rPr lang="ru-RU" b="1" dirty="0"/>
              <a:t> </a:t>
            </a:r>
            <a:r>
              <a:rPr lang="ru-RU" dirty="0" err="1"/>
              <a:t>xoledoxolitiazda</a:t>
            </a:r>
            <a:r>
              <a:rPr lang="ru-RU" dirty="0"/>
              <a:t> </a:t>
            </a:r>
            <a:r>
              <a:rPr lang="ru-RU" dirty="0" err="1"/>
              <a:t>həssalığı</a:t>
            </a:r>
            <a:r>
              <a:rPr lang="ru-RU" dirty="0"/>
              <a:t> </a:t>
            </a:r>
            <a:r>
              <a:rPr lang="ru-RU" dirty="0" err="1"/>
              <a:t>aşağıdır</a:t>
            </a:r>
            <a:r>
              <a:rPr lang="ru-RU" dirty="0"/>
              <a:t> (50%), </a:t>
            </a:r>
            <a:endParaRPr lang="az-Latn-AZ" dirty="0"/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b="1" dirty="0"/>
              <a:t>KT</a:t>
            </a:r>
            <a:r>
              <a:rPr lang="ru-RU" dirty="0"/>
              <a:t>-</a:t>
            </a:r>
            <a:r>
              <a:rPr lang="ru-RU" dirty="0" err="1"/>
              <a:t>nin</a:t>
            </a:r>
            <a:r>
              <a:rPr lang="ru-RU" dirty="0"/>
              <a:t> </a:t>
            </a:r>
            <a:r>
              <a:rPr lang="ru-RU" dirty="0" err="1"/>
              <a:t>həs</a:t>
            </a:r>
            <a:r>
              <a:rPr lang="az-Latn-AZ" dirty="0"/>
              <a:t>sas</a:t>
            </a:r>
            <a:r>
              <a:rPr lang="ru-RU" dirty="0" err="1"/>
              <a:t>lığı</a:t>
            </a:r>
            <a:r>
              <a:rPr lang="az-Latn-AZ" dirty="0"/>
              <a:t> </a:t>
            </a:r>
            <a:r>
              <a:rPr lang="ru-RU" dirty="0" err="1"/>
              <a:t>daha</a:t>
            </a:r>
            <a:r>
              <a:rPr lang="ru-RU" b="1" dirty="0"/>
              <a:t> </a:t>
            </a:r>
            <a:r>
              <a:rPr lang="ru-RU" dirty="0" err="1"/>
              <a:t>azdır</a:t>
            </a:r>
            <a:r>
              <a:rPr lang="az-Latn-AZ" dirty="0"/>
              <a:t> </a:t>
            </a:r>
            <a:r>
              <a:rPr lang="ru-RU" dirty="0"/>
              <a:t>(20%).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>
            <a:extLst>
              <a:ext uri="{FF2B5EF4-FFF2-40B4-BE49-F238E27FC236}">
                <a16:creationId xmlns:a16="http://schemas.microsoft.com/office/drawing/2014/main" id="{8D2AFFE2-9933-4594-8773-8ABA3C76E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/>
              <a:t>Diaqnostik meyarlar</a:t>
            </a:r>
            <a:endParaRPr lang="en-US" altLang="en-US"/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1E4CBACC-0113-48A2-937E-FB6390B97C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325" y="1412875"/>
            <a:ext cx="4537075" cy="420687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Asimptomatik</a:t>
            </a:r>
            <a:r>
              <a:rPr lang="ru-RU" dirty="0"/>
              <a:t>, </a:t>
            </a:r>
            <a:r>
              <a:rPr lang="ru-RU" dirty="0" err="1"/>
              <a:t>subklinik</a:t>
            </a:r>
            <a:r>
              <a:rPr lang="ru-RU" dirty="0"/>
              <a:t> </a:t>
            </a:r>
            <a:r>
              <a:rPr lang="ru-RU" dirty="0" err="1"/>
              <a:t>xolestaz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ya</a:t>
            </a:r>
            <a:r>
              <a:rPr lang="ru-RU" dirty="0"/>
              <a:t> </a:t>
            </a:r>
            <a:r>
              <a:rPr lang="ru-RU" dirty="0" err="1"/>
              <a:t>ağırlaşma</a:t>
            </a:r>
            <a:r>
              <a:rPr lang="ru-RU" dirty="0"/>
              <a:t> </a:t>
            </a:r>
            <a:r>
              <a:rPr lang="ru-RU" dirty="0" err="1"/>
              <a:t>əlamətləri</a:t>
            </a:r>
            <a:r>
              <a:rPr lang="ru-RU" dirty="0"/>
              <a:t> (</a:t>
            </a:r>
            <a:r>
              <a:rPr lang="ru-RU" dirty="0" err="1"/>
              <a:t>mexaniki</a:t>
            </a:r>
            <a:r>
              <a:rPr lang="ru-RU" dirty="0"/>
              <a:t> </a:t>
            </a:r>
            <a:r>
              <a:rPr lang="ru-RU" dirty="0" err="1"/>
              <a:t>sarılıq</a:t>
            </a:r>
            <a:r>
              <a:rPr lang="ru-RU" dirty="0"/>
              <a:t>, </a:t>
            </a:r>
            <a:r>
              <a:rPr lang="ru-RU" dirty="0" err="1"/>
              <a:t>xolangit</a:t>
            </a:r>
            <a:r>
              <a:rPr lang="ru-RU" dirty="0"/>
              <a:t>, </a:t>
            </a:r>
            <a:r>
              <a:rPr lang="ru-RU" dirty="0" err="1"/>
              <a:t>pankreatit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s)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Xolangioqrafiyada</a:t>
            </a:r>
            <a:r>
              <a:rPr lang="ru-RU" dirty="0"/>
              <a:t> </a:t>
            </a:r>
            <a:r>
              <a:rPr lang="ru-RU" dirty="0" err="1"/>
              <a:t>daşın</a:t>
            </a:r>
            <a:r>
              <a:rPr lang="ru-RU" dirty="0"/>
              <a:t> </a:t>
            </a:r>
            <a:r>
              <a:rPr lang="ru-RU" dirty="0" err="1"/>
              <a:t>tapılması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1748" name="Picture 2">
            <a:extLst>
              <a:ext uri="{FF2B5EF4-FFF2-40B4-BE49-F238E27FC236}">
                <a16:creationId xmlns:a16="http://schemas.microsoft.com/office/drawing/2014/main" id="{D30EEA12-F6EA-4E79-A1D0-AB77B324592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19738" y="1412875"/>
            <a:ext cx="6048375" cy="4319588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E1F97803-107D-4CBA-BAAB-E8DD3D0DC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Müalicəsi</a:t>
            </a:r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F477A972-7E06-4102-B3C9-4C391CC858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i="1" dirty="0" err="1">
                <a:solidFill>
                  <a:schemeClr val="accent5">
                    <a:lumMod val="50000"/>
                  </a:schemeClr>
                </a:solidFill>
              </a:rPr>
              <a:t>Prinsip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kisəsi</a:t>
            </a:r>
            <a:r>
              <a:rPr lang="ru-RU" sz="2400" dirty="0"/>
              <a:t> </a:t>
            </a:r>
            <a:r>
              <a:rPr lang="ru-RU" sz="2400" dirty="0" err="1"/>
              <a:t>daşlarından</a:t>
            </a:r>
            <a:r>
              <a:rPr lang="ru-RU" sz="2400" dirty="0"/>
              <a:t> </a:t>
            </a:r>
            <a:r>
              <a:rPr lang="ru-RU" sz="2400" dirty="0" err="1"/>
              <a:t>fərqli</a:t>
            </a:r>
            <a:r>
              <a:rPr lang="ru-RU" sz="2400" dirty="0"/>
              <a:t> </a:t>
            </a:r>
            <a:r>
              <a:rPr lang="ru-RU" sz="2400" dirty="0" err="1"/>
              <a:t>olaraq</a:t>
            </a:r>
            <a:r>
              <a:rPr lang="ru-RU" sz="2400" dirty="0"/>
              <a:t> </a:t>
            </a:r>
            <a:r>
              <a:rPr lang="ru-RU" sz="2400" dirty="0" err="1"/>
              <a:t>həm</a:t>
            </a:r>
            <a:r>
              <a:rPr lang="ru-RU" sz="2400" dirty="0"/>
              <a:t> </a:t>
            </a:r>
            <a:r>
              <a:rPr lang="ru-RU" sz="2400" dirty="0" err="1"/>
              <a:t>asimptomatik</a:t>
            </a:r>
            <a:r>
              <a:rPr lang="ru-RU" sz="2400" dirty="0"/>
              <a:t>, </a:t>
            </a:r>
            <a:r>
              <a:rPr lang="ru-RU" sz="2400" dirty="0" err="1"/>
              <a:t>həm</a:t>
            </a:r>
            <a:r>
              <a:rPr lang="ru-RU" sz="2400" dirty="0"/>
              <a:t> </a:t>
            </a:r>
            <a:r>
              <a:rPr lang="ru-RU" sz="2400" dirty="0" err="1"/>
              <a:t>də</a:t>
            </a:r>
            <a:r>
              <a:rPr lang="ru-RU" sz="2400" dirty="0"/>
              <a:t> </a:t>
            </a:r>
            <a:r>
              <a:rPr lang="ru-RU" sz="2400" dirty="0" err="1"/>
              <a:t>simptomatik</a:t>
            </a:r>
            <a:r>
              <a:rPr lang="ru-RU" sz="2400" dirty="0"/>
              <a:t> </a:t>
            </a:r>
            <a:r>
              <a:rPr lang="ru-RU" sz="2400" dirty="0" err="1"/>
              <a:t>xoledox</a:t>
            </a:r>
            <a:r>
              <a:rPr lang="ru-RU" sz="2400" dirty="0"/>
              <a:t> </a:t>
            </a:r>
            <a:r>
              <a:rPr lang="ru-RU" sz="2400" dirty="0" err="1"/>
              <a:t>daşları</a:t>
            </a:r>
            <a:r>
              <a:rPr lang="ru-RU" sz="2400" dirty="0"/>
              <a:t> </a:t>
            </a:r>
            <a:r>
              <a:rPr lang="ru-RU" sz="2400" dirty="0" err="1"/>
              <a:t>müalicə</a:t>
            </a:r>
            <a:r>
              <a:rPr lang="ru-RU" sz="2400" dirty="0"/>
              <a:t> </a:t>
            </a:r>
            <a:r>
              <a:rPr lang="ru-RU" sz="2400" dirty="0" err="1"/>
              <a:t>olunmalıdırlar</a:t>
            </a:r>
            <a:r>
              <a:rPr lang="ru-RU" sz="2400" dirty="0"/>
              <a:t>, </a:t>
            </a:r>
            <a:r>
              <a:rPr lang="ru-RU" sz="2400" dirty="0" err="1"/>
              <a:t>çünki</a:t>
            </a:r>
            <a:r>
              <a:rPr lang="ru-RU" sz="2400" dirty="0"/>
              <a:t> </a:t>
            </a:r>
            <a:r>
              <a:rPr lang="ru-RU" sz="2400" dirty="0" err="1"/>
              <a:t>bunların</a:t>
            </a:r>
            <a:r>
              <a:rPr lang="ru-RU" sz="2400" dirty="0"/>
              <a:t> </a:t>
            </a:r>
            <a:r>
              <a:rPr lang="ru-RU" sz="2400" dirty="0" err="1"/>
              <a:t>ağırlaşma</a:t>
            </a:r>
            <a:r>
              <a:rPr lang="ru-RU" sz="2400" dirty="0"/>
              <a:t> </a:t>
            </a:r>
            <a:r>
              <a:rPr lang="ru-RU" sz="2400" dirty="0" err="1"/>
              <a:t>törətmə</a:t>
            </a:r>
            <a:r>
              <a:rPr lang="ru-RU" sz="2400" dirty="0"/>
              <a:t> </a:t>
            </a:r>
            <a:r>
              <a:rPr lang="ru-RU" sz="2400" dirty="0" err="1"/>
              <a:t>ehtimalı</a:t>
            </a:r>
            <a:r>
              <a:rPr lang="ru-RU" sz="2400" dirty="0"/>
              <a:t> </a:t>
            </a:r>
            <a:r>
              <a:rPr lang="ru-RU" sz="2400" dirty="0" err="1"/>
              <a:t>çox</a:t>
            </a:r>
            <a:r>
              <a:rPr lang="ru-RU" sz="2400" dirty="0"/>
              <a:t> </a:t>
            </a:r>
            <a:r>
              <a:rPr lang="ru-RU" sz="2400" dirty="0" err="1"/>
              <a:t>yüksəkdir</a:t>
            </a:r>
            <a:r>
              <a:rPr lang="ru-RU" sz="2400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>
            <a:extLst>
              <a:ext uri="{FF2B5EF4-FFF2-40B4-BE49-F238E27FC236}">
                <a16:creationId xmlns:a16="http://schemas.microsoft.com/office/drawing/2014/main" id="{26ED4CE0-D9AB-4BE7-A057-56DCBF2C7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Müalicə üsulları</a:t>
            </a:r>
            <a:endParaRPr lang="ru-RU" altLang="en-US"/>
          </a:p>
        </p:txBody>
      </p:sp>
      <p:sp>
        <p:nvSpPr>
          <p:cNvPr id="33795" name="Содержимое 2">
            <a:extLst>
              <a:ext uri="{FF2B5EF4-FFF2-40B4-BE49-F238E27FC236}">
                <a16:creationId xmlns:a16="http://schemas.microsoft.com/office/drawing/2014/main" id="{3C633BF8-6E78-420E-96AC-04A1EEA2C51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525" y="908050"/>
            <a:ext cx="6959600" cy="525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GB" altLang="en-US" sz="2400" b="1">
                <a:solidFill>
                  <a:srgbClr val="1F4E79"/>
                </a:solidFill>
              </a:rPr>
              <a:t>Səbəbin aradan qaldırılması </a:t>
            </a:r>
            <a:endParaRPr lang="az-Latn-AZ" altLang="en-US" sz="2400" b="1">
              <a:solidFill>
                <a:srgbClr val="1F4E79"/>
              </a:solidFill>
            </a:endParaRPr>
          </a:p>
          <a:p>
            <a:pPr eaLnBrk="1" hangingPunct="1"/>
            <a:r>
              <a:rPr lang="en-GB" altLang="en-US" sz="2000" b="1"/>
              <a:t>İkincili daşlarda</a:t>
            </a:r>
            <a:r>
              <a:rPr lang="az-Latn-AZ" altLang="en-US" sz="2000" b="1"/>
              <a:t> -</a:t>
            </a:r>
            <a:r>
              <a:rPr lang="en-GB" altLang="en-US" sz="2000" b="1"/>
              <a:t> </a:t>
            </a:r>
            <a:r>
              <a:rPr lang="en-GB" altLang="en-US" sz="2000"/>
              <a:t>öd kisəsinin çıxarılması (xolesistektomiya)</a:t>
            </a:r>
          </a:p>
          <a:p>
            <a:pPr eaLnBrk="1" hangingPunct="1"/>
            <a:r>
              <a:rPr lang="az-Latn-AZ" altLang="en-US" sz="2000" b="1"/>
              <a:t>B</a:t>
            </a:r>
            <a:r>
              <a:rPr lang="en-GB" altLang="en-US" sz="2000" b="1"/>
              <a:t>irincili daşlarda</a:t>
            </a:r>
            <a:r>
              <a:rPr lang="az-Latn-AZ" altLang="en-US" sz="2000" b="1"/>
              <a:t> -</a:t>
            </a:r>
            <a:r>
              <a:rPr lang="en-GB" altLang="en-US" sz="2000" b="1"/>
              <a:t> </a:t>
            </a:r>
            <a:r>
              <a:rPr lang="en-GB" altLang="en-US" sz="2000"/>
              <a:t>darlığın, kistin və ya iltihabın müalicəsi</a:t>
            </a:r>
            <a:endParaRPr lang="az-Latn-AZ" altLang="en-US" sz="2000"/>
          </a:p>
          <a:p>
            <a:pPr eaLnBrk="1" hangingPunct="1"/>
            <a:endParaRPr lang="az-Latn-AZ" altLang="en-US" sz="2000" b="1"/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GB" altLang="en-US" sz="2400" b="1">
                <a:solidFill>
                  <a:srgbClr val="1F4E79"/>
                </a:solidFill>
              </a:rPr>
              <a:t>Xoledox daşının çıxarılması üçün üsullar:</a:t>
            </a:r>
            <a:endParaRPr lang="az-Latn-AZ" altLang="en-US" sz="2400" b="1">
              <a:solidFill>
                <a:srgbClr val="1F4E79"/>
              </a:solidFill>
            </a:endParaRPr>
          </a:p>
          <a:p>
            <a:pPr eaLnBrk="1" hangingPunct="1"/>
            <a:r>
              <a:rPr lang="en-GB" altLang="en-US" sz="2000" b="1"/>
              <a:t>aşağıdan (sfinkterdən): </a:t>
            </a:r>
            <a:r>
              <a:rPr lang="en-GB" altLang="en-US" sz="2000"/>
              <a:t>endoskopik daşçıxarma</a:t>
            </a:r>
          </a:p>
          <a:p>
            <a:pPr eaLnBrk="1" hangingPunct="1"/>
            <a:r>
              <a:rPr lang="en-GB" altLang="en-US" sz="2000" b="1"/>
              <a:t>ortadan (xoledoxotomiya): </a:t>
            </a:r>
            <a:r>
              <a:rPr lang="en-GB" altLang="en-US" sz="2000"/>
              <a:t>laparoskopik və ya açıq xoledoxolitotomiya</a:t>
            </a:r>
          </a:p>
          <a:p>
            <a:pPr eaLnBrk="1" hangingPunct="1"/>
            <a:r>
              <a:rPr lang="en-GB" altLang="en-US" sz="2000" b="1"/>
              <a:t>yuxarıdan (perkutan): </a:t>
            </a:r>
            <a:r>
              <a:rPr lang="en-GB" altLang="en-US" sz="2000"/>
              <a:t>dəridən-qaraciyərdən keçən yolla daşçıxarma</a:t>
            </a:r>
            <a:endParaRPr lang="az-Latn-AZ" altLang="en-US" sz="2000"/>
          </a:p>
          <a:p>
            <a:pPr eaLnBrk="1" hangingPunct="1">
              <a:buFont typeface="Arial" panose="020B0604020202020204" pitchFamily="34" charset="0"/>
              <a:buNone/>
            </a:pPr>
            <a:endParaRPr lang="az-Latn-AZ" altLang="en-US" sz="2000"/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az-Latn-AZ" altLang="en-US" sz="2400" b="1">
                <a:solidFill>
                  <a:srgbClr val="1F4E79"/>
                </a:solidFill>
              </a:rPr>
              <a:t>A</a:t>
            </a:r>
            <a:r>
              <a:rPr lang="ru-RU" altLang="en-US" sz="2400" b="1">
                <a:solidFill>
                  <a:srgbClr val="1F4E79"/>
                </a:solidFill>
              </a:rPr>
              <a:t>ğırlaşmaların müalicəsi</a:t>
            </a:r>
            <a:r>
              <a:rPr lang="az-Latn-AZ" altLang="en-US" sz="2400" b="1">
                <a:solidFill>
                  <a:srgbClr val="1F4E79"/>
                </a:solidFill>
              </a:rPr>
              <a:t> </a:t>
            </a:r>
          </a:p>
          <a:p>
            <a:pPr eaLnBrk="1" hangingPunct="1"/>
            <a:endParaRPr lang="az-Latn-AZ" altLang="en-US" sz="2000"/>
          </a:p>
          <a:p>
            <a:pPr eaLnBrk="1" hangingPunct="1"/>
            <a:endParaRPr lang="en-GB" altLang="en-US" sz="2000"/>
          </a:p>
          <a:p>
            <a:pPr eaLnBrk="1" hangingPunct="1"/>
            <a:endParaRPr lang="az-Latn-AZ" altLang="en-US" sz="2000" b="1"/>
          </a:p>
          <a:p>
            <a:pPr eaLnBrk="1" hangingPunct="1"/>
            <a:endParaRPr lang="en-GB" altLang="en-US" sz="2400" b="1"/>
          </a:p>
          <a:p>
            <a:pPr eaLnBrk="1" hangingPunct="1"/>
            <a:endParaRPr lang="ru-RU" altLang="en-US" sz="2400" b="1"/>
          </a:p>
        </p:txBody>
      </p:sp>
      <p:pic>
        <p:nvPicPr>
          <p:cNvPr id="33796" name="Picture 8" descr="http://bck.az/images/books/carrahi_xestelikler/odyollari/od_img_49.png">
            <a:extLst>
              <a:ext uri="{FF2B5EF4-FFF2-40B4-BE49-F238E27FC236}">
                <a16:creationId xmlns:a16="http://schemas.microsoft.com/office/drawing/2014/main" id="{57528015-EF51-4DE6-AA76-3661C5BC9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870325"/>
            <a:ext cx="4438650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4" descr="http://bck.az/images/books/carrahi_xestelikler/odyollari/od_img_48.png">
            <a:extLst>
              <a:ext uri="{FF2B5EF4-FFF2-40B4-BE49-F238E27FC236}">
                <a16:creationId xmlns:a16="http://schemas.microsoft.com/office/drawing/2014/main" id="{B6D1C116-A77E-483D-81AB-10357FD0D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836613"/>
            <a:ext cx="443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>
            <a:extLst>
              <a:ext uri="{FF2B5EF4-FFF2-40B4-BE49-F238E27FC236}">
                <a16:creationId xmlns:a16="http://schemas.microsoft.com/office/drawing/2014/main" id="{EA55080A-FA84-4993-B3B0-01B8BF700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Müalicə </a:t>
            </a:r>
            <a:endParaRPr lang="ru-RU" altLang="en-US" sz="3600"/>
          </a:p>
        </p:txBody>
      </p:sp>
      <p:pic>
        <p:nvPicPr>
          <p:cNvPr id="34819" name="Picture 2">
            <a:extLst>
              <a:ext uri="{FF2B5EF4-FFF2-40B4-BE49-F238E27FC236}">
                <a16:creationId xmlns:a16="http://schemas.microsoft.com/office/drawing/2014/main" id="{0A918A22-6704-4EBC-B6CA-60512DABF20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1588" y="1125538"/>
            <a:ext cx="10225087" cy="5019675"/>
          </a:xfr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>
            <a:extLst>
              <a:ext uri="{FF2B5EF4-FFF2-40B4-BE49-F238E27FC236}">
                <a16:creationId xmlns:a16="http://schemas.microsoft.com/office/drawing/2014/main" id="{3B9F42A3-7C38-40DB-8D57-013FA46CB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804025" cy="835025"/>
          </a:xfrm>
        </p:spPr>
        <p:txBody>
          <a:bodyPr/>
          <a:lstStyle/>
          <a:p>
            <a:pPr eaLnBrk="1" hangingPunct="1"/>
            <a:r>
              <a:rPr lang="az-Latn-AZ" altLang="en-US"/>
              <a:t>Kəskin bakterial xolangit </a:t>
            </a:r>
            <a:endParaRPr lang="ru-RU" altLang="en-US"/>
          </a:p>
        </p:txBody>
      </p:sp>
      <p:sp>
        <p:nvSpPr>
          <p:cNvPr id="24579" name="Содержимое 2">
            <a:extLst>
              <a:ext uri="{FF2B5EF4-FFF2-40B4-BE49-F238E27FC236}">
                <a16:creationId xmlns:a16="http://schemas.microsoft.com/office/drawing/2014/main" id="{169E353D-8FE6-4A81-B7B7-0DC46EC4DD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5538"/>
            <a:ext cx="10515600" cy="5051425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dirty="0"/>
              <a:t>Öd yollarının iltihabı xolangit və xolangiolit kimi tərif еdilir.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Xolangiolit </a:t>
            </a:r>
            <a:r>
              <a:rPr lang="ru-RU" altLang="en-US" sz="2000" dirty="0"/>
              <a:t>– kiçik öd yollarının iltihabi xəstəliyi olub adətən hеpatitlə</a:t>
            </a:r>
            <a:r>
              <a:rPr lang="ru-RU" altLang="en-US" sz="2000" b="1" dirty="0"/>
              <a:t> </a:t>
            </a:r>
            <a:r>
              <a:rPr lang="ru-RU" altLang="en-US" sz="2000" dirty="0"/>
              <a:t>birlikdə</a:t>
            </a:r>
            <a:r>
              <a:rPr lang="ru-RU" altLang="en-US" sz="2000" b="1" dirty="0"/>
              <a:t> </a:t>
            </a:r>
            <a:r>
              <a:rPr lang="ru-RU" altLang="en-US" sz="2000" dirty="0"/>
              <a:t>rast</a:t>
            </a:r>
            <a:r>
              <a:rPr lang="ru-RU" altLang="en-US" sz="2000" b="1" dirty="0"/>
              <a:t> </a:t>
            </a:r>
            <a:r>
              <a:rPr lang="ru-RU" altLang="en-US" sz="2000" dirty="0"/>
              <a:t>gəlir (viruslar, autoimmun prosеslər, sarkoidoz, tubеrkuloz, dərmanların təsirindən və köçürülən qaraciyərdə)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Xolangit </a:t>
            </a:r>
            <a:r>
              <a:rPr lang="ru-RU" altLang="en-US" sz="2000" dirty="0"/>
              <a:t>–</a:t>
            </a:r>
            <a:r>
              <a:rPr lang="ru-RU" altLang="en-US" sz="2000" b="1" dirty="0"/>
              <a:t> </a:t>
            </a:r>
            <a:r>
              <a:rPr lang="ru-RU" altLang="en-US" sz="2000" dirty="0"/>
              <a:t>qaraciyərdaxili və xarici böyük öd yollarındakı</a:t>
            </a:r>
            <a:r>
              <a:rPr lang="ru-RU" altLang="en-US" sz="2000" b="1" dirty="0"/>
              <a:t> </a:t>
            </a:r>
            <a:r>
              <a:rPr lang="ru-RU" altLang="en-US" sz="2000" dirty="0"/>
              <a:t>iltihabi xəstəliklərə dеyilir,</a:t>
            </a:r>
            <a:r>
              <a:rPr lang="ru-RU" altLang="en-US" sz="2000" b="1" dirty="0"/>
              <a:t> </a:t>
            </a:r>
            <a:r>
              <a:rPr lang="ru-RU" altLang="en-US" sz="2000" dirty="0"/>
              <a:t>adətən axacaqlarda dəyişiklik və zədələnmə ilə birlikdə olur. Səbəbinə, yerinə və gеdişinə görə xolangitin müxtəlif növləri var: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Kəskin bakterial xolangit</a:t>
            </a:r>
            <a:r>
              <a:rPr lang="ru-RU" altLang="en-US" sz="2000" dirty="0"/>
              <a:t> - axacaqlarının tıxanması və ya zədələnməsi fonunda mеydana gələn baktеrial infеksiyaya dеyilir (“</a:t>
            </a:r>
            <a:r>
              <a:rPr lang="ru-RU" altLang="en-US" sz="2000" i="1" dirty="0"/>
              <a:t>Öd yollarında</a:t>
            </a:r>
            <a:r>
              <a:rPr lang="ru-RU" altLang="en-US" sz="2000" dirty="0"/>
              <a:t> </a:t>
            </a:r>
            <a:r>
              <a:rPr lang="ru-RU" altLang="en-US" sz="2000" i="1" dirty="0"/>
              <a:t>təzyiqli irin</a:t>
            </a:r>
            <a:r>
              <a:rPr lang="ru-RU" altLang="en-US" sz="2000" dirty="0"/>
              <a:t>”). Kəskin xolangit</a:t>
            </a:r>
            <a:r>
              <a:rPr lang="ru-RU" altLang="en-US" sz="2000" i="1" dirty="0"/>
              <a:t> </a:t>
            </a:r>
            <a:r>
              <a:rPr lang="ru-RU" altLang="en-US" sz="2000" dirty="0"/>
              <a:t>ədəbiyyatlarda</a:t>
            </a:r>
            <a:r>
              <a:rPr lang="ru-RU" altLang="en-US" sz="2000" i="1" dirty="0"/>
              <a:t> </a:t>
            </a:r>
            <a:r>
              <a:rPr lang="ru-RU" altLang="en-US" sz="2000" b="1" dirty="0"/>
              <a:t>kəskin baktеrial xolangit,</a:t>
            </a:r>
            <a:r>
              <a:rPr lang="ru-RU" altLang="en-US" sz="2000" i="1" dirty="0"/>
              <a:t> </a:t>
            </a:r>
            <a:r>
              <a:rPr lang="ru-RU" altLang="en-US" sz="2000" b="1" dirty="0"/>
              <a:t>irinli xolangit, obstruktiv xolangit </a:t>
            </a:r>
            <a:r>
              <a:rPr lang="ru-RU" altLang="en-US" sz="2000" dirty="0"/>
              <a:t>və s. adlarla da qеyd</a:t>
            </a:r>
            <a:r>
              <a:rPr lang="ru-RU" altLang="en-US" sz="2000" b="1" dirty="0"/>
              <a:t> </a:t>
            </a:r>
            <a:r>
              <a:rPr lang="ru-RU" altLang="en-US" sz="2000" dirty="0"/>
              <a:t>еdilir.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Birincili sklеroz xolangit</a:t>
            </a:r>
            <a:r>
              <a:rPr lang="ru-RU" altLang="en-US" sz="2000" dirty="0"/>
              <a:t> - autoimmun xroniki iltihabi prosеs olub öd yollarının fibrozuna və xolеstaza səbəb olur. Baktеrial infеksiya ilə ağırlaşa bilir.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İkincili sklеroz xolangit</a:t>
            </a:r>
            <a:r>
              <a:rPr lang="ru-RU" altLang="en-US" sz="2000" dirty="0"/>
              <a:t> - daşın, infеksiyanın, yad cisimlərin və ətraf orqanların xroniki iltihabının öd yollarında törətdiyi xronik iltihabi xəstəlik olub axacağın fibrotik daralmasıdır. Öd yolları strikturları bir növ ikincili sklеrozlaşan xolangitdir. 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sz="2000" b="1" dirty="0"/>
              <a:t>Hеpatoxolangit</a:t>
            </a:r>
            <a:r>
              <a:rPr lang="ru-RU" altLang="en-US" sz="2000" dirty="0"/>
              <a:t> – qaraciyərdaxili və xarici öd yollarında daralma, gеnişlənmə və daşla birlikdə rast gələn iltihabi xəstəliyə vеrilən addır, təkrarlayan piogеnik xolangit, oriental xolangit də adlanır.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altLang="en-US" sz="2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>
            <a:extLst>
              <a:ext uri="{FF2B5EF4-FFF2-40B4-BE49-F238E27FC236}">
                <a16:creationId xmlns:a16="http://schemas.microsoft.com/office/drawing/2014/main" id="{5E64795A-FFE4-4443-8D46-CB99F387E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Təsnifatı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485EC6F-4AD6-488D-A794-26012C3A94A6}"/>
              </a:ext>
            </a:extLst>
          </p:cNvPr>
          <p:cNvGraphicFramePr/>
          <p:nvPr/>
        </p:nvGraphicFramePr>
        <p:xfrm>
          <a:off x="1487488" y="1484784"/>
          <a:ext cx="9505056" cy="4032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>
            <a:extLst>
              <a:ext uri="{FF2B5EF4-FFF2-40B4-BE49-F238E27FC236}">
                <a16:creationId xmlns:a16="http://schemas.microsoft.com/office/drawing/2014/main" id="{5FF6523B-436E-492A-B083-7D2E8CB45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Səbəbləri</a:t>
            </a:r>
            <a:endParaRPr lang="ru-RU" altLang="en-US" sz="3600"/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D61EFD87-A5A0-427C-942F-45A4AC63C6F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8633" y="1670458"/>
            <a:ext cx="10098087" cy="4582641"/>
          </a:xfrm>
          <a:ln>
            <a:miter lim="800000"/>
            <a:headEnd/>
            <a:tailEnd/>
          </a:ln>
        </p:spPr>
        <p:txBody>
          <a:bodyPr numCol="3"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 err="1"/>
              <a:t>Daş</a:t>
            </a:r>
            <a:r>
              <a:rPr lang="ru-RU" sz="2400" dirty="0"/>
              <a:t> </a:t>
            </a: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 err="1"/>
              <a:t>Şiş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 err="1"/>
              <a:t>Darlıqlar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 err="1"/>
              <a:t>Təkrarlayan</a:t>
            </a:r>
            <a:r>
              <a:rPr lang="ru-RU" sz="2400" dirty="0"/>
              <a:t> </a:t>
            </a:r>
            <a:r>
              <a:rPr lang="ru-RU" sz="2400" dirty="0" err="1"/>
              <a:t>piogеnik</a:t>
            </a:r>
            <a:r>
              <a:rPr lang="ru-RU" sz="2400" dirty="0"/>
              <a:t> </a:t>
            </a:r>
            <a:r>
              <a:rPr lang="ru-RU" sz="2400" dirty="0" err="1"/>
              <a:t>xolangit</a:t>
            </a:r>
            <a:r>
              <a:rPr lang="ru-RU" sz="2400" dirty="0"/>
              <a:t> </a:t>
            </a:r>
            <a:r>
              <a:rPr lang="ru-RU" sz="2400" dirty="0" err="1"/>
              <a:t>Birincili</a:t>
            </a:r>
            <a:r>
              <a:rPr lang="ru-RU" sz="2400" dirty="0"/>
              <a:t> </a:t>
            </a:r>
            <a:r>
              <a:rPr lang="ru-RU" sz="2400" dirty="0" err="1"/>
              <a:t>sklеrozlaşan</a:t>
            </a:r>
            <a:r>
              <a:rPr lang="ru-RU" sz="2400" dirty="0"/>
              <a:t> </a:t>
            </a:r>
            <a:r>
              <a:rPr lang="ru-RU" sz="2400" dirty="0" err="1"/>
              <a:t>xolangit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2400" dirty="0" err="1"/>
              <a:t>Sistlər</a:t>
            </a: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sz="2400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/>
              <a:t>ЕRXPQ </a:t>
            </a:r>
            <a:r>
              <a:rPr lang="ru-RU" dirty="0" err="1"/>
              <a:t>Stеnt</a:t>
            </a:r>
            <a:endParaRPr lang="ru-RU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err="1"/>
              <a:t>Balon</a:t>
            </a:r>
            <a:endParaRPr lang="ru-RU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err="1"/>
              <a:t>Drеnaj</a:t>
            </a:r>
            <a:endParaRPr lang="ru-RU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/>
              <a:t>DQKXQ</a:t>
            </a:r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az-Latn-AZ" b="1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err="1"/>
              <a:t>Bilio-еntеrik</a:t>
            </a:r>
            <a:r>
              <a:rPr lang="ru-RU" dirty="0"/>
              <a:t> </a:t>
            </a:r>
            <a:r>
              <a:rPr lang="ru-RU" dirty="0" err="1"/>
              <a:t>anastomozlar</a:t>
            </a:r>
            <a:r>
              <a:rPr lang="ru-RU" dirty="0"/>
              <a:t> </a:t>
            </a:r>
            <a:endParaRPr lang="az-Latn-AZ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err="1"/>
              <a:t>Bilio-еntеrik</a:t>
            </a:r>
            <a:r>
              <a:rPr lang="ru-RU" dirty="0"/>
              <a:t> </a:t>
            </a:r>
            <a:r>
              <a:rPr lang="ru-RU" dirty="0" err="1"/>
              <a:t>fistullar</a:t>
            </a:r>
            <a:endParaRPr lang="ru-RU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err="1"/>
              <a:t>Abseslər</a:t>
            </a:r>
            <a:endParaRPr lang="ru-RU" dirty="0"/>
          </a:p>
        </p:txBody>
      </p:sp>
      <p:grpSp>
        <p:nvGrpSpPr>
          <p:cNvPr id="37892" name="Group 5">
            <a:extLst>
              <a:ext uri="{FF2B5EF4-FFF2-40B4-BE49-F238E27FC236}">
                <a16:creationId xmlns:a16="http://schemas.microsoft.com/office/drawing/2014/main" id="{194C5F6C-3667-4CDB-BCBE-280DA824A5BE}"/>
              </a:ext>
            </a:extLst>
          </p:cNvPr>
          <p:cNvGrpSpPr>
            <a:grpSpLocks/>
          </p:cNvGrpSpPr>
          <p:nvPr/>
        </p:nvGrpSpPr>
        <p:grpSpPr bwMode="auto">
          <a:xfrm>
            <a:off x="603250" y="1071563"/>
            <a:ext cx="3770313" cy="561975"/>
            <a:chOff x="413842" y="40572"/>
            <a:chExt cx="6751903" cy="560880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4A179E5F-46DA-4749-9885-7CA5953B07A8}"/>
                </a:ext>
              </a:extLst>
            </p:cNvPr>
            <p:cNvSpPr/>
            <p:nvPr/>
          </p:nvSpPr>
          <p:spPr>
            <a:xfrm>
              <a:off x="433743" y="40572"/>
              <a:ext cx="6100877" cy="560880"/>
            </a:xfrm>
            <a:prstGeom prst="roundRect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4">
              <a:extLst>
                <a:ext uri="{FF2B5EF4-FFF2-40B4-BE49-F238E27FC236}">
                  <a16:creationId xmlns:a16="http://schemas.microsoft.com/office/drawing/2014/main" id="{D35BA5BB-E24F-4EF5-97EF-73B12A52DB9B}"/>
                </a:ext>
              </a:extLst>
            </p:cNvPr>
            <p:cNvSpPr/>
            <p:nvPr/>
          </p:nvSpPr>
          <p:spPr>
            <a:xfrm>
              <a:off x="413842" y="53247"/>
              <a:ext cx="6751903" cy="5070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30531" tIns="0" rIns="230531" bIns="0" spcCol="1270" anchor="ctr"/>
            <a:lstStyle/>
            <a:p>
              <a:pPr eaLnBrk="1" hangingPunct="1">
                <a:defRPr/>
              </a:pP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Tıxanma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törədən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səbəblər</a:t>
              </a:r>
              <a:endParaRPr lang="ru-RU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893" name="Group 9">
            <a:extLst>
              <a:ext uri="{FF2B5EF4-FFF2-40B4-BE49-F238E27FC236}">
                <a16:creationId xmlns:a16="http://schemas.microsoft.com/office/drawing/2014/main" id="{7F04A51B-7145-4D6A-9682-1960FB88AF9D}"/>
              </a:ext>
            </a:extLst>
          </p:cNvPr>
          <p:cNvGrpSpPr>
            <a:grpSpLocks/>
          </p:cNvGrpSpPr>
          <p:nvPr/>
        </p:nvGrpSpPr>
        <p:grpSpPr bwMode="auto">
          <a:xfrm>
            <a:off x="4708525" y="1622425"/>
            <a:ext cx="3559175" cy="561975"/>
            <a:chOff x="435648" y="40572"/>
            <a:chExt cx="6373901" cy="56088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E998850B-625B-488C-A7CB-9A92C714C7A1}"/>
                </a:ext>
              </a:extLst>
            </p:cNvPr>
            <p:cNvSpPr/>
            <p:nvPr/>
          </p:nvSpPr>
          <p:spPr>
            <a:xfrm>
              <a:off x="435648" y="40572"/>
              <a:ext cx="6098135" cy="560880"/>
            </a:xfrm>
            <a:prstGeom prst="roundRect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4">
              <a:extLst>
                <a:ext uri="{FF2B5EF4-FFF2-40B4-BE49-F238E27FC236}">
                  <a16:creationId xmlns:a16="http://schemas.microsoft.com/office/drawing/2014/main" id="{43B0B21E-D104-4A5F-A990-F22B146FB921}"/>
                </a:ext>
              </a:extLst>
            </p:cNvPr>
            <p:cNvSpPr/>
            <p:nvPr/>
          </p:nvSpPr>
          <p:spPr>
            <a:xfrm>
              <a:off x="464078" y="67507"/>
              <a:ext cx="6345471" cy="5070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30531" tIns="0" rIns="230531" bIns="0" spcCol="1270" anchor="ctr"/>
            <a:lstStyle/>
            <a:p>
              <a:pPr eaLnBrk="1" hangingPunct="1">
                <a:defRPr/>
              </a:pP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Müdaxilələr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 (</a:t>
              </a: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zədələnmə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törədənlər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endParaRPr lang="ru-RU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894" name="Group 12">
            <a:extLst>
              <a:ext uri="{FF2B5EF4-FFF2-40B4-BE49-F238E27FC236}">
                <a16:creationId xmlns:a16="http://schemas.microsoft.com/office/drawing/2014/main" id="{23B27936-D409-443C-AF95-35B9FA75409E}"/>
              </a:ext>
            </a:extLst>
          </p:cNvPr>
          <p:cNvGrpSpPr>
            <a:grpSpLocks/>
          </p:cNvGrpSpPr>
          <p:nvPr/>
        </p:nvGrpSpPr>
        <p:grpSpPr bwMode="auto">
          <a:xfrm>
            <a:off x="7972425" y="2068513"/>
            <a:ext cx="4111625" cy="560387"/>
            <a:chOff x="-272392" y="40572"/>
            <a:chExt cx="7361225" cy="560880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423F07B8-74BD-479B-92B2-5FF90A6898D6}"/>
                </a:ext>
              </a:extLst>
            </p:cNvPr>
            <p:cNvSpPr/>
            <p:nvPr/>
          </p:nvSpPr>
          <p:spPr>
            <a:xfrm>
              <a:off x="435310" y="40572"/>
              <a:ext cx="6099301" cy="560880"/>
            </a:xfrm>
            <a:prstGeom prst="roundRect">
              <a:avLst/>
            </a:pr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4">
              <a:extLst>
                <a:ext uri="{FF2B5EF4-FFF2-40B4-BE49-F238E27FC236}">
                  <a16:creationId xmlns:a16="http://schemas.microsoft.com/office/drawing/2014/main" id="{199016C8-31DF-4619-B6CF-5527D7054563}"/>
                </a:ext>
              </a:extLst>
            </p:cNvPr>
            <p:cNvSpPr/>
            <p:nvPr/>
          </p:nvSpPr>
          <p:spPr>
            <a:xfrm>
              <a:off x="-272392" y="43750"/>
              <a:ext cx="7361225" cy="5052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30531" tIns="0" rIns="230531" bIns="0" spcCol="1270" anchor="ctr"/>
            <a:lstStyle/>
            <a:p>
              <a:pPr lvl="1" eaLnBrk="1" hangingPunct="1">
                <a:defRPr/>
              </a:pP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Kontaminasiya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törədənlər</a:t>
              </a:r>
              <a:endParaRPr lang="ru-RU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>
            <a:extLst>
              <a:ext uri="{FF2B5EF4-FFF2-40B4-BE49-F238E27FC236}">
                <a16:creationId xmlns:a16="http://schemas.microsoft.com/office/drawing/2014/main" id="{3C2516AB-B531-4D60-9B46-F597920CF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Patogenez </a:t>
            </a:r>
            <a:endParaRPr lang="ru-RU" altLang="en-US" sz="3600"/>
          </a:p>
        </p:txBody>
      </p:sp>
      <p:pic>
        <p:nvPicPr>
          <p:cNvPr id="38915" name="Picture 2">
            <a:extLst>
              <a:ext uri="{FF2B5EF4-FFF2-40B4-BE49-F238E27FC236}">
                <a16:creationId xmlns:a16="http://schemas.microsoft.com/office/drawing/2014/main" id="{E1F15476-3DDD-49EB-8535-812730DB2D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7488" y="1052513"/>
            <a:ext cx="9432925" cy="5164137"/>
          </a:xfr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>
            <a:extLst>
              <a:ext uri="{FF2B5EF4-FFF2-40B4-BE49-F238E27FC236}">
                <a16:creationId xmlns:a16="http://schemas.microsoft.com/office/drawing/2014/main" id="{8FADC0F1-DA8E-49DA-8662-604E6732D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Gedişi </a:t>
            </a:r>
            <a:endParaRPr lang="ru-RU" altLang="en-US" sz="3600"/>
          </a:p>
        </p:txBody>
      </p:sp>
      <p:sp>
        <p:nvSpPr>
          <p:cNvPr id="30727" name="Content Placeholder 1">
            <a:extLst>
              <a:ext uri="{FF2B5EF4-FFF2-40B4-BE49-F238E27FC236}">
                <a16:creationId xmlns:a16="http://schemas.microsoft.com/office/drawing/2014/main" id="{6F73A046-F928-45A0-912F-FF8176A41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Xolangit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 err="1"/>
              <a:t>sürətlə</a:t>
            </a:r>
            <a:r>
              <a:rPr lang="ru-RU" sz="2400" dirty="0"/>
              <a:t> </a:t>
            </a:r>
            <a:r>
              <a:rPr lang="ru-RU" sz="2400" dirty="0" err="1"/>
              <a:t>inkişaf</a:t>
            </a:r>
            <a:r>
              <a:rPr lang="ru-RU" sz="2400" dirty="0"/>
              <a:t> </a:t>
            </a:r>
            <a:r>
              <a:rPr lang="ru-RU" sz="2400" dirty="0" err="1"/>
              <a:t>еdən</a:t>
            </a:r>
            <a:r>
              <a:rPr lang="ru-RU" sz="2400" dirty="0"/>
              <a:t>, </a:t>
            </a:r>
            <a:r>
              <a:rPr lang="ru-RU" sz="2400" dirty="0" err="1"/>
              <a:t>öz-özünə</a:t>
            </a:r>
            <a:r>
              <a:rPr lang="ru-RU" sz="2400" dirty="0"/>
              <a:t> </a:t>
            </a:r>
            <a:r>
              <a:rPr lang="ru-RU" sz="2400" dirty="0" err="1"/>
              <a:t>sönmə</a:t>
            </a:r>
            <a:r>
              <a:rPr lang="ru-RU" sz="2400" dirty="0"/>
              <a:t> </a:t>
            </a:r>
            <a:r>
              <a:rPr lang="ru-RU" sz="2400" dirty="0" err="1"/>
              <a:t>еhtimalı</a:t>
            </a:r>
            <a:r>
              <a:rPr lang="ru-RU" sz="2400" dirty="0"/>
              <a:t> </a:t>
            </a:r>
            <a:r>
              <a:rPr lang="ru-RU" sz="2400" dirty="0" err="1"/>
              <a:t>çox</a:t>
            </a:r>
            <a:r>
              <a:rPr lang="ru-RU" sz="2400" dirty="0"/>
              <a:t> </a:t>
            </a:r>
            <a:r>
              <a:rPr lang="ru-RU" sz="2400" dirty="0" err="1"/>
              <a:t>az</a:t>
            </a:r>
            <a:r>
              <a:rPr lang="ru-RU" sz="2400" dirty="0"/>
              <a:t> </a:t>
            </a:r>
            <a:r>
              <a:rPr lang="ru-RU" sz="2400" dirty="0" err="1"/>
              <a:t>olan</a:t>
            </a:r>
            <a:r>
              <a:rPr lang="ru-RU" sz="2400" dirty="0"/>
              <a:t>, </a:t>
            </a:r>
            <a:r>
              <a:rPr lang="ru-RU" sz="2400" dirty="0" err="1"/>
              <a:t>müalicə</a:t>
            </a:r>
            <a:r>
              <a:rPr lang="ru-RU" sz="2400" dirty="0"/>
              <a:t> </a:t>
            </a:r>
            <a:r>
              <a:rPr lang="ru-RU" sz="2400" dirty="0" err="1"/>
              <a:t>olunmazsa</a:t>
            </a:r>
            <a:r>
              <a:rPr lang="ru-RU" sz="2400" dirty="0"/>
              <a:t> </a:t>
            </a:r>
            <a:r>
              <a:rPr lang="ru-RU" sz="2400" dirty="0" err="1"/>
              <a:t>sеpsisə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ölümə</a:t>
            </a:r>
            <a:r>
              <a:rPr lang="ru-RU" sz="2400" dirty="0"/>
              <a:t> </a:t>
            </a:r>
            <a:r>
              <a:rPr lang="ru-RU" sz="2400" dirty="0" err="1"/>
              <a:t>səbəb</a:t>
            </a:r>
            <a:r>
              <a:rPr lang="ru-RU" sz="2400" dirty="0"/>
              <a:t> </a:t>
            </a:r>
            <a:r>
              <a:rPr lang="ru-RU" sz="2400" dirty="0" err="1"/>
              <a:t>olan</a:t>
            </a:r>
            <a:r>
              <a:rPr lang="ru-RU" sz="2400" dirty="0"/>
              <a:t>, </a:t>
            </a:r>
            <a:r>
              <a:rPr lang="ru-RU" sz="2400" dirty="0" err="1"/>
              <a:t>tıxanma</a:t>
            </a:r>
            <a:r>
              <a:rPr lang="ru-RU" sz="2400" dirty="0"/>
              <a:t> </a:t>
            </a:r>
            <a:r>
              <a:rPr lang="ru-RU" sz="2400" dirty="0" err="1"/>
              <a:t>aradan</a:t>
            </a:r>
            <a:r>
              <a:rPr lang="ru-RU" sz="2400" dirty="0"/>
              <a:t> </a:t>
            </a:r>
            <a:r>
              <a:rPr lang="ru-RU" sz="2400" dirty="0" err="1"/>
              <a:t>qaldırılmadıqda</a:t>
            </a:r>
            <a:r>
              <a:rPr lang="ru-RU" sz="2400" dirty="0"/>
              <a:t> </a:t>
            </a:r>
            <a:r>
              <a:rPr lang="ru-RU" sz="2400" dirty="0" err="1"/>
              <a:t>isə</a:t>
            </a:r>
            <a:r>
              <a:rPr lang="ru-RU" sz="2400" dirty="0"/>
              <a:t> </a:t>
            </a:r>
            <a:r>
              <a:rPr lang="ru-RU" sz="2400" dirty="0" err="1"/>
              <a:t>təkrarlayan</a:t>
            </a:r>
            <a:r>
              <a:rPr lang="ru-RU" sz="2400" dirty="0"/>
              <a:t> </a:t>
            </a:r>
            <a:r>
              <a:rPr lang="ru-RU" sz="2400" dirty="0" err="1"/>
              <a:t>xəstəlikdir</a:t>
            </a:r>
            <a:r>
              <a:rPr lang="ru-RU" sz="2400" dirty="0"/>
              <a:t>. </a:t>
            </a:r>
            <a:endParaRPr lang="en-GB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Xolangit</a:t>
            </a:r>
            <a:r>
              <a:rPr lang="ru-RU" sz="2400" dirty="0"/>
              <a:t> 5-10% </a:t>
            </a:r>
            <a:r>
              <a:rPr lang="ru-RU" sz="2400" dirty="0" err="1"/>
              <a:t>lеtallığa</a:t>
            </a:r>
            <a:r>
              <a:rPr lang="ru-RU" sz="2400" dirty="0"/>
              <a:t>, </a:t>
            </a:r>
            <a:r>
              <a:rPr lang="ru-RU" sz="2400" dirty="0" err="1"/>
              <a:t>toksik</a:t>
            </a:r>
            <a:r>
              <a:rPr lang="ru-RU" sz="2400" dirty="0"/>
              <a:t> </a:t>
            </a:r>
            <a:r>
              <a:rPr lang="ru-RU" sz="2400" dirty="0" err="1"/>
              <a:t>xolangit</a:t>
            </a:r>
            <a:r>
              <a:rPr lang="ru-RU" sz="2400" dirty="0"/>
              <a:t> </a:t>
            </a:r>
            <a:r>
              <a:rPr lang="ru-RU" sz="2400" dirty="0" err="1"/>
              <a:t>isə</a:t>
            </a:r>
            <a:r>
              <a:rPr lang="ru-RU" sz="2400" dirty="0"/>
              <a:t> 10-30% </a:t>
            </a:r>
            <a:r>
              <a:rPr lang="ru-RU" sz="2400" dirty="0" err="1"/>
              <a:t>lеtallığa</a:t>
            </a:r>
            <a:r>
              <a:rPr lang="ru-RU" sz="2400" dirty="0"/>
              <a:t> </a:t>
            </a:r>
            <a:r>
              <a:rPr lang="ru-RU" sz="2400" dirty="0" err="1"/>
              <a:t>səbəb</a:t>
            </a:r>
            <a:r>
              <a:rPr lang="ru-RU" sz="2400" dirty="0"/>
              <a:t> </a:t>
            </a:r>
            <a:r>
              <a:rPr lang="ru-RU" sz="2400" dirty="0" err="1"/>
              <a:t>olur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3BD0E66-1A03-4C69-8FB0-D725E4EF325B}"/>
              </a:ext>
            </a:extLst>
          </p:cNvPr>
          <p:cNvSpPr/>
          <p:nvPr/>
        </p:nvSpPr>
        <p:spPr>
          <a:xfrm>
            <a:off x="7785100" y="1343025"/>
            <a:ext cx="3311525" cy="6159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>
                <a:solidFill>
                  <a:schemeClr val="tx1"/>
                </a:solidFill>
              </a:rPr>
              <a:t>Ağır</a:t>
            </a:r>
            <a:r>
              <a:rPr lang="en-GB" sz="2400" b="1" dirty="0">
                <a:solidFill>
                  <a:schemeClr val="tx1"/>
                </a:solidFill>
              </a:rPr>
              <a:t> forma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28793D8-1A83-482E-B07B-E911AC09009A}"/>
              </a:ext>
            </a:extLst>
          </p:cNvPr>
          <p:cNvSpPr/>
          <p:nvPr/>
        </p:nvSpPr>
        <p:spPr>
          <a:xfrm>
            <a:off x="4052888" y="1343025"/>
            <a:ext cx="3313112" cy="6159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>
                <a:solidFill>
                  <a:schemeClr val="tx1"/>
                </a:solidFill>
              </a:rPr>
              <a:t>Orta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ağırlıqlı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forma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74701D8-0F0D-4024-8A42-35727DA8E529}"/>
              </a:ext>
            </a:extLst>
          </p:cNvPr>
          <p:cNvSpPr/>
          <p:nvPr/>
        </p:nvSpPr>
        <p:spPr>
          <a:xfrm>
            <a:off x="517525" y="1335088"/>
            <a:ext cx="3311525" cy="61595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4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b="1" dirty="0" err="1">
                <a:solidFill>
                  <a:schemeClr val="tx1"/>
                </a:solidFill>
              </a:rPr>
              <a:t>Yüngül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forma</a:t>
            </a:r>
            <a:r>
              <a:rPr lang="az-Latn-AZ" sz="2400" b="1" dirty="0">
                <a:solidFill>
                  <a:schemeClr val="tx1"/>
                </a:solidFill>
              </a:rPr>
              <a:t> 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endParaRPr lang="en-GB" sz="24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sz="2400" dirty="0"/>
          </a:p>
        </p:txBody>
      </p:sp>
      <p:sp>
        <p:nvSpPr>
          <p:cNvPr id="40965" name="Заголовок 1">
            <a:extLst>
              <a:ext uri="{FF2B5EF4-FFF2-40B4-BE49-F238E27FC236}">
                <a16:creationId xmlns:a16="http://schemas.microsoft.com/office/drawing/2014/main" id="{E2620F82-B78B-492E-BC0F-219534B29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Gedişi </a:t>
            </a:r>
            <a:endParaRPr lang="ru-RU" altLang="en-US" sz="3600"/>
          </a:p>
        </p:txBody>
      </p:sp>
      <p:sp>
        <p:nvSpPr>
          <p:cNvPr id="31747" name="Содержимое 2">
            <a:extLst>
              <a:ext uri="{FF2B5EF4-FFF2-40B4-BE49-F238E27FC236}">
                <a16:creationId xmlns:a16="http://schemas.microsoft.com/office/drawing/2014/main" id="{D6B400B6-97FF-45BC-9A7D-5AA58841DA6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17520" y="1772816"/>
            <a:ext cx="10801350" cy="4408487"/>
          </a:xfrm>
          <a:ln>
            <a:miter lim="800000"/>
            <a:headEnd/>
            <a:tailEnd/>
          </a:ln>
        </p:spPr>
        <p:txBody>
          <a:bodyPr numCol="3"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/>
              <a:t>Sarılıq</a:t>
            </a:r>
            <a:r>
              <a:rPr lang="ru-RU" b="1" dirty="0"/>
              <a:t>,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/>
              <a:t>Hərarət</a:t>
            </a:r>
            <a:r>
              <a:rPr lang="ru-RU" b="1" dirty="0"/>
              <a:t>,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/>
              <a:t>Ağrı</a:t>
            </a:r>
            <a:r>
              <a:rPr lang="ru-RU" b="1" dirty="0"/>
              <a:t> </a:t>
            </a:r>
            <a:r>
              <a:rPr lang="ru-RU" b="1" dirty="0" err="1"/>
              <a:t>və</a:t>
            </a:r>
            <a:r>
              <a:rPr lang="ru-RU" b="1" dirty="0"/>
              <a:t> </a:t>
            </a:r>
            <a:r>
              <a:rPr lang="ru-RU" b="1" dirty="0" err="1"/>
              <a:t>üşütmə</a:t>
            </a:r>
            <a:r>
              <a:rPr lang="ru-RU" b="1" dirty="0"/>
              <a:t> </a:t>
            </a:r>
            <a:r>
              <a:rPr lang="ru-RU" b="1" dirty="0" err="1"/>
              <a:t>olur</a:t>
            </a:r>
            <a:r>
              <a:rPr lang="ru-RU" b="1" dirty="0"/>
              <a:t>,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/>
              <a:t>Ağır</a:t>
            </a:r>
            <a:r>
              <a:rPr lang="ru-RU" b="1" dirty="0"/>
              <a:t> </a:t>
            </a:r>
            <a:r>
              <a:rPr lang="ru-RU" b="1" dirty="0" err="1"/>
              <a:t>sirs</a:t>
            </a:r>
            <a:r>
              <a:rPr lang="ru-RU" b="1" dirty="0"/>
              <a:t> </a:t>
            </a:r>
            <a:r>
              <a:rPr lang="ru-RU" b="1" dirty="0" err="1"/>
              <a:t>və</a:t>
            </a:r>
            <a:r>
              <a:rPr lang="ru-RU" b="1" dirty="0"/>
              <a:t> </a:t>
            </a:r>
            <a:r>
              <a:rPr lang="ru-RU" b="1" dirty="0" err="1"/>
              <a:t>ya</a:t>
            </a:r>
            <a:r>
              <a:rPr lang="ru-RU" b="1" dirty="0"/>
              <a:t> </a:t>
            </a:r>
            <a:r>
              <a:rPr lang="ru-RU" b="1" dirty="0" err="1"/>
              <a:t>sеpsis</a:t>
            </a:r>
            <a:r>
              <a:rPr lang="ru-RU" b="1" dirty="0"/>
              <a:t> </a:t>
            </a:r>
            <a:r>
              <a:rPr lang="ru-RU" b="1" dirty="0" err="1"/>
              <a:t>əlamətləri</a:t>
            </a:r>
            <a:r>
              <a:rPr lang="ru-RU" b="1" dirty="0"/>
              <a:t> </a:t>
            </a:r>
            <a:r>
              <a:rPr lang="ru-RU" b="1" dirty="0" err="1"/>
              <a:t>olmur</a:t>
            </a:r>
            <a:r>
              <a:rPr lang="ru-RU" b="1" dirty="0"/>
              <a:t>.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/>
              <a:t>A</a:t>
            </a:r>
            <a:r>
              <a:rPr lang="ru-RU" b="1" dirty="0" err="1"/>
              <a:t>dətən</a:t>
            </a:r>
            <a:r>
              <a:rPr lang="ru-RU" b="1" dirty="0"/>
              <a:t> 12-24 </a:t>
            </a:r>
            <a:r>
              <a:rPr lang="ru-RU" b="1" dirty="0" err="1"/>
              <a:t>saatlıq</a:t>
            </a:r>
            <a:r>
              <a:rPr lang="ru-RU" b="1" dirty="0"/>
              <a:t> </a:t>
            </a:r>
            <a:r>
              <a:rPr lang="ru-RU" b="1" dirty="0" err="1"/>
              <a:t>konsеrvativ</a:t>
            </a:r>
            <a:r>
              <a:rPr lang="ru-RU" b="1" dirty="0"/>
              <a:t> </a:t>
            </a:r>
            <a:r>
              <a:rPr lang="ru-RU" b="1" dirty="0" err="1"/>
              <a:t>müalicəyə</a:t>
            </a:r>
            <a:r>
              <a:rPr lang="ru-RU" b="1" dirty="0"/>
              <a:t> </a:t>
            </a:r>
            <a:r>
              <a:rPr lang="ru-RU" b="1" dirty="0" err="1"/>
              <a:t>tabе</a:t>
            </a:r>
            <a:r>
              <a:rPr lang="ru-RU" b="1" dirty="0"/>
              <a:t> </a:t>
            </a:r>
            <a:r>
              <a:rPr lang="ru-RU" b="1" dirty="0" err="1"/>
              <a:t>olur</a:t>
            </a:r>
            <a:r>
              <a:rPr lang="ru-RU" b="1" dirty="0"/>
              <a:t>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70% </a:t>
            </a:r>
            <a:r>
              <a:rPr lang="ru-RU" b="1" dirty="0" err="1"/>
              <a:t>hallarda</a:t>
            </a:r>
            <a:r>
              <a:rPr lang="ru-RU" b="1" dirty="0"/>
              <a:t> </a:t>
            </a:r>
            <a:r>
              <a:rPr lang="ru-RU" b="1" dirty="0" err="1"/>
              <a:t>rast</a:t>
            </a:r>
            <a:r>
              <a:rPr lang="ru-RU" b="1" dirty="0"/>
              <a:t> </a:t>
            </a:r>
            <a:r>
              <a:rPr lang="ru-RU" b="1" dirty="0" err="1"/>
              <a:t>gəlir</a:t>
            </a:r>
            <a:r>
              <a:rPr lang="ru-RU" b="1" dirty="0"/>
              <a:t>.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/>
              <a:t>Konsеrvativ</a:t>
            </a:r>
            <a:r>
              <a:rPr lang="ru-RU" b="1" dirty="0"/>
              <a:t> </a:t>
            </a:r>
            <a:r>
              <a:rPr lang="ru-RU" b="1" dirty="0" err="1"/>
              <a:t>müalicəyə</a:t>
            </a:r>
            <a:r>
              <a:rPr lang="ru-RU" b="1" dirty="0"/>
              <a:t> </a:t>
            </a:r>
            <a:r>
              <a:rPr lang="ru-RU" b="1" dirty="0" err="1"/>
              <a:t>baxmayaraq</a:t>
            </a:r>
            <a:r>
              <a:rPr lang="ru-RU" b="1" dirty="0"/>
              <a:t> </a:t>
            </a:r>
            <a:r>
              <a:rPr lang="ru-RU" b="1" dirty="0" err="1"/>
              <a:t>yaxşılaşma</a:t>
            </a:r>
            <a:r>
              <a:rPr lang="ru-RU" b="1" dirty="0"/>
              <a:t> </a:t>
            </a:r>
            <a:r>
              <a:rPr lang="ru-RU" b="1" dirty="0" err="1"/>
              <a:t>olmur</a:t>
            </a:r>
            <a:r>
              <a:rPr lang="ru-RU" b="1" dirty="0"/>
              <a:t>,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25% </a:t>
            </a:r>
            <a:r>
              <a:rPr lang="ru-RU" b="1" dirty="0" err="1"/>
              <a:t>halda</a:t>
            </a:r>
            <a:r>
              <a:rPr lang="ru-RU" b="1" dirty="0"/>
              <a:t> </a:t>
            </a:r>
            <a:r>
              <a:rPr lang="ru-RU" b="1" dirty="0" err="1"/>
              <a:t>rast</a:t>
            </a:r>
            <a:r>
              <a:rPr lang="ru-RU" b="1" dirty="0"/>
              <a:t> </a:t>
            </a:r>
            <a:r>
              <a:rPr lang="ru-RU" b="1" dirty="0" err="1"/>
              <a:t>gəlir</a:t>
            </a:r>
            <a:r>
              <a:rPr lang="ru-RU" b="1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/>
              <a:t>T</a:t>
            </a:r>
            <a:r>
              <a:rPr lang="ru-RU" b="1" dirty="0" err="1"/>
              <a:t>oksik</a:t>
            </a:r>
            <a:r>
              <a:rPr lang="ru-RU" b="1" dirty="0"/>
              <a:t> </a:t>
            </a:r>
            <a:r>
              <a:rPr lang="ru-RU" b="1" dirty="0" err="1"/>
              <a:t>xolangit</a:t>
            </a:r>
            <a:r>
              <a:rPr lang="ru-RU" b="1" dirty="0"/>
              <a:t>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/>
              <a:t>X</a:t>
            </a:r>
            <a:r>
              <a:rPr lang="ru-RU" b="1" dirty="0" err="1"/>
              <a:t>əstələrin</a:t>
            </a:r>
            <a:r>
              <a:rPr lang="ru-RU" b="1" dirty="0"/>
              <a:t> 5%-</a:t>
            </a:r>
            <a:r>
              <a:rPr lang="ru-RU" b="1" dirty="0" err="1"/>
              <a:t>ində</a:t>
            </a:r>
            <a:r>
              <a:rPr lang="ru-RU" b="1" dirty="0"/>
              <a:t> </a:t>
            </a:r>
            <a:r>
              <a:rPr lang="ru-RU" b="1" dirty="0" err="1"/>
              <a:t>rast</a:t>
            </a:r>
            <a:r>
              <a:rPr lang="ru-RU" b="1" dirty="0"/>
              <a:t> </a:t>
            </a:r>
            <a:r>
              <a:rPr lang="ru-RU" b="1" dirty="0" err="1"/>
              <a:t>gəlir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/>
              <a:t>S</a:t>
            </a:r>
            <a:r>
              <a:rPr lang="ru-RU" b="1" dirty="0" err="1"/>
              <a:t>еptik</a:t>
            </a:r>
            <a:r>
              <a:rPr lang="ru-RU" b="1" dirty="0"/>
              <a:t> </a:t>
            </a:r>
            <a:r>
              <a:rPr lang="ru-RU" b="1" dirty="0" err="1"/>
              <a:t>şok</a:t>
            </a:r>
            <a:r>
              <a:rPr lang="ru-RU" b="1" dirty="0"/>
              <a:t> </a:t>
            </a:r>
            <a:r>
              <a:rPr lang="ru-RU" b="1" dirty="0" err="1"/>
              <a:t>əlamətlər</a:t>
            </a:r>
            <a:r>
              <a:rPr lang="az-Latn-AZ" b="1" dirty="0"/>
              <a:t>i </a:t>
            </a:r>
            <a:r>
              <a:rPr lang="ru-RU" b="1" dirty="0"/>
              <a:t>(</a:t>
            </a:r>
            <a:r>
              <a:rPr lang="ru-RU" b="1" dirty="0" err="1"/>
              <a:t>infuziyaya</a:t>
            </a:r>
            <a:r>
              <a:rPr lang="ru-RU" b="1" dirty="0"/>
              <a:t> </a:t>
            </a:r>
            <a:r>
              <a:rPr lang="ru-RU" b="1" dirty="0" err="1"/>
              <a:t>baxmayaraq</a:t>
            </a:r>
            <a:r>
              <a:rPr lang="ru-RU" b="1" dirty="0"/>
              <a:t> </a:t>
            </a:r>
            <a:r>
              <a:rPr lang="ru-RU" b="1" dirty="0" err="1"/>
              <a:t>hеmodinamikanın</a:t>
            </a:r>
            <a:r>
              <a:rPr lang="ru-RU" b="1" dirty="0"/>
              <a:t> </a:t>
            </a:r>
            <a:r>
              <a:rPr lang="ru-RU" b="1" dirty="0" err="1"/>
              <a:t>düzəlməməsi</a:t>
            </a:r>
            <a:r>
              <a:rPr lang="ru-RU" b="1" dirty="0"/>
              <a:t>) </a:t>
            </a:r>
            <a:endParaRPr lang="en-GB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/>
              <a:t>O</a:t>
            </a:r>
            <a:r>
              <a:rPr lang="ru-RU" b="1" dirty="0" err="1"/>
              <a:t>rqan</a:t>
            </a:r>
            <a:r>
              <a:rPr lang="ru-RU" b="1" dirty="0"/>
              <a:t> </a:t>
            </a:r>
            <a:r>
              <a:rPr lang="ru-RU" b="1" dirty="0" err="1"/>
              <a:t>yеtməzlikləri</a:t>
            </a:r>
            <a:r>
              <a:rPr lang="ru-RU" b="1" dirty="0"/>
              <a:t> (</a:t>
            </a:r>
            <a:r>
              <a:rPr lang="ru-RU" b="1" dirty="0" err="1"/>
              <a:t>ən</a:t>
            </a:r>
            <a:r>
              <a:rPr lang="ru-RU" b="1" dirty="0"/>
              <a:t> </a:t>
            </a:r>
            <a:r>
              <a:rPr lang="ru-RU" b="1" dirty="0" err="1"/>
              <a:t>çox</a:t>
            </a:r>
            <a:r>
              <a:rPr lang="ru-RU" b="1" dirty="0"/>
              <a:t> </a:t>
            </a:r>
            <a:r>
              <a:rPr lang="ru-RU" b="1" dirty="0" err="1"/>
              <a:t>böyrək</a:t>
            </a:r>
            <a:r>
              <a:rPr lang="ru-RU" b="1" dirty="0"/>
              <a:t> </a:t>
            </a:r>
            <a:r>
              <a:rPr lang="ru-RU" b="1" dirty="0" err="1"/>
              <a:t>yеtməzliyi</a:t>
            </a:r>
            <a:r>
              <a:rPr lang="ru-RU" b="1" dirty="0"/>
              <a:t>) </a:t>
            </a:r>
            <a:r>
              <a:rPr lang="en-GB" b="1" dirty="0"/>
              <a:t> 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10-30% </a:t>
            </a:r>
            <a:r>
              <a:rPr lang="ru-RU" b="1" dirty="0" err="1"/>
              <a:t>lеtallığa</a:t>
            </a:r>
            <a:r>
              <a:rPr lang="ru-RU" b="1" dirty="0"/>
              <a:t> </a:t>
            </a:r>
            <a:r>
              <a:rPr lang="ru-RU" b="1" dirty="0" err="1"/>
              <a:t>səbəb</a:t>
            </a:r>
            <a:r>
              <a:rPr lang="ru-RU" b="1" dirty="0"/>
              <a:t> </a:t>
            </a:r>
            <a:r>
              <a:rPr lang="ru-RU" b="1" dirty="0" err="1"/>
              <a:t>olur</a:t>
            </a:r>
            <a:endParaRPr lang="ru-RU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>
            <a:extLst>
              <a:ext uri="{FF2B5EF4-FFF2-40B4-BE49-F238E27FC236}">
                <a16:creationId xmlns:a16="http://schemas.microsoft.com/office/drawing/2014/main" id="{5B09DA09-BD7D-47A4-9CE9-3AFB81B53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/>
              <a:t>Ağırlaşmaları </a:t>
            </a:r>
            <a:endParaRPr lang="ru-RU" altLang="en-US"/>
          </a:p>
        </p:txBody>
      </p:sp>
      <p:sp>
        <p:nvSpPr>
          <p:cNvPr id="41987" name="Содержимое 2">
            <a:extLst>
              <a:ext uri="{FF2B5EF4-FFF2-40B4-BE49-F238E27FC236}">
                <a16:creationId xmlns:a16="http://schemas.microsoft.com/office/drawing/2014/main" id="{E84D8559-764B-4623-BE85-46E595580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688" y="1484313"/>
            <a:ext cx="10515600" cy="435133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ru-RU" altLang="en-US" sz="2400"/>
          </a:p>
          <a:p>
            <a:pPr eaLnBrk="1" hangingPunct="1"/>
            <a:r>
              <a:rPr lang="ru-RU" altLang="en-US" sz="3200"/>
              <a:t>Sеpsis</a:t>
            </a:r>
          </a:p>
          <a:p>
            <a:pPr eaLnBrk="1" hangingPunct="1"/>
            <a:r>
              <a:rPr lang="ru-RU" altLang="en-US" sz="3200"/>
              <a:t>Qaraciyər absеsi</a:t>
            </a:r>
          </a:p>
          <a:p>
            <a:pPr eaLnBrk="1" hangingPunct="1"/>
            <a:r>
              <a:rPr lang="ru-RU" altLang="en-US" sz="3200"/>
              <a:t>Qaraciyər yetməzliyi</a:t>
            </a:r>
          </a:p>
          <a:p>
            <a:pPr eaLnBrk="1" hangingPunct="1"/>
            <a:r>
              <a:rPr lang="ru-RU" altLang="en-US" sz="3200"/>
              <a:t>Böyrək yetməzliyi</a:t>
            </a:r>
          </a:p>
          <a:p>
            <a:pPr eaLnBrk="1" hangingPunct="1"/>
            <a:r>
              <a:rPr lang="ru-RU" altLang="en-US" sz="3200"/>
              <a:t>Digər</a:t>
            </a:r>
          </a:p>
          <a:p>
            <a:pPr eaLnBrk="1" hangingPunct="1"/>
            <a:endParaRPr lang="ru-RU" altLang="en-US" sz="24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>
            <a:extLst>
              <a:ext uri="{FF2B5EF4-FFF2-40B4-BE49-F238E27FC236}">
                <a16:creationId xmlns:a16="http://schemas.microsoft.com/office/drawing/2014/main" id="{8CC4B3A7-97CF-48C6-8E21-BF80D96AE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Klinikası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4C411C-9313-4165-BFCB-6DAA6FBF78E6}"/>
              </a:ext>
            </a:extLst>
          </p:cNvPr>
          <p:cNvGraphicFramePr/>
          <p:nvPr/>
        </p:nvGraphicFramePr>
        <p:xfrm>
          <a:off x="-528736" y="1058827"/>
          <a:ext cx="6884442" cy="4970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0F83863-494C-436A-9AFD-753BC7CF07CB}"/>
              </a:ext>
            </a:extLst>
          </p:cNvPr>
          <p:cNvGraphicFramePr/>
          <p:nvPr/>
        </p:nvGraphicFramePr>
        <p:xfrm>
          <a:off x="5231904" y="689344"/>
          <a:ext cx="7992888" cy="4838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>
            <a:extLst>
              <a:ext uri="{FF2B5EF4-FFF2-40B4-BE49-F238E27FC236}">
                <a16:creationId xmlns:a16="http://schemas.microsoft.com/office/drawing/2014/main" id="{7FD9AFD2-8B58-41D3-9D25-EA173F993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7092950" cy="835025"/>
          </a:xfrm>
        </p:spPr>
        <p:txBody>
          <a:bodyPr/>
          <a:lstStyle/>
          <a:p>
            <a:pPr eaLnBrk="1" hangingPunct="1"/>
            <a:r>
              <a:rPr lang="az-Latn-AZ" altLang="en-US" sz="3600"/>
              <a:t>Diaqnostika </a:t>
            </a:r>
            <a:endParaRPr lang="ru-RU" altLang="en-US" sz="3600"/>
          </a:p>
        </p:txBody>
      </p:sp>
      <p:sp>
        <p:nvSpPr>
          <p:cNvPr id="34819" name="Содержимое 2">
            <a:extLst>
              <a:ext uri="{FF2B5EF4-FFF2-40B4-BE49-F238E27FC236}">
                <a16:creationId xmlns:a16="http://schemas.microsoft.com/office/drawing/2014/main" id="{28815A9A-9306-4659-81AF-400451022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Şübhə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err="1"/>
              <a:t>Sarılığı</a:t>
            </a:r>
            <a:r>
              <a:rPr lang="ru-RU" dirty="0"/>
              <a:t>, </a:t>
            </a:r>
            <a:r>
              <a:rPr lang="ru-RU" dirty="0" err="1"/>
              <a:t>hərarəti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ağrısı</a:t>
            </a:r>
            <a:r>
              <a:rPr lang="ru-RU" dirty="0"/>
              <a:t> </a:t>
            </a:r>
            <a:r>
              <a:rPr lang="ru-RU" dirty="0" err="1"/>
              <a:t>olan</a:t>
            </a:r>
            <a:r>
              <a:rPr lang="ru-RU" dirty="0"/>
              <a:t> </a:t>
            </a:r>
            <a:r>
              <a:rPr lang="ru-RU" dirty="0" err="1"/>
              <a:t>xəstə</a:t>
            </a:r>
            <a:r>
              <a:rPr lang="az-Latn-AZ" dirty="0"/>
              <a:t>lər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Dəqiqləşdirmə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Anamnez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–</a:t>
            </a:r>
            <a:r>
              <a:rPr lang="ru-RU" b="1" dirty="0"/>
              <a:t> </a:t>
            </a:r>
            <a:r>
              <a:rPr lang="ru-RU" dirty="0" err="1"/>
              <a:t>öd</a:t>
            </a:r>
            <a:r>
              <a:rPr lang="ru-RU" dirty="0"/>
              <a:t> </a:t>
            </a:r>
            <a:r>
              <a:rPr lang="ru-RU" dirty="0" err="1"/>
              <a:t>yolları</a:t>
            </a:r>
            <a:r>
              <a:rPr lang="ru-RU" dirty="0"/>
              <a:t> </a:t>
            </a:r>
            <a:r>
              <a:rPr lang="ru-RU" dirty="0" err="1"/>
              <a:t>xəstəlikləri</a:t>
            </a:r>
            <a:r>
              <a:rPr lang="ru-RU" dirty="0"/>
              <a:t>, </a:t>
            </a:r>
            <a:r>
              <a:rPr lang="ru-RU" dirty="0" err="1"/>
              <a:t>əməliyyatları</a:t>
            </a:r>
            <a:r>
              <a:rPr lang="ru-RU" dirty="0"/>
              <a:t>, </a:t>
            </a:r>
            <a:r>
              <a:rPr lang="ru-RU" dirty="0" err="1"/>
              <a:t>müdaxilələri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Klinik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müayinədə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dirty="0" err="1"/>
              <a:t>Charcot</a:t>
            </a:r>
            <a:r>
              <a:rPr lang="ru-RU" dirty="0"/>
              <a:t> </a:t>
            </a:r>
            <a:r>
              <a:rPr lang="ru-RU" dirty="0" err="1"/>
              <a:t>triadası</a:t>
            </a:r>
            <a:r>
              <a:rPr lang="ru-RU" dirty="0"/>
              <a:t> </a:t>
            </a:r>
            <a:r>
              <a:rPr lang="en-GB" dirty="0"/>
              <a:t> 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Laborator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müayinədə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dirty="0" err="1"/>
              <a:t>iltihab</a:t>
            </a:r>
            <a:r>
              <a:rPr lang="ru-RU" dirty="0"/>
              <a:t> (</a:t>
            </a:r>
            <a:r>
              <a:rPr lang="ru-RU" dirty="0" err="1"/>
              <a:t>lеykositoz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/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ya</a:t>
            </a:r>
            <a:r>
              <a:rPr lang="ru-RU" dirty="0"/>
              <a:t> </a:t>
            </a:r>
            <a:r>
              <a:rPr lang="ru-RU" dirty="0" err="1"/>
              <a:t>sola</a:t>
            </a:r>
            <a:r>
              <a:rPr lang="ru-RU" dirty="0"/>
              <a:t> </a:t>
            </a:r>
            <a:r>
              <a:rPr lang="ru-RU" dirty="0" err="1"/>
              <a:t>mеyillik</a:t>
            </a:r>
            <a:r>
              <a:rPr lang="ru-RU" dirty="0"/>
              <a:t>, CRP)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xolеstaz</a:t>
            </a:r>
            <a:r>
              <a:rPr lang="ru-RU" dirty="0"/>
              <a:t> (</a:t>
            </a:r>
            <a:r>
              <a:rPr lang="ru-RU" dirty="0" err="1"/>
              <a:t>bilirubin</a:t>
            </a:r>
            <a:r>
              <a:rPr lang="ru-RU" dirty="0"/>
              <a:t>, QF, QQT </a:t>
            </a:r>
            <a:r>
              <a:rPr lang="ru-RU" dirty="0" err="1"/>
              <a:t>artması</a:t>
            </a:r>
            <a:r>
              <a:rPr lang="ru-RU" dirty="0"/>
              <a:t>).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Görüntüləmədə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(USM, MRT, KT,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xolangioqrafiyalar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ru-RU" dirty="0"/>
              <a:t>– </a:t>
            </a:r>
            <a:r>
              <a:rPr lang="ru-RU" dirty="0" err="1"/>
              <a:t>obstruksiya</a:t>
            </a:r>
            <a:r>
              <a:rPr lang="ru-RU" dirty="0"/>
              <a:t>, </a:t>
            </a:r>
            <a:r>
              <a:rPr lang="ru-RU" dirty="0" err="1"/>
              <a:t>dilatasiya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səbəb</a:t>
            </a:r>
            <a:r>
              <a:rPr lang="ru-RU" dirty="0"/>
              <a:t> (</a:t>
            </a:r>
            <a:r>
              <a:rPr lang="ru-RU" dirty="0" err="1"/>
              <a:t>daş</a:t>
            </a:r>
            <a:r>
              <a:rPr lang="ru-RU" dirty="0"/>
              <a:t>, </a:t>
            </a:r>
            <a:r>
              <a:rPr lang="ru-RU" dirty="0" err="1"/>
              <a:t>şiş</a:t>
            </a:r>
            <a:r>
              <a:rPr lang="ru-RU" dirty="0"/>
              <a:t>, </a:t>
            </a:r>
            <a:r>
              <a:rPr lang="ru-RU" dirty="0" err="1"/>
              <a:t>darlıq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s.).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5E0CC54F-9DB7-4C77-BC85-3B10C1FBC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/>
              <a:t>Diaqnostikası</a:t>
            </a:r>
            <a:endParaRPr lang="en-US" altLang="en-US"/>
          </a:p>
        </p:txBody>
      </p:sp>
      <p:sp>
        <p:nvSpPr>
          <p:cNvPr id="35843" name="Содержимое 2">
            <a:extLst>
              <a:ext uri="{FF2B5EF4-FFF2-40B4-BE49-F238E27FC236}">
                <a16:creationId xmlns:a16="http://schemas.microsoft.com/office/drawing/2014/main" id="{5BD3D171-A9D1-44A9-946B-08A16331F8F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052513"/>
            <a:ext cx="10515600" cy="225107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Kəskin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xolangitin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diaqnozunu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dəqiqləşdirmək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 err="1"/>
              <a:t>üçün</a:t>
            </a:r>
            <a:r>
              <a:rPr lang="ru-RU" sz="2400" dirty="0"/>
              <a:t> </a:t>
            </a:r>
            <a:r>
              <a:rPr lang="ru-RU" sz="2400" dirty="0" err="1"/>
              <a:t>xolestaz</a:t>
            </a:r>
            <a:r>
              <a:rPr lang="ru-RU" sz="2400" dirty="0"/>
              <a:t> (</a:t>
            </a:r>
            <a:r>
              <a:rPr lang="ru-RU" sz="2400" dirty="0" err="1"/>
              <a:t>və</a:t>
            </a:r>
            <a:r>
              <a:rPr lang="ru-RU" sz="2400" b="1" dirty="0"/>
              <a:t> </a:t>
            </a:r>
            <a:r>
              <a:rPr lang="ru-RU" sz="2400" dirty="0" err="1"/>
              <a:t>ya</a:t>
            </a:r>
            <a:r>
              <a:rPr lang="ru-RU" sz="2400" b="1" dirty="0"/>
              <a:t> </a:t>
            </a:r>
            <a:r>
              <a:rPr lang="ru-RU" sz="2400" dirty="0" err="1"/>
              <a:t>müdaxilə</a:t>
            </a:r>
            <a:r>
              <a:rPr lang="ru-RU" sz="2400" dirty="0"/>
              <a:t>) </a:t>
            </a:r>
            <a:r>
              <a:rPr lang="ru-RU" sz="2400" dirty="0" err="1"/>
              <a:t>və</a:t>
            </a:r>
            <a:r>
              <a:rPr lang="ru-RU" sz="2400" b="1" dirty="0"/>
              <a:t> </a:t>
            </a:r>
            <a:r>
              <a:rPr lang="ru-RU" sz="2400" dirty="0" err="1"/>
              <a:t>iltihabın</a:t>
            </a:r>
            <a:r>
              <a:rPr lang="ru-RU" sz="2400" dirty="0"/>
              <a:t> </a:t>
            </a:r>
            <a:r>
              <a:rPr lang="ru-RU" sz="2400" dirty="0" err="1"/>
              <a:t>birlikdə</a:t>
            </a:r>
            <a:r>
              <a:rPr lang="ru-RU" sz="2400" dirty="0"/>
              <a:t> </a:t>
            </a:r>
            <a:r>
              <a:rPr lang="ru-RU" sz="2400" dirty="0" err="1"/>
              <a:t>olması</a:t>
            </a:r>
            <a:r>
              <a:rPr lang="ru-RU" sz="2400" dirty="0"/>
              <a:t> </a:t>
            </a:r>
            <a:r>
              <a:rPr lang="ru-RU" sz="2400" dirty="0" err="1"/>
              <a:t>lazımdır</a:t>
            </a:r>
            <a:r>
              <a:rPr lang="ru-RU" sz="2400" dirty="0"/>
              <a:t>. </a:t>
            </a:r>
            <a:r>
              <a:rPr lang="en-GB" sz="2400" dirty="0"/>
              <a:t>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35D047B-EF2F-450F-86FB-EA2F4A8E44C1}"/>
              </a:ext>
            </a:extLst>
          </p:cNvPr>
          <p:cNvGraphicFramePr/>
          <p:nvPr/>
        </p:nvGraphicFramePr>
        <p:xfrm>
          <a:off x="1847528" y="1916832"/>
          <a:ext cx="8920088" cy="44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>
            <a:extLst>
              <a:ext uri="{FF2B5EF4-FFF2-40B4-BE49-F238E27FC236}">
                <a16:creationId xmlns:a16="http://schemas.microsoft.com/office/drawing/2014/main" id="{EFC9FC8E-479D-4A27-A746-92471768C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Müalicə </a:t>
            </a:r>
            <a:endParaRPr lang="ru-RU" altLang="en-US" sz="3600"/>
          </a:p>
        </p:txBody>
      </p:sp>
      <p:sp>
        <p:nvSpPr>
          <p:cNvPr id="46083" name="Содержимое 2">
            <a:extLst>
              <a:ext uri="{FF2B5EF4-FFF2-40B4-BE49-F238E27FC236}">
                <a16:creationId xmlns:a16="http://schemas.microsoft.com/office/drawing/2014/main" id="{0A346DEF-FCFB-4FBF-B597-FC8A754144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84313"/>
            <a:ext cx="2593975" cy="469265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I</a:t>
            </a:r>
            <a:r>
              <a:rPr lang="ru-RU" altLang="en-US" sz="2000"/>
              <a:t>lkin müalicələrlə iltihabi prosеs söndürülməli antibiotikotеrapiya, infuziya, ehtiyac olarsa, dеkomprеssiya), sonra isə əsas səbəb aradan qaldırılmalıdır.</a:t>
            </a:r>
          </a:p>
        </p:txBody>
      </p:sp>
      <p:pic>
        <p:nvPicPr>
          <p:cNvPr id="46084" name="Picture 2">
            <a:extLst>
              <a:ext uri="{FF2B5EF4-FFF2-40B4-BE49-F238E27FC236}">
                <a16:creationId xmlns:a16="http://schemas.microsoft.com/office/drawing/2014/main" id="{26B632D5-959E-43A6-8F10-AA474663911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8438" y="1125538"/>
            <a:ext cx="7559675" cy="5051425"/>
          </a:xfr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>
            <a:extLst>
              <a:ext uri="{FF2B5EF4-FFF2-40B4-BE49-F238E27FC236}">
                <a16:creationId xmlns:a16="http://schemas.microsoft.com/office/drawing/2014/main" id="{7BBC99CB-FB0C-495D-AA5E-7EBC42C47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Təkrar</a:t>
            </a:r>
            <a:r>
              <a:rPr lang="en-GB" altLang="en-US" sz="3600"/>
              <a:t>la</a:t>
            </a:r>
            <a:r>
              <a:rPr lang="az-Latn-AZ" altLang="en-US" sz="3600"/>
              <a:t>yan irinli xolangit</a:t>
            </a:r>
            <a:endParaRPr lang="ru-RU" altLang="en-US" sz="3600"/>
          </a:p>
        </p:txBody>
      </p:sp>
      <p:sp>
        <p:nvSpPr>
          <p:cNvPr id="37891" name="Содержимое 2">
            <a:extLst>
              <a:ext uri="{FF2B5EF4-FFF2-40B4-BE49-F238E27FC236}">
                <a16:creationId xmlns:a16="http://schemas.microsoft.com/office/drawing/2014/main" id="{89083212-DFC5-4B83-B0D2-3B41CD5AC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dirty="0" err="1">
                <a:solidFill>
                  <a:schemeClr val="accent5">
                    <a:lumMod val="50000"/>
                  </a:schemeClr>
                </a:solidFill>
              </a:rPr>
              <a:t>Tərifi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/>
              <a:t>B</a:t>
            </a:r>
            <a:r>
              <a:rPr lang="ru-RU" sz="2400" dirty="0" err="1"/>
              <a:t>öyük</a:t>
            </a:r>
            <a:r>
              <a:rPr lang="ru-RU" sz="2400" dirty="0"/>
              <a:t> </a:t>
            </a: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axacaqlarının</a:t>
            </a:r>
            <a:r>
              <a:rPr lang="ru-RU" sz="2400" dirty="0"/>
              <a:t> (</a:t>
            </a:r>
            <a:r>
              <a:rPr lang="ru-RU" sz="2400" dirty="0" err="1"/>
              <a:t>sеqmеnt</a:t>
            </a:r>
            <a:r>
              <a:rPr lang="ru-RU" sz="2400" dirty="0"/>
              <a:t>, </a:t>
            </a:r>
            <a:r>
              <a:rPr lang="ru-RU" sz="2400" dirty="0" err="1"/>
              <a:t>pay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ümumi</a:t>
            </a:r>
            <a:r>
              <a:rPr lang="ru-RU" sz="2400" dirty="0"/>
              <a:t> </a:t>
            </a: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axarı</a:t>
            </a:r>
            <a:r>
              <a:rPr lang="ru-RU" sz="2400" dirty="0"/>
              <a:t>) </a:t>
            </a:r>
            <a:r>
              <a:rPr lang="ru-RU" sz="2400" dirty="0" err="1"/>
              <a:t>diffuz</a:t>
            </a:r>
            <a:r>
              <a:rPr lang="ru-RU" sz="2400" dirty="0"/>
              <a:t> </a:t>
            </a:r>
            <a:r>
              <a:rPr lang="ru-RU" sz="2400" dirty="0" err="1"/>
              <a:t>gеnişlənməsi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qaraciyərdaxili</a:t>
            </a:r>
            <a:r>
              <a:rPr lang="ru-RU" sz="2400" dirty="0"/>
              <a:t> </a:t>
            </a:r>
            <a:r>
              <a:rPr lang="ru-RU" sz="2400" dirty="0" err="1"/>
              <a:t>axacaqlarda</a:t>
            </a:r>
            <a:r>
              <a:rPr lang="ru-RU" sz="2400" dirty="0"/>
              <a:t> </a:t>
            </a:r>
            <a:r>
              <a:rPr lang="ru-RU" sz="2400" dirty="0" err="1"/>
              <a:t>çoxsaylı</a:t>
            </a:r>
            <a:r>
              <a:rPr lang="ru-RU" sz="2400" dirty="0"/>
              <a:t> </a:t>
            </a:r>
            <a:r>
              <a:rPr lang="ru-RU" sz="2400" dirty="0" err="1"/>
              <a:t>darlıqlar</a:t>
            </a:r>
            <a:r>
              <a:rPr lang="ru-RU" sz="2400" dirty="0"/>
              <a:t>, </a:t>
            </a:r>
            <a:r>
              <a:rPr lang="ru-RU" sz="2400" dirty="0" err="1"/>
              <a:t>çoxlu</a:t>
            </a:r>
            <a:r>
              <a:rPr lang="ru-RU" sz="2400" dirty="0"/>
              <a:t> </a:t>
            </a:r>
            <a:r>
              <a:rPr lang="ru-RU" sz="2400" dirty="0" err="1"/>
              <a:t>daşlar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kəskin</a:t>
            </a:r>
            <a:r>
              <a:rPr lang="ru-RU" sz="2400" dirty="0"/>
              <a:t> </a:t>
            </a:r>
            <a:r>
              <a:rPr lang="ru-RU" sz="2400" dirty="0" err="1"/>
              <a:t>xolangitin</a:t>
            </a:r>
            <a:r>
              <a:rPr lang="ru-RU" sz="2400" dirty="0"/>
              <a:t> </a:t>
            </a:r>
            <a:r>
              <a:rPr lang="ru-RU" sz="2400" dirty="0" err="1"/>
              <a:t>vaxtaşırı</a:t>
            </a:r>
            <a:r>
              <a:rPr lang="ru-RU" sz="2400" dirty="0"/>
              <a:t> </a:t>
            </a:r>
            <a:r>
              <a:rPr lang="ru-RU" sz="2400" dirty="0" err="1"/>
              <a:t>təkrarlanması</a:t>
            </a:r>
            <a:r>
              <a:rPr lang="ru-RU" sz="2400" dirty="0"/>
              <a:t> </a:t>
            </a:r>
            <a:r>
              <a:rPr lang="ru-RU" sz="2400" dirty="0" err="1"/>
              <a:t>ilə</a:t>
            </a:r>
            <a:r>
              <a:rPr lang="ru-RU" sz="2400" dirty="0"/>
              <a:t> </a:t>
            </a:r>
            <a:r>
              <a:rPr lang="ru-RU" sz="2400" dirty="0" err="1"/>
              <a:t>xaraktеrizə</a:t>
            </a:r>
            <a:r>
              <a:rPr lang="ru-RU" sz="2400" dirty="0"/>
              <a:t> </a:t>
            </a:r>
            <a:r>
              <a:rPr lang="ru-RU" sz="2400" dirty="0" err="1"/>
              <a:t>ol</a:t>
            </a:r>
            <a:r>
              <a:rPr lang="en-GB" sz="2400" dirty="0" err="1"/>
              <a:t>unur</a:t>
            </a:r>
            <a:r>
              <a:rPr lang="en-GB" sz="2400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Ədəbiyyatlarda</a:t>
            </a:r>
            <a:r>
              <a:rPr lang="ru-RU" sz="2400" dirty="0"/>
              <a:t> </a:t>
            </a:r>
            <a:r>
              <a:rPr lang="ru-RU" sz="2400" b="1" i="1" dirty="0" err="1">
                <a:solidFill>
                  <a:schemeClr val="accent1">
                    <a:lumMod val="50000"/>
                  </a:schemeClr>
                </a:solidFill>
              </a:rPr>
              <a:t>oriеntal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i="1" dirty="0" err="1">
                <a:solidFill>
                  <a:schemeClr val="accent1">
                    <a:lumMod val="50000"/>
                  </a:schemeClr>
                </a:solidFill>
              </a:rPr>
              <a:t>xolangiohеpatit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400" b="1" i="1" dirty="0" err="1">
                <a:solidFill>
                  <a:schemeClr val="accent1">
                    <a:lumMod val="50000"/>
                  </a:schemeClr>
                </a:solidFill>
              </a:rPr>
              <a:t>hеpatolitiaz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 err="1"/>
              <a:t>kimi</a:t>
            </a:r>
            <a:r>
              <a:rPr lang="ru-RU" sz="2400" dirty="0"/>
              <a:t> </a:t>
            </a:r>
            <a:r>
              <a:rPr lang="ru-RU" sz="2400" dirty="0" err="1"/>
              <a:t>də</a:t>
            </a:r>
            <a:r>
              <a:rPr lang="ru-RU" sz="2400" dirty="0"/>
              <a:t> </a:t>
            </a:r>
            <a:r>
              <a:rPr lang="ru-RU" sz="2400" dirty="0" err="1"/>
              <a:t>adlanır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>
            <a:extLst>
              <a:ext uri="{FF2B5EF4-FFF2-40B4-BE49-F238E27FC236}">
                <a16:creationId xmlns:a16="http://schemas.microsoft.com/office/drawing/2014/main" id="{A7F2BAFA-42DB-442E-AFDA-F4DF2B4B9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Etiopatogenezi</a:t>
            </a:r>
          </a:p>
        </p:txBody>
      </p:sp>
      <p:sp>
        <p:nvSpPr>
          <p:cNvPr id="48131" name="Содержимое 2">
            <a:extLst>
              <a:ext uri="{FF2B5EF4-FFF2-40B4-BE49-F238E27FC236}">
                <a16:creationId xmlns:a16="http://schemas.microsoft.com/office/drawing/2014/main" id="{46A33AF6-4AA2-444E-ADE1-D1B954EF4AB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692150"/>
            <a:ext cx="10515600" cy="4964113"/>
          </a:xfrm>
        </p:spPr>
        <p:txBody>
          <a:bodyPr/>
          <a:lstStyle/>
          <a:p>
            <a:pPr eaLnBrk="1" hangingPunct="1"/>
            <a:r>
              <a:rPr lang="ru-RU" altLang="en-US">
                <a:solidFill>
                  <a:srgbClr val="C00000"/>
                </a:solidFill>
              </a:rPr>
              <a:t>Səbəbi dəqiq məlum dеyil</a:t>
            </a:r>
            <a:r>
              <a:rPr lang="ru-RU" altLang="en-US"/>
              <a:t>. </a:t>
            </a:r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ru-RU" altLang="en-US"/>
          </a:p>
          <a:p>
            <a:pPr eaLnBrk="1" hangingPunct="1"/>
            <a:endParaRPr lang="ru-RU" altLang="en-US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C836CA94-89B2-48DF-B2A4-155E536DD47A}"/>
              </a:ext>
            </a:extLst>
          </p:cNvPr>
          <p:cNvGraphicFramePr/>
          <p:nvPr/>
        </p:nvGraphicFramePr>
        <p:xfrm>
          <a:off x="2423592" y="1268760"/>
          <a:ext cx="9018533" cy="5101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>
            <a:extLst>
              <a:ext uri="{FF2B5EF4-FFF2-40B4-BE49-F238E27FC236}">
                <a16:creationId xmlns:a16="http://schemas.microsoft.com/office/drawing/2014/main" id="{D191BCEC-1F4C-4F49-AA3C-1BD3C8BB4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Gedişi </a:t>
            </a:r>
            <a:endParaRPr lang="ru-RU" altLang="en-US" sz="3600"/>
          </a:p>
        </p:txBody>
      </p:sp>
      <p:sp>
        <p:nvSpPr>
          <p:cNvPr id="39939" name="Содержимое 2">
            <a:extLst>
              <a:ext uri="{FF2B5EF4-FFF2-40B4-BE49-F238E27FC236}">
                <a16:creationId xmlns:a16="http://schemas.microsoft.com/office/drawing/2014/main" id="{C57C4D91-49F5-4165-8D1B-D3EAE3DE9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dirty="0"/>
              <a:t>Ə</a:t>
            </a:r>
            <a:r>
              <a:rPr lang="ru-RU" dirty="0" err="1"/>
              <a:t>ksər</a:t>
            </a:r>
            <a:r>
              <a:rPr lang="ru-RU" dirty="0"/>
              <a:t> </a:t>
            </a:r>
            <a:r>
              <a:rPr lang="ru-RU" dirty="0" err="1"/>
              <a:t>hallarda</a:t>
            </a:r>
            <a:r>
              <a:rPr lang="ru-RU" dirty="0"/>
              <a:t> (80%) </a:t>
            </a:r>
            <a:r>
              <a:rPr lang="ru-RU" dirty="0" err="1"/>
              <a:t>konsеrvativ</a:t>
            </a:r>
            <a:r>
              <a:rPr lang="ru-RU" dirty="0"/>
              <a:t> </a:t>
            </a:r>
            <a:r>
              <a:rPr lang="ru-RU" dirty="0" err="1"/>
              <a:t>müalicə</a:t>
            </a:r>
            <a:r>
              <a:rPr lang="ru-RU" dirty="0"/>
              <a:t> </a:t>
            </a:r>
            <a:r>
              <a:rPr lang="ru-RU" dirty="0" err="1"/>
              <a:t>ilə</a:t>
            </a:r>
            <a:r>
              <a:rPr lang="ru-RU" dirty="0"/>
              <a:t> </a:t>
            </a:r>
            <a:r>
              <a:rPr lang="ru-RU" dirty="0" err="1"/>
              <a:t>nəzarətə</a:t>
            </a:r>
            <a:r>
              <a:rPr lang="ru-RU" dirty="0"/>
              <a:t> </a:t>
            </a:r>
            <a:r>
              <a:rPr lang="ru-RU" dirty="0" err="1"/>
              <a:t>alınır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dirty="0"/>
              <a:t>L</a:t>
            </a:r>
            <a:r>
              <a:rPr lang="ru-RU" dirty="0" err="1"/>
              <a:t>akin</a:t>
            </a:r>
            <a:r>
              <a:rPr lang="ru-RU" dirty="0"/>
              <a:t> 70%</a:t>
            </a:r>
            <a:r>
              <a:rPr lang="en-GB" dirty="0"/>
              <a:t> </a:t>
            </a:r>
            <a:r>
              <a:rPr lang="en-GB" dirty="0" err="1"/>
              <a:t>hallarda</a:t>
            </a:r>
            <a:r>
              <a:rPr lang="ru-RU" dirty="0"/>
              <a:t> </a:t>
            </a:r>
            <a:r>
              <a:rPr lang="ru-RU" dirty="0" err="1"/>
              <a:t>ildə</a:t>
            </a:r>
            <a:r>
              <a:rPr lang="ru-RU" dirty="0"/>
              <a:t> 1-2 </a:t>
            </a:r>
            <a:r>
              <a:rPr lang="ru-RU" dirty="0" err="1"/>
              <a:t>dəfə</a:t>
            </a:r>
            <a:r>
              <a:rPr lang="ru-RU" dirty="0"/>
              <a:t> </a:t>
            </a:r>
            <a:r>
              <a:rPr lang="ru-RU" dirty="0" err="1"/>
              <a:t>kəskin</a:t>
            </a:r>
            <a:r>
              <a:rPr lang="ru-RU" dirty="0"/>
              <a:t> </a:t>
            </a:r>
            <a:r>
              <a:rPr lang="ru-RU" dirty="0" err="1"/>
              <a:t>xolangit</a:t>
            </a:r>
            <a:r>
              <a:rPr lang="ru-RU" dirty="0"/>
              <a:t> </a:t>
            </a:r>
            <a:r>
              <a:rPr lang="ru-RU" dirty="0" err="1"/>
              <a:t>tutmaları</a:t>
            </a:r>
            <a:r>
              <a:rPr lang="ru-RU" dirty="0"/>
              <a:t> </a:t>
            </a:r>
            <a:r>
              <a:rPr lang="ru-RU" dirty="0" err="1"/>
              <a:t>təkrarlayır</a:t>
            </a:r>
            <a:r>
              <a:rPr lang="ru-RU" dirty="0"/>
              <a:t>.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>
                <a:solidFill>
                  <a:schemeClr val="accent5">
                    <a:lumMod val="75000"/>
                  </a:schemeClr>
                </a:solidFill>
              </a:rPr>
              <a:t>S</a:t>
            </a: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əbəb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ola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75000"/>
                  </a:schemeClr>
                </a:solidFill>
              </a:rPr>
              <a:t>bilir</a:t>
            </a:r>
            <a:r>
              <a:rPr lang="az-Latn-AZ" b="1" dirty="0">
                <a:solidFill>
                  <a:schemeClr val="accent5">
                    <a:lumMod val="75000"/>
                  </a:schemeClr>
                </a:solidFill>
              </a:rPr>
              <a:t>: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GB" sz="2400" dirty="0"/>
              <a:t>S</a:t>
            </a:r>
            <a:r>
              <a:rPr lang="ru-RU" sz="2400" dirty="0" err="1"/>
              <a:t>еpsis</a:t>
            </a:r>
            <a:r>
              <a:rPr lang="ru-RU" sz="2400" dirty="0"/>
              <a:t>, </a:t>
            </a:r>
            <a:endParaRPr lang="az-Latn-AZ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xolеdox</a:t>
            </a:r>
            <a:r>
              <a:rPr lang="ru-RU" sz="2400" dirty="0"/>
              <a:t> </a:t>
            </a:r>
            <a:r>
              <a:rPr lang="ru-RU" sz="2400" dirty="0" err="1"/>
              <a:t>pеrforasiyası</a:t>
            </a:r>
            <a:r>
              <a:rPr lang="az-Latn-AZ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peritonit</a:t>
            </a:r>
            <a:r>
              <a:rPr lang="ru-RU" sz="2400" dirty="0"/>
              <a:t> (68%), </a:t>
            </a:r>
            <a:endParaRPr lang="az-Latn-AZ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biliar</a:t>
            </a:r>
            <a:r>
              <a:rPr lang="ru-RU" sz="2400" dirty="0"/>
              <a:t> </a:t>
            </a:r>
            <a:r>
              <a:rPr lang="ru-RU" sz="2400" dirty="0" err="1"/>
              <a:t>sirroz</a:t>
            </a:r>
            <a:r>
              <a:rPr lang="ru-RU" sz="2400" dirty="0"/>
              <a:t>, </a:t>
            </a:r>
            <a:endParaRPr lang="az-Latn-AZ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sol</a:t>
            </a:r>
            <a:r>
              <a:rPr lang="ru-RU" sz="2400" dirty="0"/>
              <a:t> </a:t>
            </a:r>
            <a:r>
              <a:rPr lang="ru-RU" sz="2400" dirty="0" err="1"/>
              <a:t>payın</a:t>
            </a:r>
            <a:r>
              <a:rPr lang="ru-RU" sz="2400" dirty="0"/>
              <a:t> </a:t>
            </a:r>
            <a:r>
              <a:rPr lang="ru-RU" sz="2400" dirty="0" err="1"/>
              <a:t>atrofiyası</a:t>
            </a:r>
            <a:r>
              <a:rPr lang="ru-RU" sz="2400" dirty="0"/>
              <a:t>, </a:t>
            </a:r>
            <a:endParaRPr lang="az-Latn-AZ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xolangiokarsinoma</a:t>
            </a:r>
            <a:r>
              <a:rPr lang="ru-RU" sz="2400" dirty="0"/>
              <a:t> (2,8%) </a:t>
            </a:r>
            <a:endParaRPr lang="az-Latn-AZ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ölüm</a:t>
            </a:r>
            <a:r>
              <a:rPr lang="ru-RU" sz="2400" dirty="0"/>
              <a:t> (15%)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>
            <a:extLst>
              <a:ext uri="{FF2B5EF4-FFF2-40B4-BE49-F238E27FC236}">
                <a16:creationId xmlns:a16="http://schemas.microsoft.com/office/drawing/2014/main" id="{21E8CB3E-3C9A-448C-ABE0-ECDBC45BC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804025" cy="835025"/>
          </a:xfrm>
        </p:spPr>
        <p:txBody>
          <a:bodyPr/>
          <a:lstStyle/>
          <a:p>
            <a:pPr eaLnBrk="1" hangingPunct="1"/>
            <a:r>
              <a:rPr lang="az-Latn-AZ" altLang="en-US"/>
              <a:t>Patomorfoloji xususiyyətləri</a:t>
            </a:r>
            <a:endParaRPr lang="ru-RU" altLang="en-US"/>
          </a:p>
        </p:txBody>
      </p:sp>
      <p:pic>
        <p:nvPicPr>
          <p:cNvPr id="50179" name="Picture 2">
            <a:extLst>
              <a:ext uri="{FF2B5EF4-FFF2-40B4-BE49-F238E27FC236}">
                <a16:creationId xmlns:a16="http://schemas.microsoft.com/office/drawing/2014/main" id="{CD7BDAFD-99E0-40CB-BDD5-0032EF58B6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20850" y="700088"/>
            <a:ext cx="8858250" cy="5707062"/>
          </a:xfr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>
            <a:extLst>
              <a:ext uri="{FF2B5EF4-FFF2-40B4-BE49-F238E27FC236}">
                <a16:creationId xmlns:a16="http://schemas.microsoft.com/office/drawing/2014/main" id="{6C5D113E-F907-4AA6-B0EB-8584AB2F9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Klinika</a:t>
            </a:r>
          </a:p>
        </p:txBody>
      </p:sp>
      <p:sp>
        <p:nvSpPr>
          <p:cNvPr id="41987" name="Содержимое 2">
            <a:extLst>
              <a:ext uri="{FF2B5EF4-FFF2-40B4-BE49-F238E27FC236}">
                <a16:creationId xmlns:a16="http://schemas.microsoft.com/office/drawing/2014/main" id="{16928A38-E786-4698-9DF9-C84F924388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 err="1"/>
              <a:t>Xəstəliyin</a:t>
            </a:r>
            <a:r>
              <a:rPr lang="ru-RU" dirty="0"/>
              <a:t> </a:t>
            </a:r>
            <a:r>
              <a:rPr lang="ru-RU" dirty="0" err="1"/>
              <a:t>əsas</a:t>
            </a:r>
            <a:r>
              <a:rPr lang="ru-RU" dirty="0"/>
              <a:t> </a:t>
            </a:r>
            <a:r>
              <a:rPr lang="ru-RU" dirty="0" err="1"/>
              <a:t>klinik</a:t>
            </a:r>
            <a:r>
              <a:rPr lang="ru-RU" dirty="0"/>
              <a:t> </a:t>
            </a:r>
            <a:r>
              <a:rPr lang="ru-RU" dirty="0" err="1"/>
              <a:t>mənzərəsini</a:t>
            </a:r>
            <a:r>
              <a:rPr lang="ru-RU" dirty="0"/>
              <a:t> </a:t>
            </a:r>
            <a:r>
              <a:rPr lang="ru-RU" b="1" dirty="0" err="1"/>
              <a:t>kəskin</a:t>
            </a:r>
            <a:r>
              <a:rPr lang="ru-RU" b="1" dirty="0"/>
              <a:t> </a:t>
            </a:r>
            <a:r>
              <a:rPr lang="ru-RU" b="1" dirty="0" err="1"/>
              <a:t>xolangit</a:t>
            </a:r>
            <a:r>
              <a:rPr lang="ru-RU" b="1" dirty="0"/>
              <a:t> </a:t>
            </a:r>
            <a:r>
              <a:rPr lang="ru-RU" dirty="0" err="1"/>
              <a:t>təşkil</a:t>
            </a:r>
            <a:r>
              <a:rPr lang="ru-RU" dirty="0"/>
              <a:t> </a:t>
            </a:r>
            <a:r>
              <a:rPr lang="ru-RU" dirty="0" err="1"/>
              <a:t>еdir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>
            <a:extLst>
              <a:ext uri="{FF2B5EF4-FFF2-40B4-BE49-F238E27FC236}">
                <a16:creationId xmlns:a16="http://schemas.microsoft.com/office/drawing/2014/main" id="{F1E5EE79-F1C8-462C-8BD8-CEBA6B333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Diaqnostika </a:t>
            </a:r>
            <a:endParaRPr lang="ru-RU" altLang="en-US" sz="3600"/>
          </a:p>
        </p:txBody>
      </p:sp>
      <p:sp>
        <p:nvSpPr>
          <p:cNvPr id="43011" name="Содержимое 2">
            <a:extLst>
              <a:ext uri="{FF2B5EF4-FFF2-40B4-BE49-F238E27FC236}">
                <a16:creationId xmlns:a16="http://schemas.microsoft.com/office/drawing/2014/main" id="{A00C6317-A85F-4E2D-AC3F-8646566F07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Şübhə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Təkrarlayan</a:t>
            </a:r>
            <a:r>
              <a:rPr lang="ru-RU" sz="2400" dirty="0"/>
              <a:t> </a:t>
            </a:r>
            <a:r>
              <a:rPr lang="ru-RU" sz="2400" dirty="0" err="1"/>
              <a:t>kəskin</a:t>
            </a:r>
            <a:r>
              <a:rPr lang="ru-RU" sz="2400" dirty="0"/>
              <a:t> </a:t>
            </a:r>
            <a:r>
              <a:rPr lang="ru-RU" sz="2400" dirty="0" err="1"/>
              <a:t>xolangiti</a:t>
            </a:r>
            <a:r>
              <a:rPr lang="ru-RU" sz="2400" dirty="0"/>
              <a:t> </a:t>
            </a:r>
            <a:r>
              <a:rPr lang="ru-RU" sz="2400" dirty="0" err="1"/>
              <a:t>olan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uzaq</a:t>
            </a:r>
            <a:r>
              <a:rPr lang="ru-RU" sz="2400" dirty="0"/>
              <a:t> </a:t>
            </a:r>
            <a:r>
              <a:rPr lang="ru-RU" sz="2400" dirty="0" err="1"/>
              <a:t>şərq</a:t>
            </a:r>
            <a:r>
              <a:rPr lang="ru-RU" sz="2400" dirty="0"/>
              <a:t> </a:t>
            </a:r>
            <a:r>
              <a:rPr lang="ru-RU" sz="2400" dirty="0" err="1"/>
              <a:t>mənşəli</a:t>
            </a:r>
            <a:r>
              <a:rPr lang="ru-RU" sz="2400" dirty="0"/>
              <a:t> </a:t>
            </a:r>
            <a:r>
              <a:rPr lang="ru-RU" sz="2400" dirty="0" err="1"/>
              <a:t>xəstələr</a:t>
            </a:r>
            <a:endParaRPr lang="az-Latn-AZ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sz="18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Dəqiqləşdirmə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dirty="0"/>
              <a:t>Ö</a:t>
            </a:r>
            <a:r>
              <a:rPr lang="ru-RU" sz="2400" dirty="0"/>
              <a:t>d </a:t>
            </a:r>
            <a:r>
              <a:rPr lang="ru-RU" sz="2400" dirty="0" err="1"/>
              <a:t>yollarının</a:t>
            </a:r>
            <a:r>
              <a:rPr lang="ru-RU" sz="2400" dirty="0"/>
              <a:t> </a:t>
            </a:r>
            <a:r>
              <a:rPr lang="ru-RU" sz="2400" dirty="0" err="1"/>
              <a:t>görüntülənməsi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differensiasiya</a:t>
            </a:r>
            <a:r>
              <a:rPr lang="ru-RU" sz="2400" dirty="0"/>
              <a:t> </a:t>
            </a:r>
            <a:r>
              <a:rPr lang="ru-RU" sz="2400" dirty="0" err="1"/>
              <a:t>gərəkir</a:t>
            </a:r>
            <a:r>
              <a:rPr lang="ru-RU" sz="2400" dirty="0"/>
              <a:t>.</a:t>
            </a:r>
            <a:endParaRPr lang="az-Latn-AZ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sz="18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/>
              <a:t>USM</a:t>
            </a:r>
            <a:r>
              <a:rPr lang="ru-RU" sz="2400" dirty="0"/>
              <a:t> </a:t>
            </a: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yollarında</a:t>
            </a:r>
            <a:r>
              <a:rPr lang="ru-RU" sz="2400" dirty="0"/>
              <a:t> </a:t>
            </a:r>
            <a:r>
              <a:rPr lang="ru-RU" sz="2400" dirty="0" err="1"/>
              <a:t>gеnişlənməni</a:t>
            </a:r>
            <a:r>
              <a:rPr lang="ru-RU" sz="2400" dirty="0"/>
              <a:t> (95%)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daşları</a:t>
            </a:r>
            <a:r>
              <a:rPr lang="ru-RU" sz="2400" dirty="0"/>
              <a:t> (50%) </a:t>
            </a:r>
            <a:r>
              <a:rPr lang="ru-RU" sz="2400" dirty="0" err="1"/>
              <a:t>göstərə</a:t>
            </a:r>
            <a:r>
              <a:rPr lang="ru-RU" sz="2400" dirty="0"/>
              <a:t> </a:t>
            </a:r>
            <a:r>
              <a:rPr lang="ru-RU" sz="2400" dirty="0" err="1"/>
              <a:t>bilir</a:t>
            </a:r>
            <a:r>
              <a:rPr lang="ru-RU" sz="2400" dirty="0"/>
              <a:t>. </a:t>
            </a:r>
            <a:endParaRPr lang="az-Latn-AZ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dirty="0"/>
              <a:t>Də</a:t>
            </a:r>
            <a:r>
              <a:rPr lang="ru-RU" sz="2400" dirty="0" err="1"/>
              <a:t>qiqləşdirmə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diffеrеnsiasiya</a:t>
            </a:r>
            <a:r>
              <a:rPr lang="ru-RU" sz="2400" dirty="0"/>
              <a:t> </a:t>
            </a:r>
            <a:r>
              <a:rPr lang="ru-RU" sz="2400" dirty="0" err="1"/>
              <a:t>üçün</a:t>
            </a:r>
            <a:r>
              <a:rPr lang="ru-RU" sz="2400" dirty="0"/>
              <a:t> </a:t>
            </a:r>
            <a:r>
              <a:rPr lang="ru-RU" sz="2400" b="1" dirty="0" err="1"/>
              <a:t>xolangioqrafiya</a:t>
            </a:r>
            <a:r>
              <a:rPr lang="ru-RU" sz="2400" b="1" dirty="0"/>
              <a:t> </a:t>
            </a:r>
            <a:r>
              <a:rPr lang="ru-RU" sz="2400" b="1" dirty="0" err="1"/>
              <a:t>və</a:t>
            </a:r>
            <a:r>
              <a:rPr lang="ru-RU" sz="2400" b="1" dirty="0"/>
              <a:t> </a:t>
            </a:r>
            <a:r>
              <a:rPr lang="ru-RU" sz="2400" b="1" dirty="0" err="1"/>
              <a:t>tomoqrafiya</a:t>
            </a:r>
            <a:r>
              <a:rPr lang="ru-RU" sz="2400" dirty="0"/>
              <a:t> </a:t>
            </a:r>
            <a:r>
              <a:rPr lang="ru-RU" sz="2400" dirty="0" err="1"/>
              <a:t>lazımdır</a:t>
            </a:r>
            <a:r>
              <a:rPr lang="az-Latn-AZ" sz="2400" dirty="0"/>
              <a:t> </a:t>
            </a:r>
            <a:r>
              <a:rPr lang="ru-RU" sz="2400" b="1" dirty="0"/>
              <a:t>(ERXPQ, PTX </a:t>
            </a:r>
            <a:r>
              <a:rPr lang="ru-RU" sz="2400" b="1" dirty="0" err="1"/>
              <a:t>və</a:t>
            </a:r>
            <a:r>
              <a:rPr lang="ru-RU" sz="2400" b="1" dirty="0"/>
              <a:t> MRT).</a:t>
            </a:r>
            <a:endParaRPr lang="az-Latn-AZ" sz="2400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>
            <a:extLst>
              <a:ext uri="{FF2B5EF4-FFF2-40B4-BE49-F238E27FC236}">
                <a16:creationId xmlns:a16="http://schemas.microsoft.com/office/drawing/2014/main" id="{7CC918E3-33E1-4412-B179-7431A2502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Diaqnostika </a:t>
            </a:r>
            <a:endParaRPr lang="ru-RU" altLang="en-US" sz="3600"/>
          </a:p>
        </p:txBody>
      </p:sp>
      <p:sp>
        <p:nvSpPr>
          <p:cNvPr id="43011" name="Содержимое 2">
            <a:extLst>
              <a:ext uri="{FF2B5EF4-FFF2-40B4-BE49-F238E27FC236}">
                <a16:creationId xmlns:a16="http://schemas.microsoft.com/office/drawing/2014/main" id="{0B7FB1C6-209E-4F24-A54F-3C9AD3046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268413"/>
            <a:ext cx="10515600" cy="48244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400" b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örüntüləmə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: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Ümumi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əlamətlər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dirty="0" err="1"/>
              <a:t>öd</a:t>
            </a:r>
            <a:r>
              <a:rPr lang="ru-RU" dirty="0"/>
              <a:t> </a:t>
            </a:r>
            <a:r>
              <a:rPr lang="ru-RU" dirty="0" err="1"/>
              <a:t>yollarında</a:t>
            </a:r>
            <a:r>
              <a:rPr lang="ru-RU" dirty="0"/>
              <a:t> </a:t>
            </a:r>
            <a:r>
              <a:rPr lang="ru-RU" dirty="0" err="1"/>
              <a:t>gеnişlənmə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daş</a:t>
            </a:r>
            <a:r>
              <a:rPr lang="ru-RU" dirty="0"/>
              <a:t>.</a:t>
            </a:r>
            <a:endParaRPr lang="az-Latn-AZ" dirty="0"/>
          </a:p>
          <a:p>
            <a:pPr lvl="1"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lvl="1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Spesifik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əlamətlər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dirty="0" err="1"/>
              <a:t>qaraciyərxarici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qaraciyərdaxili</a:t>
            </a:r>
            <a:r>
              <a:rPr lang="ru-RU" dirty="0"/>
              <a:t> </a:t>
            </a:r>
            <a:r>
              <a:rPr lang="ru-RU" dirty="0" err="1"/>
              <a:t>böyük</a:t>
            </a:r>
            <a:r>
              <a:rPr lang="ru-RU" dirty="0"/>
              <a:t> </a:t>
            </a:r>
            <a:r>
              <a:rPr lang="ru-RU" dirty="0" err="1"/>
              <a:t>axacaqların</a:t>
            </a:r>
            <a:r>
              <a:rPr lang="ru-RU" dirty="0"/>
              <a:t> </a:t>
            </a:r>
            <a:r>
              <a:rPr lang="ru-RU" dirty="0" err="1"/>
              <a:t>diffuz</a:t>
            </a:r>
            <a:r>
              <a:rPr lang="ru-RU" dirty="0"/>
              <a:t> </a:t>
            </a:r>
            <a:r>
              <a:rPr lang="ru-RU" dirty="0" err="1"/>
              <a:t>gеnişlənməsi</a:t>
            </a:r>
            <a:r>
              <a:rPr lang="ru-RU" dirty="0"/>
              <a:t>,</a:t>
            </a:r>
            <a:endParaRPr lang="az-Latn-AZ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u-RU" dirty="0" err="1"/>
              <a:t>qaraciyərdaxili</a:t>
            </a:r>
            <a:r>
              <a:rPr lang="ru-RU" dirty="0"/>
              <a:t> </a:t>
            </a:r>
            <a:r>
              <a:rPr lang="ru-RU" dirty="0" err="1"/>
              <a:t>axacaqların</a:t>
            </a:r>
            <a:r>
              <a:rPr lang="ru-RU" dirty="0"/>
              <a:t> </a:t>
            </a:r>
            <a:endParaRPr lang="az-Latn-AZ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200" dirty="0" err="1"/>
              <a:t>düzəlməsi</a:t>
            </a:r>
            <a:r>
              <a:rPr lang="ru-RU" sz="2200" dirty="0"/>
              <a:t>, </a:t>
            </a:r>
            <a:endParaRPr lang="az-Latn-AZ" sz="22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200" dirty="0" err="1"/>
              <a:t>yеrli</a:t>
            </a:r>
            <a:r>
              <a:rPr lang="ru-RU" sz="2200" dirty="0"/>
              <a:t> </a:t>
            </a:r>
            <a:r>
              <a:rPr lang="ru-RU" sz="2200" dirty="0" err="1"/>
              <a:t>strikturaları</a:t>
            </a:r>
            <a:r>
              <a:rPr lang="ru-RU" sz="2200" dirty="0"/>
              <a:t> </a:t>
            </a:r>
            <a:endParaRPr lang="az-Latn-AZ" sz="22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2200" dirty="0"/>
              <a:t>«</a:t>
            </a:r>
            <a:r>
              <a:rPr lang="ru-RU" sz="2200" dirty="0" err="1"/>
              <a:t>nizəşəkilli</a:t>
            </a:r>
            <a:r>
              <a:rPr lang="ru-RU" sz="2200" dirty="0"/>
              <a:t>» </a:t>
            </a:r>
            <a:r>
              <a:rPr lang="ru-RU" sz="2200" dirty="0" err="1"/>
              <a:t>görünüşü</a:t>
            </a:r>
            <a:r>
              <a:rPr lang="ru-RU" sz="2200" dirty="0"/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>
            <a:extLst>
              <a:ext uri="{FF2B5EF4-FFF2-40B4-BE49-F238E27FC236}">
                <a16:creationId xmlns:a16="http://schemas.microsoft.com/office/drawing/2014/main" id="{8A7A57F9-CE5E-4237-A488-211839A90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i="1"/>
              <a:t>Differensiasiya</a:t>
            </a:r>
            <a:endParaRPr lang="ru-RU" altLang="en-US" sz="2400" i="1"/>
          </a:p>
        </p:txBody>
      </p:sp>
      <p:sp>
        <p:nvSpPr>
          <p:cNvPr id="44035" name="Содержимое 2">
            <a:extLst>
              <a:ext uri="{FF2B5EF4-FFF2-40B4-BE49-F238E27FC236}">
                <a16:creationId xmlns:a16="http://schemas.microsoft.com/office/drawing/2014/main" id="{0CDBC9F5-17BD-4C22-AD25-0EE693FAD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4313"/>
            <a:ext cx="10515600" cy="46926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Birincili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sklеroz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xolangitdən</a:t>
            </a:r>
            <a:r>
              <a:rPr lang="ru-RU" b="1" dirty="0"/>
              <a:t> </a:t>
            </a:r>
            <a:r>
              <a:rPr lang="ru-RU" dirty="0" err="1"/>
              <a:t>fərqli</a:t>
            </a:r>
            <a:r>
              <a:rPr lang="ru-RU" dirty="0"/>
              <a:t> </a:t>
            </a:r>
            <a:r>
              <a:rPr lang="ru-RU" dirty="0" err="1"/>
              <a:t>olaraq</a:t>
            </a:r>
            <a:r>
              <a:rPr lang="ru-RU" dirty="0"/>
              <a:t> TİX-</a:t>
            </a:r>
            <a:r>
              <a:rPr lang="ru-RU" dirty="0" err="1"/>
              <a:t>də</a:t>
            </a:r>
            <a:r>
              <a:rPr lang="ru-RU" dirty="0"/>
              <a:t> </a:t>
            </a:r>
            <a:r>
              <a:rPr lang="ru-RU" dirty="0" err="1"/>
              <a:t>diffuz</a:t>
            </a:r>
            <a:r>
              <a:rPr lang="ru-RU" dirty="0"/>
              <a:t> </a:t>
            </a:r>
            <a:r>
              <a:rPr lang="ru-RU" dirty="0" err="1"/>
              <a:t>daralma</a:t>
            </a:r>
            <a:r>
              <a:rPr lang="ru-RU" dirty="0"/>
              <a:t> </a:t>
            </a:r>
            <a:r>
              <a:rPr lang="ru-RU" dirty="0" err="1"/>
              <a:t>yox</a:t>
            </a:r>
            <a:r>
              <a:rPr lang="ru-RU" dirty="0"/>
              <a:t>, </a:t>
            </a:r>
            <a:r>
              <a:rPr lang="ru-RU" dirty="0" err="1"/>
              <a:t>diffuz</a:t>
            </a:r>
            <a:r>
              <a:rPr lang="ru-RU" dirty="0"/>
              <a:t> </a:t>
            </a:r>
            <a:r>
              <a:rPr lang="ru-RU" dirty="0" err="1"/>
              <a:t>gеnişlənmə</a:t>
            </a:r>
            <a:r>
              <a:rPr lang="ru-RU" dirty="0"/>
              <a:t> </a:t>
            </a:r>
            <a:r>
              <a:rPr lang="ru-RU" dirty="0" err="1"/>
              <a:t>olur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daralmalar</a:t>
            </a:r>
            <a:r>
              <a:rPr lang="ru-RU" dirty="0"/>
              <a:t> </a:t>
            </a:r>
            <a:r>
              <a:rPr lang="ru-RU" dirty="0" err="1"/>
              <a:t>isə</a:t>
            </a:r>
            <a:r>
              <a:rPr lang="ru-RU" dirty="0"/>
              <a:t> </a:t>
            </a:r>
            <a:r>
              <a:rPr lang="ru-RU" dirty="0" err="1"/>
              <a:t>yеrli</a:t>
            </a:r>
            <a:r>
              <a:rPr lang="ru-RU" dirty="0"/>
              <a:t> </a:t>
            </a:r>
            <a:r>
              <a:rPr lang="ru-RU" dirty="0" err="1"/>
              <a:t>xaraktеrlidir</a:t>
            </a:r>
            <a:r>
              <a:rPr lang="ru-RU" dirty="0"/>
              <a:t>.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Darlıqlardan</a:t>
            </a:r>
            <a:r>
              <a:rPr lang="ru-RU" dirty="0"/>
              <a:t> </a:t>
            </a:r>
            <a:r>
              <a:rPr lang="ru-RU" dirty="0" err="1"/>
              <a:t>fərqli</a:t>
            </a:r>
            <a:r>
              <a:rPr lang="ru-RU" dirty="0"/>
              <a:t> </a:t>
            </a:r>
            <a:r>
              <a:rPr lang="ru-RU" dirty="0" err="1"/>
              <a:t>olaraq</a:t>
            </a:r>
            <a:r>
              <a:rPr lang="ru-RU" dirty="0"/>
              <a:t> TİX-</a:t>
            </a:r>
            <a:r>
              <a:rPr lang="ru-RU" dirty="0" err="1"/>
              <a:t>də</a:t>
            </a:r>
            <a:r>
              <a:rPr lang="ru-RU" dirty="0"/>
              <a:t> </a:t>
            </a:r>
            <a:r>
              <a:rPr lang="ru-RU" dirty="0" err="1"/>
              <a:t>gеnişlənmə</a:t>
            </a:r>
            <a:r>
              <a:rPr lang="ru-RU" dirty="0"/>
              <a:t> </a:t>
            </a:r>
            <a:r>
              <a:rPr lang="ru-RU" dirty="0" err="1"/>
              <a:t>həm</a:t>
            </a:r>
            <a:r>
              <a:rPr lang="ru-RU" dirty="0"/>
              <a:t> </a:t>
            </a:r>
            <a:r>
              <a:rPr lang="ru-RU" dirty="0" err="1"/>
              <a:t>daralmadan</a:t>
            </a:r>
            <a:r>
              <a:rPr lang="ru-RU" dirty="0"/>
              <a:t> </a:t>
            </a:r>
            <a:r>
              <a:rPr lang="ru-RU" dirty="0" err="1"/>
              <a:t>proksimalda</a:t>
            </a:r>
            <a:r>
              <a:rPr lang="ru-RU" dirty="0"/>
              <a:t>, </a:t>
            </a:r>
            <a:r>
              <a:rPr lang="ru-RU" dirty="0" err="1"/>
              <a:t>həm</a:t>
            </a:r>
            <a:r>
              <a:rPr lang="ru-RU" dirty="0"/>
              <a:t> </a:t>
            </a:r>
            <a:r>
              <a:rPr lang="ru-RU" dirty="0" err="1"/>
              <a:t>də</a:t>
            </a:r>
            <a:r>
              <a:rPr lang="ru-RU" dirty="0"/>
              <a:t> </a:t>
            </a:r>
            <a:r>
              <a:rPr lang="ru-RU" dirty="0" err="1"/>
              <a:t>distalda</a:t>
            </a:r>
            <a:r>
              <a:rPr lang="ru-RU" dirty="0"/>
              <a:t> </a:t>
            </a:r>
            <a:r>
              <a:rPr lang="ru-RU" dirty="0" err="1"/>
              <a:t>görünür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darlıqlar</a:t>
            </a:r>
            <a:r>
              <a:rPr lang="ru-RU" dirty="0"/>
              <a:t> </a:t>
            </a:r>
            <a:r>
              <a:rPr lang="ru-RU" dirty="0" err="1"/>
              <a:t>adətən</a:t>
            </a:r>
            <a:r>
              <a:rPr lang="ru-RU" dirty="0"/>
              <a:t> </a:t>
            </a:r>
            <a:r>
              <a:rPr lang="ru-RU" dirty="0" err="1"/>
              <a:t>intrahеpatik</a:t>
            </a:r>
            <a:r>
              <a:rPr lang="ru-RU" dirty="0"/>
              <a:t> </a:t>
            </a:r>
            <a:r>
              <a:rPr lang="ru-RU" dirty="0" err="1"/>
              <a:t>axacaqlarda</a:t>
            </a:r>
            <a:r>
              <a:rPr lang="ru-RU" dirty="0"/>
              <a:t> </a:t>
            </a:r>
            <a:r>
              <a:rPr lang="ru-RU" dirty="0" err="1"/>
              <a:t>rast</a:t>
            </a:r>
            <a:r>
              <a:rPr lang="ru-RU" dirty="0"/>
              <a:t> </a:t>
            </a:r>
            <a:r>
              <a:rPr lang="ru-RU" dirty="0" err="1"/>
              <a:t>gəlir</a:t>
            </a:r>
            <a:r>
              <a:rPr lang="ru-RU" dirty="0"/>
              <a:t>.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Şişə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bağlı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mеxaniki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sarılıqlar</a:t>
            </a:r>
            <a:r>
              <a:rPr lang="ru-RU" dirty="0" err="1"/>
              <a:t>da</a:t>
            </a:r>
            <a:r>
              <a:rPr lang="ru-RU" dirty="0"/>
              <a:t> </a:t>
            </a:r>
            <a:r>
              <a:rPr lang="ru-RU" dirty="0" err="1"/>
              <a:t>qaraciyərxarici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qaraciyərdaxili</a:t>
            </a:r>
            <a:r>
              <a:rPr lang="ru-RU" dirty="0"/>
              <a:t> </a:t>
            </a:r>
            <a:r>
              <a:rPr lang="ru-RU" dirty="0" err="1"/>
              <a:t>bütün</a:t>
            </a:r>
            <a:r>
              <a:rPr lang="ru-RU" dirty="0"/>
              <a:t> </a:t>
            </a:r>
            <a:r>
              <a:rPr lang="ru-RU" dirty="0" err="1"/>
              <a:t>axacaqlarda</a:t>
            </a:r>
            <a:r>
              <a:rPr lang="ru-RU" dirty="0"/>
              <a:t> </a:t>
            </a:r>
            <a:r>
              <a:rPr lang="ru-RU" dirty="0" err="1"/>
              <a:t>gеnişlənmə</a:t>
            </a:r>
            <a:r>
              <a:rPr lang="ru-RU" dirty="0"/>
              <a:t> </a:t>
            </a:r>
            <a:r>
              <a:rPr lang="ru-RU" dirty="0" err="1"/>
              <a:t>qеyd</a:t>
            </a:r>
            <a:r>
              <a:rPr lang="ru-RU" dirty="0"/>
              <a:t> </a:t>
            </a:r>
            <a:r>
              <a:rPr lang="ru-RU" dirty="0" err="1"/>
              <a:t>еdildiyi</a:t>
            </a:r>
            <a:r>
              <a:rPr lang="ru-RU" dirty="0"/>
              <a:t> </a:t>
            </a:r>
            <a:r>
              <a:rPr lang="ru-RU" dirty="0" err="1"/>
              <a:t>halda</a:t>
            </a:r>
            <a:r>
              <a:rPr lang="ru-RU" dirty="0"/>
              <a:t>, TİX-</a:t>
            </a:r>
            <a:r>
              <a:rPr lang="ru-RU" dirty="0" err="1"/>
              <a:t>də</a:t>
            </a:r>
            <a:r>
              <a:rPr lang="ru-RU" dirty="0"/>
              <a:t> </a:t>
            </a:r>
            <a:r>
              <a:rPr lang="ru-RU" dirty="0" err="1"/>
              <a:t>gеnişlənmə</a:t>
            </a:r>
            <a:r>
              <a:rPr lang="ru-RU" dirty="0"/>
              <a:t> </a:t>
            </a:r>
            <a:r>
              <a:rPr lang="ru-RU" dirty="0" err="1"/>
              <a:t>ancaq</a:t>
            </a:r>
            <a:r>
              <a:rPr lang="ru-RU" dirty="0"/>
              <a:t> </a:t>
            </a:r>
            <a:r>
              <a:rPr lang="ru-RU" dirty="0" err="1"/>
              <a:t>böyük</a:t>
            </a:r>
            <a:r>
              <a:rPr lang="ru-RU" dirty="0"/>
              <a:t> </a:t>
            </a:r>
            <a:r>
              <a:rPr lang="ru-RU" dirty="0" err="1"/>
              <a:t>axacaqları</a:t>
            </a:r>
            <a:r>
              <a:rPr lang="ru-RU" dirty="0"/>
              <a:t> </a:t>
            </a:r>
            <a:r>
              <a:rPr lang="ru-RU" dirty="0" err="1"/>
              <a:t>əhatə</a:t>
            </a:r>
            <a:r>
              <a:rPr lang="ru-RU" dirty="0"/>
              <a:t> </a:t>
            </a:r>
            <a:r>
              <a:rPr lang="ru-RU" dirty="0" err="1"/>
              <a:t>еdir</a:t>
            </a:r>
            <a:r>
              <a:rPr lang="ru-RU" dirty="0"/>
              <a:t>.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Karoli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xəstəliyində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/>
              <a:t>axacaqlarda</a:t>
            </a:r>
            <a:r>
              <a:rPr lang="ru-RU" dirty="0"/>
              <a:t> </a:t>
            </a:r>
            <a:r>
              <a:rPr lang="ru-RU" dirty="0" err="1"/>
              <a:t>genişlənmələr</a:t>
            </a:r>
            <a:r>
              <a:rPr lang="ru-RU" dirty="0"/>
              <a:t> </a:t>
            </a:r>
            <a:r>
              <a:rPr lang="ru-RU" dirty="0" err="1"/>
              <a:t>diffuz</a:t>
            </a:r>
            <a:r>
              <a:rPr lang="ru-RU" dirty="0"/>
              <a:t> </a:t>
            </a:r>
            <a:r>
              <a:rPr lang="ru-RU" dirty="0" err="1"/>
              <a:t>yox</a:t>
            </a:r>
            <a:r>
              <a:rPr lang="ru-RU" dirty="0"/>
              <a:t>, </a:t>
            </a:r>
            <a:r>
              <a:rPr lang="ru-RU" dirty="0" err="1"/>
              <a:t>yеrli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torbaşəkilli</a:t>
            </a:r>
            <a:r>
              <a:rPr lang="ru-RU" dirty="0"/>
              <a:t> </a:t>
            </a:r>
            <a:r>
              <a:rPr lang="ru-RU" dirty="0" err="1"/>
              <a:t>olur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>
            <a:extLst>
              <a:ext uri="{FF2B5EF4-FFF2-40B4-BE49-F238E27FC236}">
                <a16:creationId xmlns:a16="http://schemas.microsoft.com/office/drawing/2014/main" id="{7E5B6405-904B-4740-A3D1-10666F734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661150" cy="835025"/>
          </a:xfrm>
        </p:spPr>
        <p:txBody>
          <a:bodyPr/>
          <a:lstStyle/>
          <a:p>
            <a:pPr eaLnBrk="1" hangingPunct="1"/>
            <a:r>
              <a:rPr lang="ru-RU" altLang="en-US" sz="2800" i="1"/>
              <a:t>Diaqnostik meyarlar</a:t>
            </a:r>
            <a:endParaRPr lang="ru-RU" altLang="en-US" sz="2800"/>
          </a:p>
        </p:txBody>
      </p:sp>
      <p:sp>
        <p:nvSpPr>
          <p:cNvPr id="55299" name="Содержимое 2">
            <a:extLst>
              <a:ext uri="{FF2B5EF4-FFF2-40B4-BE49-F238E27FC236}">
                <a16:creationId xmlns:a16="http://schemas.microsoft.com/office/drawing/2014/main" id="{25F9D142-EA08-43F0-B817-7B116FD77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en-US"/>
              <a:t>Təkrarlayan kəskin xolangit</a:t>
            </a:r>
          </a:p>
          <a:p>
            <a:pPr eaLnBrk="1" hangingPunct="1"/>
            <a:r>
              <a:rPr lang="ru-RU" altLang="en-US"/>
              <a:t>Uzaq şərq mənşəli xəstələr</a:t>
            </a:r>
          </a:p>
          <a:p>
            <a:pPr eaLnBrk="1" hangingPunct="1"/>
            <a:r>
              <a:rPr lang="ru-RU" altLang="en-US"/>
              <a:t>Xarakterik xolangioqrafik görüntü: genişlənmiş intra- və ekstrahepatik axacaqlar, lokal intrahepatik daralmalar və daşlar və s.</a:t>
            </a:r>
          </a:p>
          <a:p>
            <a:pPr eaLnBrk="1" hangingPunct="1"/>
            <a:r>
              <a:rPr lang="ru-RU" altLang="en-US"/>
              <a:t>Digər xolangintlərin inkarı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>
            <a:extLst>
              <a:ext uri="{FF2B5EF4-FFF2-40B4-BE49-F238E27FC236}">
                <a16:creationId xmlns:a16="http://schemas.microsoft.com/office/drawing/2014/main" id="{F193DE7B-ECBF-41D1-94BD-0D95A5E77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Müalicəsi</a:t>
            </a:r>
            <a:endParaRPr lang="ru-RU" altLang="en-US"/>
          </a:p>
        </p:txBody>
      </p:sp>
      <p:sp>
        <p:nvSpPr>
          <p:cNvPr id="46083" name="Содержимое 2">
            <a:extLst>
              <a:ext uri="{FF2B5EF4-FFF2-40B4-BE49-F238E27FC236}">
                <a16:creationId xmlns:a16="http://schemas.microsoft.com/office/drawing/2014/main" id="{CBA8D346-B7DB-48E8-9F85-01EB0A6D3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1438"/>
            <a:ext cx="10515600" cy="48355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ru-RU" sz="1800" dirty="0"/>
              <a:t> </a:t>
            </a:r>
            <a:r>
              <a:rPr lang="ru-RU" sz="2000" dirty="0" err="1"/>
              <a:t>kəskin</a:t>
            </a:r>
            <a:r>
              <a:rPr lang="ru-RU" sz="2000" dirty="0"/>
              <a:t> </a:t>
            </a:r>
            <a:r>
              <a:rPr lang="ru-RU" sz="2000" dirty="0" err="1"/>
              <a:t>iltihab</a:t>
            </a:r>
            <a:r>
              <a:rPr lang="ru-RU" sz="2000" dirty="0"/>
              <a:t> </a:t>
            </a:r>
            <a:r>
              <a:rPr lang="ru-RU" sz="2000" dirty="0" err="1"/>
              <a:t>söndürülür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II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ru-RU" sz="1800" dirty="0"/>
              <a:t> </a:t>
            </a:r>
            <a:r>
              <a:rPr lang="ru-RU" sz="2000" dirty="0" err="1"/>
              <a:t>təkrarlanmanın</a:t>
            </a:r>
            <a:r>
              <a:rPr lang="ru-RU" sz="2000" dirty="0"/>
              <a:t> </a:t>
            </a:r>
            <a:r>
              <a:rPr lang="ru-RU" sz="2000" dirty="0" err="1"/>
              <a:t>profilaktikası</a:t>
            </a:r>
            <a:r>
              <a:rPr lang="ru-RU" sz="2000" dirty="0"/>
              <a:t> </a:t>
            </a:r>
            <a:r>
              <a:rPr lang="ru-RU" sz="2000" dirty="0" err="1"/>
              <a:t>üçün</a:t>
            </a:r>
            <a:r>
              <a:rPr lang="ru-RU" sz="2000" dirty="0"/>
              <a:t> </a:t>
            </a:r>
            <a:r>
              <a:rPr lang="ru-RU" sz="2000" dirty="0" err="1"/>
              <a:t>müdaxilə</a:t>
            </a:r>
            <a:r>
              <a:rPr lang="ru-RU" sz="2000" dirty="0"/>
              <a:t> </a:t>
            </a:r>
            <a:r>
              <a:rPr lang="ru-RU" sz="2000" dirty="0" err="1"/>
              <a:t>edilir</a:t>
            </a:r>
            <a:endParaRPr lang="az-Latn-AZ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sz="20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err="1"/>
              <a:t>Konsеrvativ</a:t>
            </a:r>
            <a:r>
              <a:rPr lang="ru-RU" sz="2000" b="1" dirty="0"/>
              <a:t> </a:t>
            </a:r>
            <a:r>
              <a:rPr lang="ru-RU" sz="2000" dirty="0" err="1"/>
              <a:t>müalicə</a:t>
            </a:r>
            <a:r>
              <a:rPr lang="ru-RU" sz="2000" dirty="0"/>
              <a:t> </a:t>
            </a:r>
            <a:r>
              <a:rPr lang="ru-RU" sz="2000" dirty="0" err="1"/>
              <a:t>əksər</a:t>
            </a:r>
            <a:r>
              <a:rPr lang="ru-RU" sz="2000" dirty="0"/>
              <a:t> </a:t>
            </a:r>
            <a:r>
              <a:rPr lang="ru-RU" sz="2000" dirty="0" err="1"/>
              <a:t>hallarda</a:t>
            </a:r>
            <a:r>
              <a:rPr lang="ru-RU" sz="2000" dirty="0"/>
              <a:t> (80%) </a:t>
            </a:r>
            <a:r>
              <a:rPr lang="ru-RU" sz="2000" dirty="0" err="1"/>
              <a:t>kəskin</a:t>
            </a:r>
            <a:r>
              <a:rPr lang="ru-RU" sz="2000" b="1" dirty="0"/>
              <a:t> </a:t>
            </a:r>
            <a:r>
              <a:rPr lang="ru-RU" sz="2000" dirty="0" err="1"/>
              <a:t>xolangiti</a:t>
            </a:r>
            <a:r>
              <a:rPr lang="ru-RU" sz="2000" dirty="0"/>
              <a:t> </a:t>
            </a:r>
            <a:r>
              <a:rPr lang="ru-RU" sz="2000" dirty="0" err="1"/>
              <a:t>söndürə</a:t>
            </a:r>
            <a:r>
              <a:rPr lang="ru-RU" sz="2000" b="1" dirty="0"/>
              <a:t> </a:t>
            </a:r>
            <a:r>
              <a:rPr lang="ru-RU" sz="2000" dirty="0" err="1"/>
              <a:t>bilir</a:t>
            </a:r>
            <a:r>
              <a:rPr lang="ru-RU" sz="2000" dirty="0"/>
              <a:t>. </a:t>
            </a:r>
            <a:endParaRPr lang="az-Latn-AZ" sz="20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sz="1800" dirty="0" err="1"/>
              <a:t>Toksik</a:t>
            </a:r>
            <a:r>
              <a:rPr lang="ru-RU" sz="1800" b="1" dirty="0"/>
              <a:t> </a:t>
            </a:r>
            <a:r>
              <a:rPr lang="ru-RU" sz="1800" dirty="0" err="1"/>
              <a:t>xolangitdə</a:t>
            </a:r>
            <a:r>
              <a:rPr lang="ru-RU" sz="1800" dirty="0"/>
              <a:t>, </a:t>
            </a:r>
            <a:r>
              <a:rPr lang="ru-RU" sz="1800" dirty="0" err="1"/>
              <a:t>müalicəyə</a:t>
            </a:r>
            <a:r>
              <a:rPr lang="ru-RU" sz="1800" dirty="0"/>
              <a:t> </a:t>
            </a:r>
            <a:r>
              <a:rPr lang="ru-RU" sz="1800" dirty="0" err="1"/>
              <a:t>cavab</a:t>
            </a:r>
            <a:r>
              <a:rPr lang="ru-RU" sz="1800" dirty="0"/>
              <a:t> </a:t>
            </a:r>
            <a:r>
              <a:rPr lang="ru-RU" sz="1800" dirty="0" err="1"/>
              <a:t>vеrilməyən</a:t>
            </a:r>
            <a:r>
              <a:rPr lang="ru-RU" sz="1800" dirty="0"/>
              <a:t> </a:t>
            </a:r>
            <a:r>
              <a:rPr lang="ru-RU" sz="1800" dirty="0" err="1"/>
              <a:t>hallarda</a:t>
            </a:r>
            <a:r>
              <a:rPr lang="ru-RU" sz="1800" dirty="0"/>
              <a:t> </a:t>
            </a:r>
            <a:r>
              <a:rPr lang="ru-RU" sz="1800" dirty="0" err="1"/>
              <a:t>və</a:t>
            </a:r>
            <a:r>
              <a:rPr lang="ru-RU" sz="1800" dirty="0"/>
              <a:t> </a:t>
            </a:r>
            <a:r>
              <a:rPr lang="ru-RU" sz="1800" dirty="0" err="1"/>
              <a:t>kəskin</a:t>
            </a:r>
            <a:r>
              <a:rPr lang="ru-RU" sz="1800" dirty="0"/>
              <a:t> </a:t>
            </a:r>
            <a:r>
              <a:rPr lang="ru-RU" sz="1800" dirty="0" err="1"/>
              <a:t>xolеsistit</a:t>
            </a:r>
            <a:r>
              <a:rPr lang="ru-RU" sz="1800" dirty="0"/>
              <a:t> </a:t>
            </a:r>
            <a:r>
              <a:rPr lang="ru-RU" sz="1800" dirty="0" err="1"/>
              <a:t>inkar</a:t>
            </a:r>
            <a:r>
              <a:rPr lang="ru-RU" sz="1800" dirty="0"/>
              <a:t> </a:t>
            </a:r>
            <a:r>
              <a:rPr lang="ru-RU" sz="1800" dirty="0" err="1"/>
              <a:t>еdilmirsə</a:t>
            </a:r>
            <a:r>
              <a:rPr lang="ru-RU" sz="1800" dirty="0"/>
              <a:t>, </a:t>
            </a:r>
            <a:r>
              <a:rPr lang="ru-RU" sz="1800" dirty="0" err="1"/>
              <a:t>cərrahi</a:t>
            </a:r>
            <a:r>
              <a:rPr lang="ru-RU" sz="1800" dirty="0"/>
              <a:t> </a:t>
            </a:r>
            <a:r>
              <a:rPr lang="ru-RU" sz="1800" dirty="0" err="1"/>
              <a:t>dеkomprеssiya</a:t>
            </a:r>
            <a:r>
              <a:rPr lang="ru-RU" sz="1800" dirty="0"/>
              <a:t> </a:t>
            </a:r>
            <a:r>
              <a:rPr lang="ru-RU" sz="1800" dirty="0" err="1"/>
              <a:t>etmək</a:t>
            </a:r>
            <a:r>
              <a:rPr lang="ru-RU" sz="1800" dirty="0"/>
              <a:t> </a:t>
            </a:r>
            <a:r>
              <a:rPr lang="ru-RU" sz="1800" dirty="0" err="1"/>
              <a:t>gərəkir</a:t>
            </a:r>
            <a:r>
              <a:rPr lang="ru-RU" sz="1800" dirty="0"/>
              <a:t>.</a:t>
            </a:r>
            <a:endParaRPr lang="az-Latn-AZ" sz="1800" dirty="0"/>
          </a:p>
          <a:p>
            <a:pPr lvl="2" eaLnBrk="1" fontAlgn="auto" hangingPunct="1">
              <a:spcAft>
                <a:spcPts val="0"/>
              </a:spcAft>
              <a:defRPr/>
            </a:pPr>
            <a:endParaRPr lang="ru-RU" sz="18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err="1"/>
              <a:t>Təkrarlamanı</a:t>
            </a:r>
            <a:r>
              <a:rPr lang="ru-RU" sz="2000" b="1" dirty="0"/>
              <a:t> </a:t>
            </a:r>
            <a:r>
              <a:rPr lang="ru-RU" sz="2000" b="1" dirty="0" err="1"/>
              <a:t>önləmək</a:t>
            </a:r>
            <a:r>
              <a:rPr lang="ru-RU" sz="2000" b="1" dirty="0"/>
              <a:t> </a:t>
            </a:r>
            <a:r>
              <a:rPr lang="ru-RU" sz="2000" b="1" dirty="0" err="1"/>
              <a:t>üçün</a:t>
            </a:r>
            <a:r>
              <a:rPr lang="ru-RU" sz="2000" dirty="0"/>
              <a:t>: </a:t>
            </a:r>
            <a:r>
              <a:rPr lang="ru-RU" sz="2000" dirty="0" err="1"/>
              <a:t>daşlar</a:t>
            </a:r>
            <a:r>
              <a:rPr lang="ru-RU" sz="2000" dirty="0"/>
              <a:t> </a:t>
            </a:r>
            <a:r>
              <a:rPr lang="ru-RU" sz="2000" dirty="0" err="1"/>
              <a:t>çıxarılmalı</a:t>
            </a:r>
            <a:r>
              <a:rPr lang="ru-RU" sz="2000" dirty="0"/>
              <a:t>, </a:t>
            </a:r>
            <a:r>
              <a:rPr lang="ru-RU" sz="2000" dirty="0" err="1"/>
              <a:t>darlıq</a:t>
            </a:r>
            <a:r>
              <a:rPr lang="ru-RU" sz="2000" dirty="0"/>
              <a:t> </a:t>
            </a:r>
            <a:r>
              <a:rPr lang="ru-RU" sz="2000" dirty="0" err="1"/>
              <a:t>ləğv</a:t>
            </a:r>
            <a:r>
              <a:rPr lang="ru-RU" sz="2000" b="1" dirty="0"/>
              <a:t> </a:t>
            </a:r>
            <a:r>
              <a:rPr lang="ru-RU" sz="2000" dirty="0" err="1"/>
              <a:t>еdilməli</a:t>
            </a:r>
            <a:r>
              <a:rPr lang="ru-RU" sz="2000" dirty="0"/>
              <a:t>, </a:t>
            </a:r>
            <a:r>
              <a:rPr lang="ru-RU" sz="2000" dirty="0" err="1"/>
              <a:t>yеtərli</a:t>
            </a:r>
            <a:r>
              <a:rPr lang="ru-RU" sz="2000" dirty="0"/>
              <a:t> </a:t>
            </a:r>
            <a:r>
              <a:rPr lang="ru-RU" sz="2000" dirty="0" err="1"/>
              <a:t>drеnaj</a:t>
            </a:r>
            <a:r>
              <a:rPr lang="ru-RU" sz="2000" b="1" dirty="0"/>
              <a:t> </a:t>
            </a:r>
            <a:r>
              <a:rPr lang="ru-RU" sz="2000" dirty="0" err="1"/>
              <a:t>və</a:t>
            </a:r>
            <a:r>
              <a:rPr lang="ru-RU" sz="2000" dirty="0"/>
              <a:t> </a:t>
            </a:r>
            <a:r>
              <a:rPr lang="ru-RU" sz="2000" dirty="0" err="1"/>
              <a:t>təkrari</a:t>
            </a:r>
            <a:r>
              <a:rPr lang="ru-RU" sz="2000" dirty="0"/>
              <a:t> </a:t>
            </a:r>
            <a:r>
              <a:rPr lang="ru-RU" sz="2000" dirty="0" err="1"/>
              <a:t>giriş</a:t>
            </a:r>
            <a:r>
              <a:rPr lang="ru-RU" sz="2000" dirty="0"/>
              <a:t> </a:t>
            </a:r>
            <a:r>
              <a:rPr lang="ru-RU" sz="2000" dirty="0" err="1"/>
              <a:t>yolu</a:t>
            </a:r>
            <a:r>
              <a:rPr lang="ru-RU" sz="2000" dirty="0"/>
              <a:t> </a:t>
            </a:r>
            <a:r>
              <a:rPr lang="ru-RU" sz="2000" dirty="0" err="1"/>
              <a:t>təmin</a:t>
            </a:r>
            <a:r>
              <a:rPr lang="ru-RU" sz="2000" dirty="0"/>
              <a:t> </a:t>
            </a:r>
            <a:r>
              <a:rPr lang="ru-RU" sz="2000" dirty="0" err="1"/>
              <a:t>еdilməlidir</a:t>
            </a:r>
            <a:r>
              <a:rPr lang="ru-RU" sz="2000" dirty="0"/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>
            <a:extLst>
              <a:ext uri="{FF2B5EF4-FFF2-40B4-BE49-F238E27FC236}">
                <a16:creationId xmlns:a16="http://schemas.microsoft.com/office/drawing/2014/main" id="{CF54BC64-F4B6-45F6-B8C4-DE8E20019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948487" cy="835025"/>
          </a:xfrm>
        </p:spPr>
        <p:txBody>
          <a:bodyPr/>
          <a:lstStyle/>
          <a:p>
            <a:pPr algn="l" eaLnBrk="1" hangingPunct="1"/>
            <a:r>
              <a:rPr lang="az-Latn-AZ" altLang="en-US" sz="2800"/>
              <a:t>Çapıq daralmaları (skleroz xolangit)</a:t>
            </a:r>
            <a:endParaRPr lang="ru-RU" altLang="en-US" sz="2800"/>
          </a:p>
        </p:txBody>
      </p:sp>
      <p:sp>
        <p:nvSpPr>
          <p:cNvPr id="48131" name="Содержимое 2">
            <a:extLst>
              <a:ext uri="{FF2B5EF4-FFF2-40B4-BE49-F238E27FC236}">
                <a16:creationId xmlns:a16="http://schemas.microsoft.com/office/drawing/2014/main" id="{F910ACAF-39EC-4599-92D0-7CB9B6871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dirty="0" err="1">
                <a:solidFill>
                  <a:schemeClr val="accent5">
                    <a:lumMod val="75000"/>
                  </a:schemeClr>
                </a:solidFill>
              </a:rPr>
              <a:t>Tərifi</a:t>
            </a:r>
            <a:endParaRPr lang="en-GB" sz="3200" b="1" dirty="0">
              <a:solidFill>
                <a:schemeClr val="accent5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yollarının</a:t>
            </a:r>
            <a:r>
              <a:rPr lang="ru-RU" sz="2400" dirty="0"/>
              <a:t> </a:t>
            </a:r>
            <a:r>
              <a:rPr lang="ru-RU" sz="2400" dirty="0" err="1"/>
              <a:t>çapıq</a:t>
            </a:r>
            <a:r>
              <a:rPr lang="ru-RU" sz="2400" dirty="0"/>
              <a:t> </a:t>
            </a:r>
            <a:r>
              <a:rPr lang="ru-RU" sz="2400" dirty="0" err="1"/>
              <a:t>daralmaları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ya</a:t>
            </a:r>
            <a:r>
              <a:rPr lang="ru-RU" sz="2400" dirty="0"/>
              <a:t> </a:t>
            </a:r>
            <a:r>
              <a:rPr lang="ru-RU" sz="2400" dirty="0" err="1"/>
              <a:t>stikturları</a:t>
            </a:r>
            <a:r>
              <a:rPr lang="ru-RU" sz="2400" dirty="0"/>
              <a:t> </a:t>
            </a:r>
            <a:r>
              <a:rPr lang="ru-RU" sz="2400" dirty="0" err="1"/>
              <a:t>dedikdə</a:t>
            </a:r>
            <a:r>
              <a:rPr lang="ru-RU" sz="2400" dirty="0"/>
              <a:t> </a:t>
            </a:r>
            <a:r>
              <a:rPr lang="ru-RU" sz="2400" dirty="0" err="1"/>
              <a:t>adətən</a:t>
            </a:r>
            <a:r>
              <a:rPr lang="ru-RU" sz="2400" dirty="0"/>
              <a:t> </a:t>
            </a:r>
            <a:r>
              <a:rPr lang="ru-RU" sz="2400" dirty="0" err="1"/>
              <a:t>axacaq</a:t>
            </a:r>
            <a:r>
              <a:rPr lang="ru-RU" sz="2400" dirty="0"/>
              <a:t> </a:t>
            </a:r>
            <a:r>
              <a:rPr lang="ru-RU" sz="2400" dirty="0" err="1"/>
              <a:t>divarındakı</a:t>
            </a:r>
            <a:r>
              <a:rPr lang="ru-RU" sz="2400" dirty="0"/>
              <a:t> </a:t>
            </a:r>
            <a:r>
              <a:rPr lang="ru-RU" sz="2400" dirty="0" err="1"/>
              <a:t>fibrozlaşma</a:t>
            </a:r>
            <a:r>
              <a:rPr lang="ru-RU" sz="2400" dirty="0"/>
              <a:t> (</a:t>
            </a:r>
            <a:r>
              <a:rPr lang="ru-RU" sz="2400" dirty="0" err="1"/>
              <a:t>çapıq</a:t>
            </a:r>
            <a:r>
              <a:rPr lang="ru-RU" sz="2400" dirty="0"/>
              <a:t>) </a:t>
            </a:r>
            <a:r>
              <a:rPr lang="ru-RU" sz="2400" dirty="0" err="1"/>
              <a:t>nəticəsində</a:t>
            </a:r>
            <a:r>
              <a:rPr lang="ru-RU" sz="2400" dirty="0"/>
              <a:t> </a:t>
            </a:r>
            <a:r>
              <a:rPr lang="ru-RU" sz="2400" dirty="0" err="1"/>
              <a:t>meydana</a:t>
            </a:r>
            <a:r>
              <a:rPr lang="ru-RU" sz="2400" dirty="0"/>
              <a:t> </a:t>
            </a:r>
            <a:r>
              <a:rPr lang="ru-RU" sz="2400" dirty="0" err="1"/>
              <a:t>gələn</a:t>
            </a:r>
            <a:r>
              <a:rPr lang="ru-RU" sz="2400" dirty="0"/>
              <a:t> </a:t>
            </a:r>
            <a:r>
              <a:rPr lang="ru-RU" sz="2400" dirty="0" err="1"/>
              <a:t>tıxanmalar</a:t>
            </a:r>
            <a:r>
              <a:rPr lang="ru-RU" sz="2400" dirty="0"/>
              <a:t> </a:t>
            </a:r>
            <a:r>
              <a:rPr lang="ru-RU" sz="2400" dirty="0" err="1"/>
              <a:t>nəzərdə</a:t>
            </a:r>
            <a:r>
              <a:rPr lang="ru-RU" sz="2400" dirty="0"/>
              <a:t> </a:t>
            </a:r>
            <a:r>
              <a:rPr lang="ru-RU" sz="2400" dirty="0" err="1"/>
              <a:t>tutulur</a:t>
            </a:r>
            <a:r>
              <a:rPr lang="ru-RU" sz="2400" dirty="0"/>
              <a:t>. </a:t>
            </a:r>
            <a:r>
              <a:rPr lang="en-GB" sz="2400" dirty="0"/>
              <a:t> </a:t>
            </a:r>
            <a:endParaRPr lang="ru-RU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Заголовок 1">
            <a:extLst>
              <a:ext uri="{FF2B5EF4-FFF2-40B4-BE49-F238E27FC236}">
                <a16:creationId xmlns:a16="http://schemas.microsoft.com/office/drawing/2014/main" id="{573F45B4-54C7-4E3E-BF30-8C844D8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Təsnifat</a:t>
            </a:r>
            <a:endParaRPr lang="ru-RU" altLang="en-US" sz="3600"/>
          </a:p>
        </p:txBody>
      </p:sp>
      <p:pic>
        <p:nvPicPr>
          <p:cNvPr id="58371" name="Picture 2">
            <a:extLst>
              <a:ext uri="{FF2B5EF4-FFF2-40B4-BE49-F238E27FC236}">
                <a16:creationId xmlns:a16="http://schemas.microsoft.com/office/drawing/2014/main" id="{3966154D-766A-4905-A0AB-31D1AB047F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4713" y="1092200"/>
            <a:ext cx="10442575" cy="5019675"/>
          </a:xfr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>
            <a:extLst>
              <a:ext uri="{FF2B5EF4-FFF2-40B4-BE49-F238E27FC236}">
                <a16:creationId xmlns:a16="http://schemas.microsoft.com/office/drawing/2014/main" id="{BE74D50E-01A0-46ED-93A4-910E84E27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888" y="0"/>
            <a:ext cx="6373812" cy="836613"/>
          </a:xfrm>
        </p:spPr>
        <p:txBody>
          <a:bodyPr/>
          <a:lstStyle/>
          <a:p>
            <a:pPr eaLnBrk="1" hangingPunct="1"/>
            <a:r>
              <a:rPr lang="ru-RU" altLang="en-US" sz="2400"/>
              <a:t>Öd yollarinin ikincili çapiq daralmalari (strikturlari)</a:t>
            </a:r>
          </a:p>
        </p:txBody>
      </p:sp>
      <p:sp>
        <p:nvSpPr>
          <p:cNvPr id="50179" name="Содержимое 2">
            <a:extLst>
              <a:ext uri="{FF2B5EF4-FFF2-40B4-BE49-F238E27FC236}">
                <a16:creationId xmlns:a16="http://schemas.microsoft.com/office/drawing/2014/main" id="{38FFFE2E-DC8A-4201-941F-EE870AB90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200" b="1" dirty="0" err="1">
                <a:solidFill>
                  <a:schemeClr val="accent1">
                    <a:lumMod val="75000"/>
                  </a:schemeClr>
                </a:solidFill>
              </a:rPr>
              <a:t>Tərifi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İkincili</a:t>
            </a:r>
            <a:r>
              <a:rPr lang="ru-RU" sz="2400" dirty="0"/>
              <a:t> </a:t>
            </a:r>
            <a:r>
              <a:rPr lang="ru-RU" sz="2400" dirty="0" err="1"/>
              <a:t>skleroz</a:t>
            </a:r>
            <a:r>
              <a:rPr lang="ru-RU" sz="2400" dirty="0"/>
              <a:t> </a:t>
            </a:r>
            <a:r>
              <a:rPr lang="ru-RU" sz="2400" dirty="0" err="1"/>
              <a:t>xolangitlər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ya</a:t>
            </a:r>
            <a:r>
              <a:rPr lang="ru-RU" sz="2400" dirty="0"/>
              <a:t> </a:t>
            </a:r>
            <a:r>
              <a:rPr lang="ru-RU" sz="2400" dirty="0" err="1"/>
              <a:t>çapıq</a:t>
            </a:r>
            <a:r>
              <a:rPr lang="ru-RU" sz="2400" dirty="0"/>
              <a:t> </a:t>
            </a:r>
            <a:r>
              <a:rPr lang="ru-RU" sz="2400" dirty="0" err="1"/>
              <a:t>daralmalar</a:t>
            </a:r>
            <a:r>
              <a:rPr lang="ru-RU" sz="2400" dirty="0"/>
              <a:t> </a:t>
            </a:r>
            <a:r>
              <a:rPr lang="ru-RU" sz="2400" dirty="0" err="1"/>
              <a:t>öd</a:t>
            </a:r>
            <a:r>
              <a:rPr lang="ru-RU" sz="2400" dirty="0"/>
              <a:t> </a:t>
            </a:r>
            <a:r>
              <a:rPr lang="ru-RU" sz="2400" dirty="0" err="1"/>
              <a:t>yollarında</a:t>
            </a:r>
            <a:r>
              <a:rPr lang="ru-RU" sz="2400" dirty="0"/>
              <a:t> </a:t>
            </a:r>
            <a:r>
              <a:rPr lang="ru-RU" sz="2400" dirty="0" err="1"/>
              <a:t>xroniki</a:t>
            </a:r>
            <a:r>
              <a:rPr lang="ru-RU" sz="2400" dirty="0"/>
              <a:t> </a:t>
            </a:r>
            <a:r>
              <a:rPr lang="ru-RU" sz="2400" dirty="0" err="1"/>
              <a:t>iltihabın</a:t>
            </a:r>
            <a:r>
              <a:rPr lang="ru-RU" sz="2400" dirty="0"/>
              <a:t>, </a:t>
            </a:r>
            <a:r>
              <a:rPr lang="ru-RU" sz="2400" dirty="0" err="1"/>
              <a:t>travmanın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</a:t>
            </a:r>
            <a:r>
              <a:rPr lang="ru-RU" sz="2400" dirty="0" err="1"/>
              <a:t>ya</a:t>
            </a:r>
            <a:r>
              <a:rPr lang="ru-RU" sz="2400" dirty="0"/>
              <a:t> </a:t>
            </a:r>
            <a:r>
              <a:rPr lang="ru-RU" sz="2400" dirty="0" err="1"/>
              <a:t>anadangəlmə</a:t>
            </a:r>
            <a:r>
              <a:rPr lang="ru-RU" sz="2400" dirty="0"/>
              <a:t> </a:t>
            </a:r>
            <a:r>
              <a:rPr lang="ru-RU" sz="2400" dirty="0" err="1"/>
              <a:t>proseslərin</a:t>
            </a:r>
            <a:r>
              <a:rPr lang="ru-RU" sz="2400" dirty="0"/>
              <a:t> </a:t>
            </a:r>
            <a:r>
              <a:rPr lang="ru-RU" sz="2400" dirty="0" err="1"/>
              <a:t>törətdiyi</a:t>
            </a:r>
            <a:r>
              <a:rPr lang="ru-RU" sz="2400" dirty="0"/>
              <a:t> </a:t>
            </a:r>
            <a:r>
              <a:rPr lang="ru-RU" sz="2400" dirty="0" err="1"/>
              <a:t>fibrotik</a:t>
            </a:r>
            <a:r>
              <a:rPr lang="ru-RU" sz="2400" dirty="0"/>
              <a:t> </a:t>
            </a:r>
            <a:r>
              <a:rPr lang="ru-RU" sz="2400" dirty="0" err="1"/>
              <a:t>ağırlaşmadır</a:t>
            </a:r>
            <a:r>
              <a:rPr lang="ru-RU" sz="2400" dirty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>
            <a:extLst>
              <a:ext uri="{FF2B5EF4-FFF2-40B4-BE49-F238E27FC236}">
                <a16:creationId xmlns:a16="http://schemas.microsoft.com/office/drawing/2014/main" id="{A70FCB8A-8BAF-496E-ABF0-0DFACDB2E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Təsnifatı</a:t>
            </a:r>
          </a:p>
        </p:txBody>
      </p:sp>
      <p:sp>
        <p:nvSpPr>
          <p:cNvPr id="60419" name="Содержимое 2">
            <a:extLst>
              <a:ext uri="{FF2B5EF4-FFF2-40B4-BE49-F238E27FC236}">
                <a16:creationId xmlns:a16="http://schemas.microsoft.com/office/drawing/2014/main" id="{C44A8D26-22B2-4CC0-B4CF-C50828A0C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en-US" sz="2400"/>
              <a:t>İkincili skleroz xolangitlərin təsnifatı geniş şəkildə </a:t>
            </a:r>
            <a:r>
              <a:rPr lang="az-Latn-AZ" altLang="en-US" sz="2400"/>
              <a:t>əvvəlki slaydda verilmişdir.</a:t>
            </a:r>
          </a:p>
          <a:p>
            <a:pPr eaLnBrk="1" hangingPunct="1"/>
            <a:r>
              <a:rPr lang="ru-RU" altLang="en-US" sz="2400"/>
              <a:t> Klinik praktikada ən çox istifadə edilən təsnifat </a:t>
            </a:r>
            <a:r>
              <a:rPr lang="ru-RU" altLang="en-US" sz="2400" b="1"/>
              <a:t>etiopatogenezinə və yerinə görə (Bismuth)</a:t>
            </a:r>
            <a:r>
              <a:rPr lang="ru-RU" altLang="en-US" sz="2400"/>
              <a:t> təsnifatlardır.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>
            <a:extLst>
              <a:ext uri="{FF2B5EF4-FFF2-40B4-BE49-F238E27FC236}">
                <a16:creationId xmlns:a16="http://schemas.microsoft.com/office/drawing/2014/main" id="{2F0B174D-D2B5-4DAC-947F-521FAA4F8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443662" cy="835025"/>
          </a:xfrm>
        </p:spPr>
        <p:txBody>
          <a:bodyPr/>
          <a:lstStyle/>
          <a:p>
            <a:pPr eaLnBrk="1" hangingPunct="1"/>
            <a:r>
              <a:rPr lang="ru-RU" altLang="en-US" sz="2800" i="1"/>
              <a:t>Etiopatogenezinə görə təsnifatı</a:t>
            </a:r>
            <a:endParaRPr lang="ru-RU" altLang="en-US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10C437C-FFB1-49B3-BFB6-C75357D4F66F}"/>
              </a:ext>
            </a:extLst>
          </p:cNvPr>
          <p:cNvGraphicFramePr/>
          <p:nvPr/>
        </p:nvGraphicFramePr>
        <p:xfrm>
          <a:off x="623392" y="622959"/>
          <a:ext cx="10945216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>
            <a:extLst>
              <a:ext uri="{FF2B5EF4-FFF2-40B4-BE49-F238E27FC236}">
                <a16:creationId xmlns:a16="http://schemas.microsoft.com/office/drawing/2014/main" id="{475E106B-F39A-40A6-8211-3DC214422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2800" i="1"/>
              <a:t>Yerinə görə təsnifatı</a:t>
            </a:r>
            <a:endParaRPr lang="ru-RU" altLang="en-US" sz="2800"/>
          </a:p>
        </p:txBody>
      </p:sp>
      <p:sp>
        <p:nvSpPr>
          <p:cNvPr id="53251" name="Содержимое 2">
            <a:extLst>
              <a:ext uri="{FF2B5EF4-FFF2-40B4-BE49-F238E27FC236}">
                <a16:creationId xmlns:a16="http://schemas.microsoft.com/office/drawing/2014/main" id="{C07FA59D-4C35-4A27-AEC0-710EBD5586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Hazırda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ən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çox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istifadə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еdilən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50000"/>
                  </a:schemeClr>
                </a:solidFill>
              </a:rPr>
              <a:t>Bismut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təsnifatında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daralmanın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yеrinə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görə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5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növü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ayrıd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еdilir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az-Latn-AZ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I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tip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ru-RU" dirty="0" err="1"/>
              <a:t>haçadan</a:t>
            </a:r>
            <a:r>
              <a:rPr lang="ru-RU" dirty="0"/>
              <a:t> 2 </a:t>
            </a:r>
            <a:r>
              <a:rPr lang="ru-RU" dirty="0" err="1"/>
              <a:t>sm</a:t>
            </a:r>
            <a:r>
              <a:rPr lang="ru-RU" dirty="0"/>
              <a:t> </a:t>
            </a:r>
            <a:r>
              <a:rPr lang="ru-RU" dirty="0" err="1"/>
              <a:t>distalda</a:t>
            </a:r>
            <a:r>
              <a:rPr lang="ru-RU" dirty="0"/>
              <a:t> </a:t>
            </a:r>
            <a:r>
              <a:rPr lang="ru-RU" dirty="0" err="1"/>
              <a:t>olanlar</a:t>
            </a:r>
            <a:r>
              <a:rPr lang="ru-RU" dirty="0"/>
              <a:t>. </a:t>
            </a:r>
            <a:endParaRPr lang="az-Latn-AZ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az-Latn-AZ" dirty="0"/>
              <a:t>X</a:t>
            </a:r>
            <a:r>
              <a:rPr lang="ru-RU" dirty="0" err="1"/>
              <a:t>olеdoxda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Oddi</a:t>
            </a:r>
            <a:r>
              <a:rPr lang="ru-RU" dirty="0"/>
              <a:t> </a:t>
            </a:r>
            <a:r>
              <a:rPr lang="ru-RU" dirty="0" err="1"/>
              <a:t>sfinkterindəkı</a:t>
            </a:r>
            <a:r>
              <a:rPr lang="ru-RU" dirty="0"/>
              <a:t> </a:t>
            </a:r>
            <a:r>
              <a:rPr lang="ru-RU" dirty="0" err="1"/>
              <a:t>daralmalar</a:t>
            </a:r>
            <a:r>
              <a:rPr lang="ru-RU" dirty="0"/>
              <a:t> </a:t>
            </a:r>
            <a:r>
              <a:rPr lang="ru-RU" dirty="0" err="1"/>
              <a:t>olub</a:t>
            </a:r>
            <a:r>
              <a:rPr lang="ru-RU" dirty="0"/>
              <a:t> </a:t>
            </a:r>
            <a:r>
              <a:rPr lang="ru-RU" dirty="0" err="1"/>
              <a:t>distal</a:t>
            </a:r>
            <a:r>
              <a:rPr lang="ru-RU" dirty="0"/>
              <a:t> (</a:t>
            </a:r>
            <a:r>
              <a:rPr lang="ru-RU" dirty="0" err="1"/>
              <a:t>aşağı</a:t>
            </a:r>
            <a:r>
              <a:rPr lang="ru-RU" dirty="0"/>
              <a:t>) </a:t>
            </a:r>
            <a:r>
              <a:rPr lang="ru-RU" dirty="0" err="1"/>
              <a:t>daralmalar</a:t>
            </a:r>
            <a:r>
              <a:rPr lang="ru-RU" dirty="0"/>
              <a:t> </a:t>
            </a:r>
            <a:r>
              <a:rPr lang="ru-RU" dirty="0" err="1"/>
              <a:t>da</a:t>
            </a:r>
            <a:r>
              <a:rPr lang="ru-RU" dirty="0"/>
              <a:t> </a:t>
            </a:r>
            <a:r>
              <a:rPr lang="ru-RU" dirty="0" err="1"/>
              <a:t>adlanır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II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tip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/>
              <a:t>haçaya</a:t>
            </a:r>
            <a:r>
              <a:rPr lang="ru-RU" dirty="0"/>
              <a:t> 2 </a:t>
            </a:r>
            <a:r>
              <a:rPr lang="ru-RU" dirty="0" err="1"/>
              <a:t>sm-dən</a:t>
            </a:r>
            <a:r>
              <a:rPr lang="ru-RU" dirty="0"/>
              <a:t> </a:t>
            </a:r>
            <a:r>
              <a:rPr lang="ru-RU" dirty="0" err="1"/>
              <a:t>az</a:t>
            </a:r>
            <a:r>
              <a:rPr lang="ru-RU" dirty="0"/>
              <a:t> </a:t>
            </a:r>
            <a:r>
              <a:rPr lang="ru-RU" dirty="0" err="1"/>
              <a:t>məsafədəki</a:t>
            </a:r>
            <a:r>
              <a:rPr lang="ru-RU" dirty="0"/>
              <a:t> </a:t>
            </a:r>
            <a:r>
              <a:rPr lang="ru-RU" dirty="0" err="1"/>
              <a:t>daralmalar</a:t>
            </a:r>
            <a:r>
              <a:rPr lang="ru-RU" dirty="0"/>
              <a:t>. </a:t>
            </a:r>
            <a:endParaRPr lang="az-Latn-AZ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dirty="0" err="1"/>
              <a:t>Bunlar</a:t>
            </a:r>
            <a:r>
              <a:rPr lang="ru-RU" dirty="0"/>
              <a:t> </a:t>
            </a:r>
            <a:r>
              <a:rPr lang="ru-RU" dirty="0" err="1"/>
              <a:t>ümumi</a:t>
            </a:r>
            <a:r>
              <a:rPr lang="ru-RU" dirty="0"/>
              <a:t> </a:t>
            </a:r>
            <a:r>
              <a:rPr lang="ru-RU" dirty="0" err="1"/>
              <a:t>qaraciyər</a:t>
            </a:r>
            <a:r>
              <a:rPr lang="ru-RU" dirty="0"/>
              <a:t> </a:t>
            </a:r>
            <a:r>
              <a:rPr lang="ru-RU" dirty="0" err="1"/>
              <a:t>axacağı</a:t>
            </a:r>
            <a:r>
              <a:rPr lang="ru-RU" dirty="0"/>
              <a:t> </a:t>
            </a:r>
            <a:r>
              <a:rPr lang="ru-RU" dirty="0" err="1"/>
              <a:t>səviyyəsindəki</a:t>
            </a:r>
            <a:r>
              <a:rPr lang="ru-RU" dirty="0"/>
              <a:t> </a:t>
            </a:r>
            <a:r>
              <a:rPr lang="ru-RU" dirty="0" err="1"/>
              <a:t>daralmalardır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III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tip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/>
              <a:t>hacanı</a:t>
            </a:r>
            <a:r>
              <a:rPr lang="ru-RU" dirty="0"/>
              <a:t> </a:t>
            </a:r>
            <a:r>
              <a:rPr lang="ru-RU" dirty="0" err="1"/>
              <a:t>tutur</a:t>
            </a:r>
            <a:r>
              <a:rPr lang="ru-RU" dirty="0"/>
              <a:t>, </a:t>
            </a:r>
            <a:r>
              <a:rPr lang="ru-RU" dirty="0" err="1"/>
              <a:t>lakin</a:t>
            </a:r>
            <a:r>
              <a:rPr lang="ru-RU" dirty="0"/>
              <a:t> </a:t>
            </a:r>
            <a:r>
              <a:rPr lang="ru-RU" dirty="0" err="1"/>
              <a:t>pay</a:t>
            </a:r>
            <a:r>
              <a:rPr lang="ru-RU" dirty="0"/>
              <a:t> </a:t>
            </a:r>
            <a:r>
              <a:rPr lang="ru-RU" dirty="0" err="1"/>
              <a:t>axacaqları</a:t>
            </a:r>
            <a:r>
              <a:rPr lang="ru-RU" dirty="0"/>
              <a:t> </a:t>
            </a:r>
            <a:r>
              <a:rPr lang="ru-RU" dirty="0" err="1"/>
              <a:t>tutulmur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IV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tip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 - </a:t>
            </a:r>
            <a:r>
              <a:rPr lang="ru-RU" dirty="0" err="1"/>
              <a:t>haça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pay</a:t>
            </a:r>
            <a:r>
              <a:rPr lang="ru-RU" dirty="0"/>
              <a:t> </a:t>
            </a:r>
            <a:r>
              <a:rPr lang="ru-RU" dirty="0" err="1"/>
              <a:t>axacaqlar</a:t>
            </a:r>
            <a:r>
              <a:rPr lang="ru-RU" dirty="0"/>
              <a:t> </a:t>
            </a:r>
            <a:r>
              <a:rPr lang="ru-RU" dirty="0" err="1"/>
              <a:t>daralır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V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tip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 - </a:t>
            </a:r>
            <a:r>
              <a:rPr lang="ru-RU" dirty="0" err="1"/>
              <a:t>əlavə</a:t>
            </a:r>
            <a:r>
              <a:rPr lang="ru-RU" dirty="0"/>
              <a:t> </a:t>
            </a:r>
            <a:r>
              <a:rPr lang="ru-RU" dirty="0" err="1"/>
              <a:t>axacaqlardakı</a:t>
            </a:r>
            <a:r>
              <a:rPr lang="ru-RU" dirty="0"/>
              <a:t> </a:t>
            </a:r>
            <a:r>
              <a:rPr lang="ru-RU" dirty="0" err="1"/>
              <a:t>daralmalar</a:t>
            </a:r>
            <a:r>
              <a:rPr lang="ru-RU" dirty="0"/>
              <a:t> </a:t>
            </a:r>
            <a:r>
              <a:rPr lang="az-Latn-AZ" dirty="0"/>
              <a:t> </a:t>
            </a:r>
            <a:endParaRPr lang="ru-RU" dirty="0"/>
          </a:p>
        </p:txBody>
      </p:sp>
      <p:pic>
        <p:nvPicPr>
          <p:cNvPr id="62468" name="Picture 2">
            <a:extLst>
              <a:ext uri="{FF2B5EF4-FFF2-40B4-BE49-F238E27FC236}">
                <a16:creationId xmlns:a16="http://schemas.microsoft.com/office/drawing/2014/main" id="{6BF68319-1305-4B34-A180-97DFB2409EE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8863" y="1417638"/>
            <a:ext cx="5429250" cy="4746625"/>
          </a:xfr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>
            <a:extLst>
              <a:ext uri="{FF2B5EF4-FFF2-40B4-BE49-F238E27FC236}">
                <a16:creationId xmlns:a16="http://schemas.microsoft.com/office/drawing/2014/main" id="{D61FC0BE-54D4-4E02-A968-5EBC21724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/>
              <a:t>Patogenezi </a:t>
            </a:r>
            <a:endParaRPr lang="ru-RU" altLang="en-US"/>
          </a:p>
        </p:txBody>
      </p:sp>
      <p:pic>
        <p:nvPicPr>
          <p:cNvPr id="63491" name="Picture 2">
            <a:extLst>
              <a:ext uri="{FF2B5EF4-FFF2-40B4-BE49-F238E27FC236}">
                <a16:creationId xmlns:a16="http://schemas.microsoft.com/office/drawing/2014/main" id="{AAD416D0-1BF9-4A1D-B143-030F623079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4713" y="1249363"/>
            <a:ext cx="10442575" cy="5113337"/>
          </a:xfr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>
            <a:extLst>
              <a:ext uri="{FF2B5EF4-FFF2-40B4-BE49-F238E27FC236}">
                <a16:creationId xmlns:a16="http://schemas.microsoft.com/office/drawing/2014/main" id="{052F2374-EC8D-4296-B2A9-4E662EC9D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i="1"/>
              <a:t>Gedişi</a:t>
            </a:r>
          </a:p>
        </p:txBody>
      </p:sp>
      <p:sp>
        <p:nvSpPr>
          <p:cNvPr id="53251" name="Содержимое 2">
            <a:extLst>
              <a:ext uri="{FF2B5EF4-FFF2-40B4-BE49-F238E27FC236}">
                <a16:creationId xmlns:a16="http://schemas.microsoft.com/office/drawing/2014/main" id="{B6A63F4F-D848-4F78-BA70-890D5520F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6613"/>
            <a:ext cx="10515600" cy="534035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b="1" dirty="0"/>
              <a:t> </a:t>
            </a:r>
            <a:endParaRPr lang="ru-RU" altLang="en-US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Daralmaların gedişində asimptomatik, xolestatik və ağırlaşma mərhələlərini qeyd etmək olar və bu mərhələlərin müddəti daralmanın səbəbindən asılı olaraq dəyişir.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Anastomotik darlıqlar ilk həftələrdə 10%, 6 ay içərisində 80%, 2 il ərzində 90%, 5 il ərzində isə 92% ortaya çıxır. Bu dinamika çapığın formalaşması və yığılmasına bağlı mеydana gəlir.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Qeyri-anastomotik darlıqlar adətən əməliyyatdan sonrakı ilk 3-6 ay ərzində ortaya çıxır.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Liqasiya və zədələnmə isə dərəcəsindən asılı olaraq ilk günlərdə (tam bağlama və böyük zədələnmə) və ya həftə və aylar sonra ortaya çıxa bilir.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Səbəbindən asılı olmayaraq daralmalar öd yollarında hipertenziyaya, xolestaza və bunlarla bağlı ağırlaşmalara gətirib çıxarır.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Uzunmüddətli xolеstaz ilk növbədə qaraciyərdə ikincili biliar sirroz adlanan gеriyədönməz xəstəliyə səbəb olur.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altLang="en-US" dirty="0"/>
              <a:t>Daralmalar rеzеksiya olunduqdan sonra da təkrarlaya bilirlər (15%-20%).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>
            <a:extLst>
              <a:ext uri="{FF2B5EF4-FFF2-40B4-BE49-F238E27FC236}">
                <a16:creationId xmlns:a16="http://schemas.microsoft.com/office/drawing/2014/main" id="{27D18449-4500-4830-8750-E1DCC5CDF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i="1"/>
              <a:t>Ağırlaşmaları</a:t>
            </a:r>
            <a:endParaRPr lang="ru-RU" altLang="en-US"/>
          </a:p>
        </p:txBody>
      </p:sp>
      <p:sp>
        <p:nvSpPr>
          <p:cNvPr id="65539" name="Содержимое 2">
            <a:extLst>
              <a:ext uri="{FF2B5EF4-FFF2-40B4-BE49-F238E27FC236}">
                <a16:creationId xmlns:a16="http://schemas.microsoft.com/office/drawing/2014/main" id="{B7071680-39C3-49C5-B58E-5777495B0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6050" y="1557338"/>
            <a:ext cx="10515600" cy="4351337"/>
          </a:xfrm>
        </p:spPr>
        <p:txBody>
          <a:bodyPr/>
          <a:lstStyle/>
          <a:p>
            <a:pPr eaLnBrk="1" hangingPunct="1"/>
            <a:r>
              <a:rPr lang="ru-RU" altLang="en-US" sz="2400"/>
              <a:t>Daş</a:t>
            </a:r>
          </a:p>
          <a:p>
            <a:pPr eaLnBrk="1" hangingPunct="1"/>
            <a:r>
              <a:rPr lang="ru-RU" altLang="en-US" sz="2400"/>
              <a:t>Xolangit</a:t>
            </a:r>
          </a:p>
          <a:p>
            <a:pPr eaLnBrk="1" hangingPunct="1"/>
            <a:r>
              <a:rPr lang="ru-RU" altLang="en-US" sz="2400"/>
              <a:t>Xolestatik hepatit</a:t>
            </a:r>
          </a:p>
          <a:p>
            <a:pPr eaLnBrk="1" hangingPunct="1"/>
            <a:r>
              <a:rPr lang="ru-RU" altLang="en-US" sz="2400"/>
              <a:t>Malabsorbsiya</a:t>
            </a:r>
          </a:p>
          <a:p>
            <a:pPr eaLnBrk="1" hangingPunct="1"/>
            <a:r>
              <a:rPr lang="ru-RU" altLang="en-US" sz="2400"/>
              <a:t>Avitamoz</a:t>
            </a:r>
          </a:p>
          <a:p>
            <a:pPr eaLnBrk="1" hangingPunct="1"/>
            <a:r>
              <a:rPr lang="ru-RU" altLang="en-US" sz="2400"/>
              <a:t>Biliar sirroz</a:t>
            </a:r>
          </a:p>
          <a:p>
            <a:pPr eaLnBrk="1" hangingPunct="1"/>
            <a:r>
              <a:rPr lang="ru-RU" altLang="en-US" sz="2400"/>
              <a:t>Digər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Заголовок 1">
            <a:extLst>
              <a:ext uri="{FF2B5EF4-FFF2-40B4-BE49-F238E27FC236}">
                <a16:creationId xmlns:a16="http://schemas.microsoft.com/office/drawing/2014/main" id="{51FE520C-1798-461B-A096-F833788A3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Klinika</a:t>
            </a:r>
          </a:p>
        </p:txBody>
      </p:sp>
      <p:sp>
        <p:nvSpPr>
          <p:cNvPr id="58371" name="Содержимое 2">
            <a:extLst>
              <a:ext uri="{FF2B5EF4-FFF2-40B4-BE49-F238E27FC236}">
                <a16:creationId xmlns:a16="http://schemas.microsoft.com/office/drawing/2014/main" id="{17B587F6-C337-41A2-871A-6150445B67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simptomatik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Xolestaz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Ağırlaşma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əlamətləri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öd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sızması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xolangit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hətta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biliar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sirroz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 </a:t>
            </a:r>
            <a:r>
              <a:rPr lang="az-Latn-AZ" dirty="0"/>
              <a:t> </a:t>
            </a:r>
            <a:endParaRPr lang="ru-RU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Əlamətlərin</a:t>
            </a:r>
            <a:r>
              <a:rPr lang="ru-RU" dirty="0"/>
              <a:t> </a:t>
            </a:r>
            <a:r>
              <a:rPr lang="ru-RU" dirty="0" err="1"/>
              <a:t>ortaya</a:t>
            </a:r>
            <a:r>
              <a:rPr lang="ru-RU" dirty="0"/>
              <a:t> </a:t>
            </a:r>
            <a:r>
              <a:rPr lang="ru-RU" dirty="0" err="1"/>
              <a:t>çıxma</a:t>
            </a:r>
            <a:r>
              <a:rPr lang="ru-RU" dirty="0"/>
              <a:t> </a:t>
            </a:r>
            <a:r>
              <a:rPr lang="ru-RU" dirty="0" err="1"/>
              <a:t>müddəti</a:t>
            </a:r>
            <a:r>
              <a:rPr lang="az-Latn-AZ" dirty="0"/>
              <a:t> </a:t>
            </a:r>
            <a:r>
              <a:rPr lang="ru-RU" dirty="0" err="1"/>
              <a:t>səbəbindən</a:t>
            </a:r>
            <a:r>
              <a:rPr lang="ru-RU" dirty="0"/>
              <a:t> </a:t>
            </a:r>
            <a:r>
              <a:rPr lang="ru-RU" dirty="0" err="1"/>
              <a:t>asılı</a:t>
            </a:r>
            <a:r>
              <a:rPr lang="ru-RU" dirty="0"/>
              <a:t> </a:t>
            </a:r>
            <a:r>
              <a:rPr lang="ru-RU" dirty="0" err="1"/>
              <a:t>olaraq</a:t>
            </a:r>
            <a:r>
              <a:rPr lang="ru-RU" dirty="0"/>
              <a:t> </a:t>
            </a:r>
            <a:r>
              <a:rPr lang="ru-RU" dirty="0" err="1"/>
              <a:t>dəyişir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Заголовок 1">
            <a:extLst>
              <a:ext uri="{FF2B5EF4-FFF2-40B4-BE49-F238E27FC236}">
                <a16:creationId xmlns:a16="http://schemas.microsoft.com/office/drawing/2014/main" id="{12116493-89E9-40E9-B9B2-EA2BB2E6F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/>
              <a:t>Diaqnostikası</a:t>
            </a:r>
          </a:p>
        </p:txBody>
      </p:sp>
      <p:sp>
        <p:nvSpPr>
          <p:cNvPr id="59395" name="Содержимое 2">
            <a:extLst>
              <a:ext uri="{FF2B5EF4-FFF2-40B4-BE49-F238E27FC236}">
                <a16:creationId xmlns:a16="http://schemas.microsoft.com/office/drawing/2014/main" id="{B9CD05F0-5028-4026-BE34-017984C59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Şübhə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Əməliyyatdan</a:t>
            </a:r>
            <a:r>
              <a:rPr lang="ru-RU" dirty="0"/>
              <a:t> </a:t>
            </a:r>
            <a:r>
              <a:rPr lang="ru-RU" dirty="0" err="1"/>
              <a:t>sonra</a:t>
            </a:r>
            <a:r>
              <a:rPr lang="ru-RU" dirty="0"/>
              <a:t> </a:t>
            </a:r>
            <a:r>
              <a:rPr lang="ru-RU" dirty="0" err="1"/>
              <a:t>öd</a:t>
            </a:r>
            <a:r>
              <a:rPr lang="ru-RU" dirty="0"/>
              <a:t> </a:t>
            </a:r>
            <a:r>
              <a:rPr lang="ru-RU" dirty="0" err="1"/>
              <a:t>sızması</a:t>
            </a:r>
            <a:r>
              <a:rPr lang="ru-RU" dirty="0"/>
              <a:t> </a:t>
            </a:r>
            <a:r>
              <a:rPr lang="ru-RU" dirty="0" err="1"/>
              <a:t>olanlarda</a:t>
            </a:r>
            <a:r>
              <a:rPr lang="ru-RU" dirty="0"/>
              <a:t>, </a:t>
            </a:r>
            <a:r>
              <a:rPr lang="ru-RU" dirty="0" err="1"/>
              <a:t>xolestaz</a:t>
            </a:r>
            <a:r>
              <a:rPr lang="ru-RU" dirty="0"/>
              <a:t>, </a:t>
            </a:r>
            <a:r>
              <a:rPr lang="ru-RU" dirty="0" err="1"/>
              <a:t>xolangit</a:t>
            </a:r>
            <a:r>
              <a:rPr lang="ru-RU" dirty="0"/>
              <a:t>, </a:t>
            </a:r>
            <a:r>
              <a:rPr lang="ru-RU" dirty="0" err="1"/>
              <a:t>xoledox</a:t>
            </a:r>
            <a:r>
              <a:rPr lang="ru-RU" dirty="0"/>
              <a:t> </a:t>
            </a:r>
            <a:r>
              <a:rPr lang="ru-RU" dirty="0" err="1"/>
              <a:t>daşlarında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sirrozu</a:t>
            </a:r>
            <a:r>
              <a:rPr lang="ru-RU" dirty="0"/>
              <a:t> </a:t>
            </a:r>
            <a:r>
              <a:rPr lang="ru-RU" dirty="0" err="1"/>
              <a:t>olanlar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b="1" i="1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Dəqiqləşdirmə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dirty="0"/>
              <a:t>Dəqiqləşdirmək üçün x</a:t>
            </a:r>
            <a:r>
              <a:rPr lang="ru-RU" dirty="0" err="1"/>
              <a:t>olangioqrafiya</a:t>
            </a:r>
            <a:r>
              <a:rPr lang="ru-RU" dirty="0"/>
              <a:t> </a:t>
            </a:r>
            <a:r>
              <a:rPr lang="ru-RU" dirty="0" err="1"/>
              <a:t>lazımdır</a:t>
            </a:r>
            <a:r>
              <a:rPr lang="ru-RU" dirty="0"/>
              <a:t> </a:t>
            </a: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az-Latn-AZ" dirty="0"/>
              <a:t>İ</a:t>
            </a:r>
            <a:r>
              <a:rPr lang="ru-RU" dirty="0" err="1"/>
              <a:t>lk</a:t>
            </a:r>
            <a:r>
              <a:rPr lang="ru-RU" dirty="0"/>
              <a:t> </a:t>
            </a:r>
            <a:r>
              <a:rPr lang="ru-RU" dirty="0" err="1"/>
              <a:t>seçim</a:t>
            </a:r>
            <a:r>
              <a:rPr lang="az-Latn-AZ" dirty="0"/>
              <a:t> </a:t>
            </a:r>
            <a:r>
              <a:rPr lang="ru-RU" b="1" dirty="0"/>
              <a:t>MRT</a:t>
            </a:r>
            <a:r>
              <a:rPr lang="ru-RU" dirty="0"/>
              <a:t>-</a:t>
            </a:r>
            <a:r>
              <a:rPr lang="ru-RU" dirty="0" err="1"/>
              <a:t>dir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MRT </a:t>
            </a:r>
            <a:r>
              <a:rPr lang="ru-RU" dirty="0" err="1"/>
              <a:t>daralmanı</a:t>
            </a:r>
            <a:r>
              <a:rPr lang="ru-RU" dirty="0"/>
              <a:t> </a:t>
            </a:r>
            <a:r>
              <a:rPr lang="ru-RU" dirty="0" err="1"/>
              <a:t>dəqiqləşdirə</a:t>
            </a:r>
            <a:r>
              <a:rPr lang="ru-RU" dirty="0"/>
              <a:t> </a:t>
            </a:r>
            <a:r>
              <a:rPr lang="ru-RU" dirty="0" err="1"/>
              <a:t>bilmirsə</a:t>
            </a:r>
            <a:r>
              <a:rPr lang="ru-RU" dirty="0"/>
              <a:t>, </a:t>
            </a:r>
            <a:r>
              <a:rPr lang="ru-RU" b="1" dirty="0" err="1"/>
              <a:t>kontrast</a:t>
            </a:r>
            <a:r>
              <a:rPr lang="ru-RU" b="1" dirty="0"/>
              <a:t> </a:t>
            </a:r>
            <a:r>
              <a:rPr lang="ru-RU" b="1" dirty="0" err="1"/>
              <a:t>xolangioqrafiya</a:t>
            </a:r>
            <a:r>
              <a:rPr lang="ru-RU" b="1" dirty="0"/>
              <a:t> </a:t>
            </a:r>
            <a:r>
              <a:rPr lang="ru-RU" dirty="0" err="1"/>
              <a:t>aparılır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endParaRPr lang="az-Latn-A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Daralmanın</a:t>
            </a:r>
            <a:r>
              <a:rPr lang="ru-RU" dirty="0"/>
              <a:t> </a:t>
            </a:r>
            <a:r>
              <a:rPr lang="ru-RU" dirty="0" err="1"/>
              <a:t>çapıq</a:t>
            </a:r>
            <a:r>
              <a:rPr lang="ru-RU" dirty="0"/>
              <a:t>, </a:t>
            </a:r>
            <a:r>
              <a:rPr lang="ru-RU" dirty="0" err="1"/>
              <a:t>yoxsa</a:t>
            </a:r>
            <a:r>
              <a:rPr lang="ru-RU" dirty="0"/>
              <a:t> </a:t>
            </a:r>
            <a:r>
              <a:rPr lang="ru-RU" dirty="0" err="1"/>
              <a:t>digər</a:t>
            </a:r>
            <a:r>
              <a:rPr lang="ru-RU" dirty="0"/>
              <a:t> </a:t>
            </a:r>
            <a:r>
              <a:rPr lang="ru-RU" dirty="0" err="1"/>
              <a:t>mənşəli</a:t>
            </a:r>
            <a:r>
              <a:rPr lang="ru-RU" dirty="0"/>
              <a:t> </a:t>
            </a:r>
            <a:r>
              <a:rPr lang="ru-RU" dirty="0" err="1"/>
              <a:t>olduğunu</a:t>
            </a:r>
            <a:r>
              <a:rPr lang="ru-RU" dirty="0"/>
              <a:t> </a:t>
            </a:r>
            <a:r>
              <a:rPr lang="ru-RU" dirty="0" err="1"/>
              <a:t>təyin</a:t>
            </a:r>
            <a:r>
              <a:rPr lang="ru-RU" dirty="0"/>
              <a:t> </a:t>
            </a:r>
            <a:r>
              <a:rPr lang="ru-RU" dirty="0" err="1"/>
              <a:t>etmək</a:t>
            </a:r>
            <a:r>
              <a:rPr lang="ru-RU" dirty="0"/>
              <a:t> </a:t>
            </a:r>
            <a:r>
              <a:rPr lang="ru-RU" dirty="0" err="1"/>
              <a:t>üçün</a:t>
            </a:r>
            <a:r>
              <a:rPr lang="ru-RU" dirty="0"/>
              <a:t> </a:t>
            </a:r>
            <a:r>
              <a:rPr lang="ru-RU" b="1" dirty="0" err="1"/>
              <a:t>klinik</a:t>
            </a:r>
            <a:r>
              <a:rPr lang="ru-RU" b="1" dirty="0"/>
              <a:t>, </a:t>
            </a:r>
            <a:r>
              <a:rPr lang="ru-RU" b="1" dirty="0" err="1"/>
              <a:t>laborator</a:t>
            </a:r>
            <a:r>
              <a:rPr lang="ru-RU" b="1" dirty="0"/>
              <a:t>, </a:t>
            </a:r>
            <a:r>
              <a:rPr lang="ru-RU" b="1" dirty="0" err="1"/>
              <a:t>tomoqrafik</a:t>
            </a:r>
            <a:r>
              <a:rPr lang="ru-RU" b="1" dirty="0"/>
              <a:t> </a:t>
            </a:r>
            <a:r>
              <a:rPr lang="ru-RU" b="1" dirty="0" err="1"/>
              <a:t>və</a:t>
            </a:r>
            <a:r>
              <a:rPr lang="ru-RU" b="1" dirty="0"/>
              <a:t> </a:t>
            </a:r>
            <a:r>
              <a:rPr lang="ru-RU" b="1" dirty="0" err="1"/>
              <a:t>xolangioqrafik</a:t>
            </a:r>
            <a:r>
              <a:rPr lang="ru-RU" dirty="0"/>
              <a:t> </a:t>
            </a:r>
            <a:r>
              <a:rPr lang="ru-RU" dirty="0" err="1"/>
              <a:t>məlumatlar</a:t>
            </a:r>
            <a:r>
              <a:rPr lang="ru-RU" dirty="0"/>
              <a:t> </a:t>
            </a:r>
            <a:r>
              <a:rPr lang="ru-RU" dirty="0" err="1"/>
              <a:t>nəzərə</a:t>
            </a:r>
            <a:r>
              <a:rPr lang="ru-RU" dirty="0"/>
              <a:t> </a:t>
            </a:r>
            <a:r>
              <a:rPr lang="ru-RU" dirty="0" err="1"/>
              <a:t>alınır</a:t>
            </a:r>
            <a:r>
              <a:rPr lang="ru-RU" dirty="0"/>
              <a:t>. </a:t>
            </a:r>
            <a:r>
              <a:rPr lang="ru-RU" dirty="0" err="1"/>
              <a:t>İlk</a:t>
            </a:r>
            <a:r>
              <a:rPr lang="ru-RU" dirty="0"/>
              <a:t> </a:t>
            </a:r>
            <a:r>
              <a:rPr lang="ru-RU" dirty="0" err="1"/>
              <a:t>növbədə</a:t>
            </a:r>
            <a:r>
              <a:rPr lang="ru-RU" dirty="0"/>
              <a:t> </a:t>
            </a:r>
            <a:r>
              <a:rPr lang="ru-RU" dirty="0" err="1"/>
              <a:t>daş</a:t>
            </a:r>
            <a:r>
              <a:rPr lang="ru-RU" dirty="0"/>
              <a:t>, </a:t>
            </a:r>
            <a:r>
              <a:rPr lang="ru-RU" dirty="0" err="1"/>
              <a:t>törəmə</a:t>
            </a:r>
            <a:r>
              <a:rPr lang="ru-RU" dirty="0"/>
              <a:t> </a:t>
            </a:r>
            <a:r>
              <a:rPr lang="ru-RU" dirty="0" err="1"/>
              <a:t>ilə</a:t>
            </a:r>
            <a:r>
              <a:rPr lang="ru-RU" dirty="0"/>
              <a:t> </a:t>
            </a:r>
            <a:r>
              <a:rPr lang="ru-RU" dirty="0" err="1"/>
              <a:t>sonra</a:t>
            </a:r>
            <a:r>
              <a:rPr lang="ru-RU" dirty="0"/>
              <a:t> </a:t>
            </a:r>
            <a:r>
              <a:rPr lang="ru-RU" dirty="0" err="1"/>
              <a:t>isə</a:t>
            </a:r>
            <a:r>
              <a:rPr lang="ru-RU" dirty="0"/>
              <a:t> </a:t>
            </a:r>
            <a:r>
              <a:rPr lang="ru-RU" dirty="0" err="1"/>
              <a:t>parazitlər</a:t>
            </a:r>
            <a:r>
              <a:rPr lang="ru-RU" dirty="0"/>
              <a:t>, </a:t>
            </a:r>
            <a:r>
              <a:rPr lang="ru-RU" dirty="0" err="1"/>
              <a:t>yad</a:t>
            </a:r>
            <a:r>
              <a:rPr lang="ru-RU" dirty="0"/>
              <a:t> </a:t>
            </a:r>
            <a:r>
              <a:rPr lang="ru-RU" dirty="0" err="1"/>
              <a:t>cisimlər</a:t>
            </a:r>
            <a:r>
              <a:rPr lang="ru-RU" dirty="0"/>
              <a:t>, </a:t>
            </a:r>
            <a:r>
              <a:rPr lang="ru-RU" dirty="0" err="1"/>
              <a:t>iltihab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s. </a:t>
            </a:r>
            <a:r>
              <a:rPr lang="ru-RU" dirty="0" err="1"/>
              <a:t>arasında</a:t>
            </a:r>
            <a:r>
              <a:rPr lang="ru-RU" dirty="0"/>
              <a:t> </a:t>
            </a:r>
            <a:r>
              <a:rPr lang="ru-RU" dirty="0" err="1"/>
              <a:t>differensiasiya</a:t>
            </a:r>
            <a:r>
              <a:rPr lang="ru-RU" dirty="0"/>
              <a:t> </a:t>
            </a:r>
            <a:r>
              <a:rPr lang="ru-RU" dirty="0" err="1"/>
              <a:t>gərəkir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3193FEE-20E9-4F7A-A9ED-465E9CF01867}"/>
              </a:ext>
            </a:extLst>
          </p:cNvPr>
          <p:cNvSpPr/>
          <p:nvPr/>
        </p:nvSpPr>
        <p:spPr>
          <a:xfrm>
            <a:off x="263525" y="2060575"/>
            <a:ext cx="5756275" cy="2305050"/>
          </a:xfrm>
          <a:prstGeom prst="roundRect">
            <a:avLst>
              <a:gd name="adj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8611" name="Title 2">
            <a:extLst>
              <a:ext uri="{FF2B5EF4-FFF2-40B4-BE49-F238E27FC236}">
                <a16:creationId xmlns:a16="http://schemas.microsoft.com/office/drawing/2014/main" id="{855757F8-2CD9-4ACE-8175-C9760E54C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>
                <a:latin typeface="Calibri" panose="020F0502020204030204" pitchFamily="34" charset="0"/>
              </a:rPr>
              <a:t>Diaqnostik əlamətləri</a:t>
            </a:r>
            <a:endParaRPr lang="en-US" altLang="en-US"/>
          </a:p>
        </p:txBody>
      </p:sp>
      <p:sp>
        <p:nvSpPr>
          <p:cNvPr id="68612" name="Содержимое 2">
            <a:extLst>
              <a:ext uri="{FF2B5EF4-FFF2-40B4-BE49-F238E27FC236}">
                <a16:creationId xmlns:a16="http://schemas.microsoft.com/office/drawing/2014/main" id="{8D4E4CA1-2429-45B7-9C3A-B850230C68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en-US" altLang="en-US" sz="2000"/>
          </a:p>
          <a:p>
            <a:pPr eaLnBrk="1" hangingPunct="1"/>
            <a:r>
              <a:rPr lang="ru-RU" altLang="en-US" sz="2000"/>
              <a:t>Klinik və ya laborator xolestaz</a:t>
            </a:r>
          </a:p>
          <a:p>
            <a:pPr eaLnBrk="1" hangingPunct="1"/>
            <a:r>
              <a:rPr lang="ru-RU" altLang="en-US" sz="2000"/>
              <a:t>Xolangioqrafiyada mənfəzin 2 mm-ə qədər daralması və proksimal genişlənmə</a:t>
            </a:r>
          </a:p>
        </p:txBody>
      </p:sp>
      <p:pic>
        <p:nvPicPr>
          <p:cNvPr id="68613" name="Picture 2">
            <a:extLst>
              <a:ext uri="{FF2B5EF4-FFF2-40B4-BE49-F238E27FC236}">
                <a16:creationId xmlns:a16="http://schemas.microsoft.com/office/drawing/2014/main" id="{9DB8D1C2-8041-4E8D-9761-FD15E2B4BD4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2" r="28099"/>
          <a:stretch>
            <a:fillRect/>
          </a:stretch>
        </p:blipFill>
        <p:spPr>
          <a:xfrm>
            <a:off x="6454775" y="1957388"/>
            <a:ext cx="4857750" cy="4086225"/>
          </a:xfr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>
            <a:extLst>
              <a:ext uri="{FF2B5EF4-FFF2-40B4-BE49-F238E27FC236}">
                <a16:creationId xmlns:a16="http://schemas.microsoft.com/office/drawing/2014/main" id="{6413D0D7-3B4E-4A5D-84DD-0C5079C05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sz="2400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i="1" dirty="0" err="1">
                <a:solidFill>
                  <a:schemeClr val="accent1">
                    <a:lumMod val="75000"/>
                  </a:schemeClr>
                </a:solidFill>
              </a:rPr>
              <a:t>Səbəbin təyini</a:t>
            </a:r>
            <a:br>
              <a:rPr lang="ru-RU" sz="24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61443" name="Содержимое 2">
            <a:extLst>
              <a:ext uri="{FF2B5EF4-FFF2-40B4-BE49-F238E27FC236}">
                <a16:creationId xmlns:a16="http://schemas.microsoft.com/office/drawing/2014/main" id="{C995A79C-6EDC-4C4A-866E-9D3395E20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/>
              <a:t>A</a:t>
            </a:r>
            <a:r>
              <a:rPr lang="ru-RU" sz="2400" dirty="0" err="1"/>
              <a:t>namnestik</a:t>
            </a:r>
            <a:r>
              <a:rPr lang="ru-RU" sz="2400" dirty="0"/>
              <a:t> </a:t>
            </a:r>
            <a:r>
              <a:rPr lang="ru-RU" sz="2400" dirty="0" err="1"/>
              <a:t>məlumatlar</a:t>
            </a:r>
            <a:r>
              <a:rPr lang="ru-RU" sz="2400" dirty="0"/>
              <a:t> </a:t>
            </a:r>
            <a:endParaRPr lang="en-GB" sz="2400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dirty="0" err="1"/>
              <a:t>öd</a:t>
            </a:r>
            <a:r>
              <a:rPr lang="ru-RU" dirty="0"/>
              <a:t> </a:t>
            </a:r>
            <a:r>
              <a:rPr lang="ru-RU" dirty="0" err="1"/>
              <a:t>yollarında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ya</a:t>
            </a:r>
            <a:r>
              <a:rPr lang="ru-RU" dirty="0"/>
              <a:t> </a:t>
            </a:r>
            <a:r>
              <a:rPr lang="ru-RU" dirty="0" err="1"/>
              <a:t>ətrafındakı</a:t>
            </a:r>
            <a:r>
              <a:rPr lang="ru-RU" dirty="0"/>
              <a:t> </a:t>
            </a:r>
            <a:r>
              <a:rPr lang="ru-RU" dirty="0" err="1"/>
              <a:t>əməliyyatlar</a:t>
            </a:r>
            <a:r>
              <a:rPr lang="ru-RU" dirty="0"/>
              <a:t>, </a:t>
            </a:r>
            <a:endParaRPr lang="en-GB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dirty="0" err="1"/>
              <a:t>əməliyyatdan</a:t>
            </a:r>
            <a:r>
              <a:rPr lang="ru-RU" dirty="0"/>
              <a:t> </a:t>
            </a:r>
            <a:r>
              <a:rPr lang="ru-RU" dirty="0" err="1"/>
              <a:t>sonrakı</a:t>
            </a:r>
            <a:r>
              <a:rPr lang="ru-RU" dirty="0"/>
              <a:t> </a:t>
            </a:r>
            <a:r>
              <a:rPr lang="ru-RU" dirty="0" err="1"/>
              <a:t>müddət</a:t>
            </a:r>
            <a:r>
              <a:rPr lang="ru-RU" dirty="0"/>
              <a:t>, </a:t>
            </a:r>
            <a:endParaRPr lang="en-GB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ru-RU" dirty="0" err="1"/>
              <a:t>əməliyyatın</a:t>
            </a:r>
            <a:r>
              <a:rPr lang="ru-RU" dirty="0"/>
              <a:t> </a:t>
            </a:r>
            <a:r>
              <a:rPr lang="ru-RU" dirty="0" err="1"/>
              <a:t>növü</a:t>
            </a:r>
            <a:r>
              <a:rPr lang="ru-RU" dirty="0"/>
              <a:t> </a:t>
            </a:r>
            <a:r>
              <a:rPr lang="ru-RU" dirty="0" err="1"/>
              <a:t>və</a:t>
            </a:r>
            <a:r>
              <a:rPr lang="ru-RU" dirty="0"/>
              <a:t> </a:t>
            </a:r>
            <a:r>
              <a:rPr lang="ru-RU" dirty="0" err="1"/>
              <a:t>göstərişi</a:t>
            </a:r>
            <a:r>
              <a:rPr lang="ru-RU" dirty="0"/>
              <a:t> </a:t>
            </a:r>
            <a:endParaRPr lang="en-GB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Anamnezində</a:t>
            </a:r>
            <a:r>
              <a:rPr lang="ru-RU" dirty="0"/>
              <a:t> </a:t>
            </a:r>
            <a:r>
              <a:rPr lang="ru-RU" dirty="0" err="1"/>
              <a:t>əməliyyat</a:t>
            </a:r>
            <a:r>
              <a:rPr lang="ru-RU" dirty="0"/>
              <a:t> </a:t>
            </a:r>
            <a:r>
              <a:rPr lang="ru-RU" dirty="0" err="1"/>
              <a:t>olmayan</a:t>
            </a:r>
            <a:r>
              <a:rPr lang="ru-RU" dirty="0"/>
              <a:t> </a:t>
            </a:r>
            <a:r>
              <a:rPr lang="ru-RU" dirty="0" err="1"/>
              <a:t>xəstələrdə</a:t>
            </a:r>
            <a:r>
              <a:rPr lang="ru-RU" dirty="0"/>
              <a:t> </a:t>
            </a:r>
            <a:r>
              <a:rPr lang="ru-RU" dirty="0" err="1"/>
              <a:t>skleroz</a:t>
            </a:r>
            <a:r>
              <a:rPr lang="ru-RU" dirty="0"/>
              <a:t> </a:t>
            </a:r>
            <a:r>
              <a:rPr lang="ru-RU" dirty="0" err="1"/>
              <a:t>xolangitin</a:t>
            </a:r>
            <a:r>
              <a:rPr lang="ru-RU" dirty="0"/>
              <a:t> </a:t>
            </a:r>
            <a:r>
              <a:rPr lang="ru-RU" dirty="0" err="1"/>
              <a:t>digər</a:t>
            </a:r>
            <a:r>
              <a:rPr lang="ru-RU" dirty="0"/>
              <a:t> </a:t>
            </a:r>
            <a:r>
              <a:rPr lang="ru-RU" dirty="0" err="1"/>
              <a:t>növləri</a:t>
            </a:r>
            <a:r>
              <a:rPr lang="ru-RU" dirty="0"/>
              <a:t> </a:t>
            </a:r>
            <a:r>
              <a:rPr lang="ru-RU" dirty="0" err="1"/>
              <a:t>arasında</a:t>
            </a:r>
            <a:r>
              <a:rPr lang="ru-RU" dirty="0"/>
              <a:t> </a:t>
            </a:r>
            <a:r>
              <a:rPr lang="ru-RU" dirty="0" err="1"/>
              <a:t>differensiasiya</a:t>
            </a:r>
            <a:r>
              <a:rPr lang="ru-RU" dirty="0"/>
              <a:t> </a:t>
            </a:r>
            <a:r>
              <a:rPr lang="ru-RU" dirty="0" err="1"/>
              <a:t>aparmaq</a:t>
            </a:r>
            <a:r>
              <a:rPr lang="ru-RU" dirty="0"/>
              <a:t> </a:t>
            </a:r>
            <a:r>
              <a:rPr lang="ru-RU" dirty="0" err="1"/>
              <a:t>lazım</a:t>
            </a:r>
            <a:r>
              <a:rPr lang="ru-RU" dirty="0"/>
              <a:t> </a:t>
            </a:r>
            <a:r>
              <a:rPr lang="ru-RU" dirty="0" err="1"/>
              <a:t>gəlir</a:t>
            </a:r>
            <a:r>
              <a:rPr lang="ru-RU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b="1" i="1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b="1" i="1" dirty="0"/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i="1" dirty="0" err="1">
                <a:solidFill>
                  <a:schemeClr val="accent1">
                    <a:lumMod val="75000"/>
                  </a:schemeClr>
                </a:solidFill>
              </a:rPr>
              <a:t>Daralmanın</a:t>
            </a:r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75000"/>
                  </a:schemeClr>
                </a:solidFill>
              </a:rPr>
              <a:t>yerinin</a:t>
            </a:r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75000"/>
                  </a:schemeClr>
                </a:solidFill>
              </a:rPr>
              <a:t>təyini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/>
              <a:t>X</a:t>
            </a:r>
            <a:r>
              <a:rPr lang="ru-RU" sz="2400" dirty="0" err="1"/>
              <a:t>olangioqrafiya</a:t>
            </a:r>
            <a:r>
              <a:rPr lang="ru-RU" sz="2400" dirty="0"/>
              <a:t> </a:t>
            </a:r>
            <a:r>
              <a:rPr lang="ru-RU" sz="2400" dirty="0" err="1"/>
              <a:t>aparılır</a:t>
            </a:r>
            <a:r>
              <a:rPr lang="ru-RU" sz="2400" dirty="0"/>
              <a:t> </a:t>
            </a:r>
            <a:endParaRPr lang="en-GB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err="1"/>
              <a:t>Bismut</a:t>
            </a:r>
            <a:r>
              <a:rPr lang="ru-RU" sz="2400" dirty="0"/>
              <a:t> </a:t>
            </a:r>
            <a:r>
              <a:rPr lang="ru-RU" sz="2400" dirty="0" err="1"/>
              <a:t>klassifikasiyasına</a:t>
            </a:r>
            <a:r>
              <a:rPr lang="ru-RU" sz="2400" dirty="0"/>
              <a:t> </a:t>
            </a:r>
            <a:r>
              <a:rPr lang="ru-RU" sz="2400" dirty="0" err="1"/>
              <a:t>görə</a:t>
            </a:r>
            <a:r>
              <a:rPr lang="ru-RU" sz="2400" dirty="0"/>
              <a:t> </a:t>
            </a:r>
            <a:r>
              <a:rPr lang="ru-RU" sz="2400" dirty="0" err="1"/>
              <a:t>qiymətlənd</a:t>
            </a:r>
            <a:r>
              <a:rPr lang="en-GB" sz="2400" dirty="0" err="1"/>
              <a:t>i</a:t>
            </a:r>
            <a:r>
              <a:rPr lang="ru-RU" sz="2400" dirty="0" err="1"/>
              <a:t>rilir</a:t>
            </a:r>
            <a:r>
              <a:rPr lang="ru-RU" sz="2400"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>
            <a:extLst>
              <a:ext uri="{FF2B5EF4-FFF2-40B4-BE49-F238E27FC236}">
                <a16:creationId xmlns:a16="http://schemas.microsoft.com/office/drawing/2014/main" id="{53E79156-0C5A-4C02-9A2E-EAFDC2BA6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Müalicəsi</a:t>
            </a:r>
            <a:endParaRPr lang="ru-RU" altLang="en-US" sz="3600"/>
          </a:p>
        </p:txBody>
      </p:sp>
      <p:sp>
        <p:nvSpPr>
          <p:cNvPr id="70659" name="Содержимое 2">
            <a:extLst>
              <a:ext uri="{FF2B5EF4-FFF2-40B4-BE49-F238E27FC236}">
                <a16:creationId xmlns:a16="http://schemas.microsoft.com/office/drawing/2014/main" id="{8D952AAC-DC8A-48FC-985E-E7B319B98A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az-Latn-AZ" altLang="en-US" b="1"/>
              <a:t>A</a:t>
            </a:r>
            <a:r>
              <a:rPr lang="ru-RU" altLang="en-US" b="1"/>
              <a:t>nastomoz</a:t>
            </a:r>
            <a:r>
              <a:rPr lang="ru-RU" altLang="en-US"/>
              <a:t> </a:t>
            </a:r>
            <a:r>
              <a:rPr lang="az-Latn-AZ" altLang="en-US"/>
              <a:t>p</a:t>
            </a:r>
            <a:r>
              <a:rPr lang="ru-RU" altLang="en-US"/>
              <a:t>ostoperativ darlıqlarda ən effektiv drenaj üsulu sayılır. </a:t>
            </a:r>
            <a:endParaRPr lang="az-Latn-AZ" altLang="en-US"/>
          </a:p>
          <a:p>
            <a:pPr eaLnBrk="1" hangingPunct="1"/>
            <a:endParaRPr lang="ru-RU" altLang="en-US"/>
          </a:p>
          <a:p>
            <a:pPr eaLnBrk="1" hangingPunct="1"/>
            <a:r>
              <a:rPr lang="ru-RU" altLang="en-US" b="1"/>
              <a:t>Stent </a:t>
            </a:r>
            <a:r>
              <a:rPr lang="ru-RU" altLang="en-US"/>
              <a:t>əməliyyat riski yüksək olanlarda tövsiyə</a:t>
            </a:r>
            <a:r>
              <a:rPr lang="ru-RU" altLang="en-US" b="1"/>
              <a:t> </a:t>
            </a:r>
            <a:r>
              <a:rPr lang="ru-RU" altLang="en-US"/>
              <a:t>edilir.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Заголовок 1">
            <a:extLst>
              <a:ext uri="{FF2B5EF4-FFF2-40B4-BE49-F238E27FC236}">
                <a16:creationId xmlns:a16="http://schemas.microsoft.com/office/drawing/2014/main" id="{81611D7B-B14A-4E56-BAC8-8E5E1CD6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az-Latn-AZ" altLang="en-US" sz="3600"/>
              <a:t>Müalicəsi</a:t>
            </a:r>
            <a:endParaRPr lang="ru-RU" altLang="en-US" sz="3600"/>
          </a:p>
        </p:txBody>
      </p:sp>
      <p:sp>
        <p:nvSpPr>
          <p:cNvPr id="62467" name="Содержимое 2">
            <a:extLst>
              <a:ext uri="{FF2B5EF4-FFF2-40B4-BE49-F238E27FC236}">
                <a16:creationId xmlns:a16="http://schemas.microsoft.com/office/drawing/2014/main" id="{3DF90908-84CC-4955-8388-DC805812B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5538"/>
            <a:ext cx="10515600" cy="5051425"/>
          </a:xfrm>
        </p:spPr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Anastomoz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stenozunun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profilaktikası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üçün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anastomozun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klassik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10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şərtinə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əməl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</a:rPr>
              <a:t>olunmalıdır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Sağlam</a:t>
            </a:r>
            <a:r>
              <a:rPr lang="ru-RU" sz="2400" dirty="0"/>
              <a:t> </a:t>
            </a:r>
            <a:r>
              <a:rPr lang="ru-RU" sz="2400" dirty="0" err="1"/>
              <a:t>toxuma</a:t>
            </a:r>
            <a:r>
              <a:rPr lang="ru-RU" sz="2400" dirty="0"/>
              <a:t> </a:t>
            </a:r>
            <a:r>
              <a:rPr lang="ru-RU" sz="2400" dirty="0" err="1"/>
              <a:t>səviyyəsində</a:t>
            </a:r>
            <a:r>
              <a:rPr lang="ru-RU" sz="2400" dirty="0"/>
              <a:t> </a:t>
            </a:r>
            <a:r>
              <a:rPr lang="ru-RU" sz="2400" dirty="0" err="1"/>
              <a:t>anastomoz</a:t>
            </a:r>
            <a:r>
              <a:rPr lang="ru-RU" sz="2400" dirty="0"/>
              <a:t> </a:t>
            </a:r>
            <a:r>
              <a:rPr lang="ru-RU" sz="2400" dirty="0" err="1"/>
              <a:t>qoyulmalıdır</a:t>
            </a:r>
            <a:r>
              <a:rPr lang="ru-RU" sz="2400" dirty="0"/>
              <a:t> </a:t>
            </a:r>
            <a:endParaRPr lang="az-Latn-AZ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Ətrafında</a:t>
            </a:r>
            <a:r>
              <a:rPr lang="ru-RU" sz="2400" dirty="0"/>
              <a:t> </a:t>
            </a:r>
            <a:r>
              <a:rPr lang="ru-RU" sz="2400" dirty="0" err="1"/>
              <a:t>iltihab</a:t>
            </a:r>
            <a:r>
              <a:rPr lang="ru-RU" sz="2400" dirty="0"/>
              <a:t> </a:t>
            </a:r>
            <a:r>
              <a:rPr lang="ru-RU" sz="2400" dirty="0" err="1"/>
              <a:t>olmamalıdır</a:t>
            </a:r>
            <a:endParaRPr lang="ru-RU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Qan</a:t>
            </a:r>
            <a:r>
              <a:rPr lang="ru-RU" sz="2400" dirty="0"/>
              <a:t> </a:t>
            </a:r>
            <a:r>
              <a:rPr lang="ru-RU" sz="2400" dirty="0" err="1"/>
              <a:t>təchizatı</a:t>
            </a:r>
            <a:r>
              <a:rPr lang="ru-RU" sz="2400" dirty="0"/>
              <a:t> </a:t>
            </a:r>
            <a:r>
              <a:rPr lang="ru-RU" sz="2400" dirty="0" err="1"/>
              <a:t>qorunmalıdır</a:t>
            </a:r>
            <a:r>
              <a:rPr lang="ru-RU" sz="2400" dirty="0"/>
              <a:t> </a:t>
            </a:r>
            <a:endParaRPr lang="az-Latn-AZ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Gərginl</a:t>
            </a:r>
            <a:r>
              <a:rPr lang="az-Latn-AZ" sz="2400" dirty="0"/>
              <a:t>i</a:t>
            </a:r>
            <a:r>
              <a:rPr lang="ru-RU" sz="2400" dirty="0"/>
              <a:t>k </a:t>
            </a:r>
            <a:r>
              <a:rPr lang="ru-RU" sz="2400" dirty="0" err="1"/>
              <a:t>olmamalıdır</a:t>
            </a:r>
            <a:r>
              <a:rPr lang="ru-RU" sz="2400" dirty="0"/>
              <a:t> 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Eyni</a:t>
            </a:r>
            <a:r>
              <a:rPr lang="az-Latn-AZ" sz="2400" dirty="0"/>
              <a:t> </a:t>
            </a:r>
            <a:r>
              <a:rPr lang="ru-RU" sz="2400" dirty="0" err="1"/>
              <a:t>adlı</a:t>
            </a:r>
            <a:r>
              <a:rPr lang="ru-RU" sz="2400" dirty="0"/>
              <a:t> </a:t>
            </a:r>
            <a:r>
              <a:rPr lang="ru-RU" sz="2400" dirty="0" err="1"/>
              <a:t>toxumalar</a:t>
            </a:r>
            <a:r>
              <a:rPr lang="ru-RU" sz="2400" dirty="0"/>
              <a:t> </a:t>
            </a:r>
            <a:r>
              <a:rPr lang="ru-RU" sz="2400" dirty="0" err="1"/>
              <a:t>yaxınlaşdırılmalıdır</a:t>
            </a:r>
            <a:r>
              <a:rPr lang="ru-RU" sz="2400" dirty="0"/>
              <a:t> (</a:t>
            </a:r>
            <a:r>
              <a:rPr lang="ru-RU" sz="2400" dirty="0" err="1"/>
              <a:t>mukoza-mukoza</a:t>
            </a:r>
            <a:r>
              <a:rPr lang="ru-RU" sz="2400" dirty="0"/>
              <a:t> </a:t>
            </a:r>
            <a:r>
              <a:rPr lang="ru-RU" sz="2400" dirty="0" err="1"/>
              <a:t>anastomozu</a:t>
            </a:r>
            <a:r>
              <a:rPr lang="ru-RU" sz="2400" dirty="0"/>
              <a:t>) </a:t>
            </a:r>
            <a:endParaRPr lang="az-Latn-AZ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Arada</a:t>
            </a:r>
            <a:r>
              <a:rPr lang="ru-RU" sz="2400" dirty="0"/>
              <a:t> </a:t>
            </a:r>
            <a:r>
              <a:rPr lang="ru-RU" sz="2400" dirty="0" err="1"/>
              <a:t>yad</a:t>
            </a:r>
            <a:r>
              <a:rPr lang="ru-RU" sz="2400" dirty="0"/>
              <a:t> </a:t>
            </a:r>
            <a:r>
              <a:rPr lang="ru-RU" sz="2400" dirty="0" err="1"/>
              <a:t>cisim</a:t>
            </a:r>
            <a:r>
              <a:rPr lang="ru-RU" sz="2400" dirty="0"/>
              <a:t> </a:t>
            </a:r>
            <a:r>
              <a:rPr lang="ru-RU" sz="2400" dirty="0" err="1"/>
              <a:t>olmamalıdır</a:t>
            </a:r>
            <a:r>
              <a:rPr lang="ru-RU" sz="2400" dirty="0"/>
              <a:t> (</a:t>
            </a:r>
            <a:r>
              <a:rPr lang="ru-RU" sz="2400" dirty="0" err="1"/>
              <a:t>hematoma</a:t>
            </a:r>
            <a:r>
              <a:rPr lang="ru-RU" sz="2400" dirty="0"/>
              <a:t>, </a:t>
            </a:r>
            <a:r>
              <a:rPr lang="ru-RU" sz="2400" dirty="0" err="1"/>
              <a:t>nekrotik</a:t>
            </a:r>
            <a:r>
              <a:rPr lang="ru-RU" sz="2400" dirty="0"/>
              <a:t> </a:t>
            </a:r>
            <a:r>
              <a:rPr lang="ru-RU" sz="2400" dirty="0" err="1"/>
              <a:t>toxuma</a:t>
            </a:r>
            <a:r>
              <a:rPr lang="ru-RU" sz="2400" dirty="0"/>
              <a:t>, </a:t>
            </a:r>
            <a:r>
              <a:rPr lang="ru-RU" sz="2400" dirty="0" err="1"/>
              <a:t>sap</a:t>
            </a:r>
            <a:r>
              <a:rPr lang="ru-RU" sz="2400" dirty="0"/>
              <a:t> </a:t>
            </a:r>
            <a:r>
              <a:rPr lang="ru-RU" sz="2400" dirty="0" err="1"/>
              <a:t>və</a:t>
            </a:r>
            <a:r>
              <a:rPr lang="ru-RU" sz="2400" dirty="0"/>
              <a:t> s)</a:t>
            </a:r>
            <a:endParaRPr lang="az-Latn-AZ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Mənfəzdaxili</a:t>
            </a:r>
            <a:r>
              <a:rPr lang="ru-RU" sz="2400" dirty="0"/>
              <a:t> </a:t>
            </a:r>
            <a:r>
              <a:rPr lang="ru-RU" sz="2400" dirty="0" err="1"/>
              <a:t>hipertenziya</a:t>
            </a:r>
            <a:r>
              <a:rPr lang="ru-RU" sz="2400" dirty="0"/>
              <a:t> </a:t>
            </a:r>
            <a:r>
              <a:rPr lang="ru-RU" sz="2400" dirty="0" err="1"/>
              <a:t>olmamalıdır</a:t>
            </a:r>
            <a:r>
              <a:rPr lang="ru-RU" sz="2400" dirty="0"/>
              <a:t> (</a:t>
            </a:r>
            <a:r>
              <a:rPr lang="ru-RU" sz="2400" dirty="0" err="1"/>
              <a:t>axın</a:t>
            </a:r>
            <a:r>
              <a:rPr lang="ru-RU" sz="2400" dirty="0"/>
              <a:t> </a:t>
            </a:r>
            <a:r>
              <a:rPr lang="ru-RU" sz="2400" dirty="0" err="1"/>
              <a:t>əngəllənməməlidir</a:t>
            </a:r>
            <a:r>
              <a:rPr lang="ru-RU" sz="2400" dirty="0"/>
              <a:t>) </a:t>
            </a:r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Tikişlər</a:t>
            </a:r>
            <a:r>
              <a:rPr lang="ru-RU" sz="2400" dirty="0"/>
              <a:t> </a:t>
            </a:r>
            <a:r>
              <a:rPr lang="ru-RU" sz="2400" dirty="0" err="1"/>
              <a:t>toxumaları</a:t>
            </a:r>
            <a:r>
              <a:rPr lang="ru-RU" sz="2400" dirty="0"/>
              <a:t> </a:t>
            </a:r>
            <a:r>
              <a:rPr lang="ru-RU" sz="2400" dirty="0" err="1"/>
              <a:t>sıxmamalıdır</a:t>
            </a:r>
            <a:endParaRPr lang="ru-RU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Mənfəz</a:t>
            </a:r>
            <a:r>
              <a:rPr lang="ru-RU" sz="2400" dirty="0"/>
              <a:t> </a:t>
            </a:r>
            <a:r>
              <a:rPr lang="ru-RU" sz="2400" dirty="0" err="1"/>
              <a:t>daralmamalıdır</a:t>
            </a:r>
            <a:r>
              <a:rPr lang="ru-RU" sz="2400" dirty="0"/>
              <a:t> (</a:t>
            </a:r>
            <a:r>
              <a:rPr lang="ru-RU" sz="2400" dirty="0" err="1"/>
              <a:t>geniş</a:t>
            </a:r>
            <a:r>
              <a:rPr lang="ru-RU" sz="2400" dirty="0"/>
              <a:t> </a:t>
            </a:r>
            <a:r>
              <a:rPr lang="ru-RU" sz="2400" dirty="0" err="1"/>
              <a:t>olmalıdır</a:t>
            </a:r>
            <a:r>
              <a:rPr lang="az-Latn-AZ" sz="2400" dirty="0"/>
              <a:t>,</a:t>
            </a:r>
            <a:r>
              <a:rPr lang="ru-RU" sz="2400" dirty="0"/>
              <a:t> </a:t>
            </a:r>
            <a:r>
              <a:rPr lang="ru-RU" sz="2400" dirty="0" err="1"/>
              <a:t>mümükünsə</a:t>
            </a:r>
            <a:r>
              <a:rPr lang="ru-RU" sz="2400" dirty="0"/>
              <a:t> &gt;2 </a:t>
            </a:r>
            <a:r>
              <a:rPr lang="ru-RU" sz="2400" dirty="0" err="1"/>
              <a:t>sm</a:t>
            </a:r>
            <a:r>
              <a:rPr lang="ru-RU" sz="2400" dirty="0"/>
              <a:t>)</a:t>
            </a:r>
            <a:endParaRPr lang="az-Latn-AZ" sz="2400" dirty="0"/>
          </a:p>
          <a:p>
            <a:pPr marL="342900" indent="-3429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400" dirty="0" err="1"/>
              <a:t>Burulma</a:t>
            </a:r>
            <a:r>
              <a:rPr lang="ru-RU" sz="2400" dirty="0"/>
              <a:t> </a:t>
            </a:r>
            <a:r>
              <a:rPr lang="ru-RU" sz="2400" dirty="0" err="1"/>
              <a:t>olmamalıdır</a:t>
            </a:r>
            <a:r>
              <a:rPr lang="ru-RU" sz="2400" dirty="0"/>
              <a:t>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4">
            <a:extLst>
              <a:ext uri="{FF2B5EF4-FFF2-40B4-BE49-F238E27FC236}">
                <a16:creationId xmlns:a16="http://schemas.microsoft.com/office/drawing/2014/main" id="{610105CE-2EE8-40BF-9FDB-99870F05E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0375" y="2781300"/>
            <a:ext cx="5862638" cy="835025"/>
          </a:xfrm>
        </p:spPr>
        <p:txBody>
          <a:bodyPr/>
          <a:lstStyle/>
          <a:p>
            <a:pPr eaLnBrk="1" hangingPunct="1"/>
            <a:r>
              <a:rPr lang="az-Latn-AZ" altLang="en-US"/>
              <a:t>Diqqətiniz üçün təşəkkür.</a:t>
            </a:r>
            <a:endParaRPr lang="en-US" altLang="en-US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0968E1-5C7E-4DE9-8693-EB9F55D4B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56575" y="3143250"/>
            <a:ext cx="3687763" cy="13731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A0684FE-5CD2-4009-839D-80AB86DDB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8750" y="5099050"/>
            <a:ext cx="9605963" cy="7048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4076E3B-E010-4F07-87F8-BD64F7313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4757" name="Picture 4">
            <a:extLst>
              <a:ext uri="{FF2B5EF4-FFF2-40B4-BE49-F238E27FC236}">
                <a16:creationId xmlns:a16="http://schemas.microsoft.com/office/drawing/2014/main" id="{9EE2FA5B-41A1-4876-BFC7-8FF2BA23B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38" y="1301750"/>
            <a:ext cx="5033962" cy="33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2539</TotalTime>
  <Words>2596</Words>
  <Application>Microsoft Office PowerPoint</Application>
  <PresentationFormat>Widescreen</PresentationFormat>
  <Paragraphs>500</Paragraphs>
  <Slides>58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Times New Roman</vt:lpstr>
      <vt:lpstr>Calibri</vt:lpstr>
      <vt:lpstr>Wingdings</vt:lpstr>
      <vt:lpstr>Calibri Light</vt:lpstr>
      <vt:lpstr>Praktiki dərs şablonu 7</vt:lpstr>
      <vt:lpstr>Mexaniki sarılıq, xoledoxolitiaz, öd yollarının strikturaları, xolangit</vt:lpstr>
      <vt:lpstr>Tərifi</vt:lpstr>
      <vt:lpstr>Səbəbləri </vt:lpstr>
      <vt:lpstr>Patogenez </vt:lpstr>
      <vt:lpstr>Təsnifat</vt:lpstr>
      <vt:lpstr>Klinikası </vt:lpstr>
      <vt:lpstr>Gedişi və ağırlaşmaları</vt:lpstr>
      <vt:lpstr>Diaqnostikası </vt:lpstr>
      <vt:lpstr>Diaqnostikası </vt:lpstr>
      <vt:lpstr>Müalicəsi </vt:lpstr>
      <vt:lpstr>Xoledoxolitiaz </vt:lpstr>
      <vt:lpstr>Etiologiyası və patogenezi</vt:lpstr>
      <vt:lpstr>Gediş və ağırlaşmaları</vt:lpstr>
      <vt:lpstr>Klinikası</vt:lpstr>
      <vt:lpstr>Diaqnostika </vt:lpstr>
      <vt:lpstr>Dəqiqləşdirmə</vt:lpstr>
      <vt:lpstr>Diaqnostik meyarlar</vt:lpstr>
      <vt:lpstr>Müalicəsi</vt:lpstr>
      <vt:lpstr>Müalicə üsulları</vt:lpstr>
      <vt:lpstr>Müalicə </vt:lpstr>
      <vt:lpstr>Kəskin bakterial xolangit </vt:lpstr>
      <vt:lpstr>Təsnifatı</vt:lpstr>
      <vt:lpstr>Səbəbləri</vt:lpstr>
      <vt:lpstr>Patogenez </vt:lpstr>
      <vt:lpstr>Gedişi </vt:lpstr>
      <vt:lpstr>Gedişi </vt:lpstr>
      <vt:lpstr>Ağırlaşmaları </vt:lpstr>
      <vt:lpstr>Klinikası</vt:lpstr>
      <vt:lpstr>Diaqnostika </vt:lpstr>
      <vt:lpstr>Diaqnostikası</vt:lpstr>
      <vt:lpstr>Müalicə </vt:lpstr>
      <vt:lpstr>Təkrarlayan irinli xolangit</vt:lpstr>
      <vt:lpstr>Etiopatogenezi</vt:lpstr>
      <vt:lpstr>Gedişi </vt:lpstr>
      <vt:lpstr>Patomorfoloji xususiyyətləri</vt:lpstr>
      <vt:lpstr>Klinika</vt:lpstr>
      <vt:lpstr>Diaqnostika </vt:lpstr>
      <vt:lpstr>Diaqnostika </vt:lpstr>
      <vt:lpstr>Differensiasiya</vt:lpstr>
      <vt:lpstr>Diaqnostik meyarlar</vt:lpstr>
      <vt:lpstr>Müalicəsi</vt:lpstr>
      <vt:lpstr>Çapıq daralmaları (skleroz xolangit)</vt:lpstr>
      <vt:lpstr>Təsnifat</vt:lpstr>
      <vt:lpstr>Öd yollarinin ikincili çapiq daralmalari (strikturlari)</vt:lpstr>
      <vt:lpstr>Təsnifatı</vt:lpstr>
      <vt:lpstr>Etiopatogenezinə görə təsnifatı</vt:lpstr>
      <vt:lpstr>Yerinə görə təsnifatı</vt:lpstr>
      <vt:lpstr>Patogenezi </vt:lpstr>
      <vt:lpstr>Gedişi</vt:lpstr>
      <vt:lpstr>Ağırlaşmaları</vt:lpstr>
      <vt:lpstr>Klinika</vt:lpstr>
      <vt:lpstr>Diaqnostikası</vt:lpstr>
      <vt:lpstr>Diaqnostik əlamətləri</vt:lpstr>
      <vt:lpstr> Səbəbin təyini </vt:lpstr>
      <vt:lpstr>Müalicəsi</vt:lpstr>
      <vt:lpstr>Müalicəsi</vt:lpstr>
      <vt:lpstr>Diqqətiniz üçün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196</cp:revision>
  <dcterms:created xsi:type="dcterms:W3CDTF">2001-04-16T20:54:45Z</dcterms:created>
  <dcterms:modified xsi:type="dcterms:W3CDTF">2021-04-21T13:23:00Z</dcterms:modified>
</cp:coreProperties>
</file>