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1"/>
  </p:notesMasterIdLst>
  <p:handoutMasterIdLst>
    <p:handoutMasterId r:id="rId32"/>
  </p:handoutMasterIdLst>
  <p:sldIdLst>
    <p:sldId id="284" r:id="rId2"/>
    <p:sldId id="290" r:id="rId3"/>
    <p:sldId id="327" r:id="rId4"/>
    <p:sldId id="270" r:id="rId5"/>
    <p:sldId id="313" r:id="rId6"/>
    <p:sldId id="293" r:id="rId7"/>
    <p:sldId id="314" r:id="rId8"/>
    <p:sldId id="310" r:id="rId9"/>
    <p:sldId id="315" r:id="rId10"/>
    <p:sldId id="318" r:id="rId11"/>
    <p:sldId id="319" r:id="rId12"/>
    <p:sldId id="329" r:id="rId13"/>
    <p:sldId id="320" r:id="rId14"/>
    <p:sldId id="321" r:id="rId15"/>
    <p:sldId id="322" r:id="rId16"/>
    <p:sldId id="323" r:id="rId17"/>
    <p:sldId id="324" r:id="rId18"/>
    <p:sldId id="326" r:id="rId19"/>
    <p:sldId id="330" r:id="rId20"/>
    <p:sldId id="335" r:id="rId21"/>
    <p:sldId id="331" r:id="rId22"/>
    <p:sldId id="332" r:id="rId23"/>
    <p:sldId id="333" r:id="rId24"/>
    <p:sldId id="336" r:id="rId25"/>
    <p:sldId id="337" r:id="rId26"/>
    <p:sldId id="338" r:id="rId27"/>
    <p:sldId id="339" r:id="rId28"/>
    <p:sldId id="341" r:id="rId29"/>
    <p:sldId id="342" r:id="rId30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3" autoAdjust="0"/>
    <p:restoredTop sz="94660"/>
  </p:normalViewPr>
  <p:slideViewPr>
    <p:cSldViewPr>
      <p:cViewPr varScale="1">
        <p:scale>
          <a:sx n="64" d="100"/>
          <a:sy n="64" d="100"/>
        </p:scale>
        <p:origin x="518" y="5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EB0371-58F2-034B-8A16-49F7985C5CF2}" type="doc">
      <dgm:prSet loTypeId="urn:microsoft.com/office/officeart/2005/8/layout/hierarchy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36785A-F26F-6C4E-A403-613FFBBCA43E}">
      <dgm:prSet phldrT="[Text]" custT="1"/>
      <dgm:spPr/>
      <dgm:t>
        <a:bodyPr/>
        <a:lstStyle/>
        <a:p>
          <a:r>
            <a:rPr lang="en-US" sz="1800" b="1" i="1" u="sng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Histoloji</a:t>
          </a:r>
          <a:r>
            <a:rPr lang="en-US" sz="1800" b="1" i="1" u="sng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az-Latn-AZ" sz="1800" b="1" i="1" u="sng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strukturuna</a:t>
          </a:r>
          <a:r>
            <a:rPr lang="en-US" sz="1800" b="1" i="1" u="sng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sng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1800" b="1" i="1" u="sng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72661D7-4573-814C-9B34-ED28D0784252}" type="parTrans" cxnId="{BF3CF281-9CB8-ED48-98E7-7ECE40A76979}">
      <dgm:prSet/>
      <dgm:spPr/>
      <dgm:t>
        <a:bodyPr/>
        <a:lstStyle/>
        <a:p>
          <a:endParaRPr lang="en-US"/>
        </a:p>
      </dgm:t>
    </dgm:pt>
    <dgm:pt modelId="{E4E5BF08-710C-2148-983C-E27E2DA4F239}" type="sibTrans" cxnId="{BF3CF281-9CB8-ED48-98E7-7ECE40A76979}">
      <dgm:prSet/>
      <dgm:spPr/>
      <dgm:t>
        <a:bodyPr/>
        <a:lstStyle/>
        <a:p>
          <a:endParaRPr lang="en-US"/>
        </a:p>
      </dgm:t>
    </dgm:pt>
    <dgm:pt modelId="{E1133E68-182C-3C4E-AEDF-CE920C985BB9}">
      <dgm:prSet phldrT="[Text]" custT="1"/>
      <dgm:spPr/>
      <dgm:t>
        <a:bodyPr/>
        <a:lstStyle/>
        <a:p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Epitelial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EC93B4C-8D0F-F345-A12D-C65B7A2E75C2}" type="parTrans" cxnId="{2F5B5F89-CD6B-084C-9084-176B5B40F576}">
      <dgm:prSet/>
      <dgm:spPr/>
      <dgm:t>
        <a:bodyPr/>
        <a:lstStyle/>
        <a:p>
          <a:endParaRPr lang="en-US"/>
        </a:p>
      </dgm:t>
    </dgm:pt>
    <dgm:pt modelId="{EB668FB4-0585-244C-A659-4AEED62E26C7}" type="sibTrans" cxnId="{2F5B5F89-CD6B-084C-9084-176B5B40F576}">
      <dgm:prSet/>
      <dgm:spPr/>
      <dgm:t>
        <a:bodyPr/>
        <a:lstStyle/>
        <a:p>
          <a:endParaRPr lang="en-US"/>
        </a:p>
      </dgm:t>
    </dgm:pt>
    <dgm:pt modelId="{42564AC4-91DD-D94D-AAC9-E9B24BECD7A9}">
      <dgm:prSet phldrT="[Text]" custT="1"/>
      <dgm:spPr/>
      <dgm:t>
        <a:bodyPr/>
        <a:lstStyle/>
        <a:p>
          <a:r>
            <a:rPr lang="az-Latn-AZ" sz="16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Adenomalar</a:t>
          </a:r>
          <a:endParaRPr lang="en-US" sz="16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7B4145D-F1FB-D246-AFC5-B632E32D9B1A}" type="parTrans" cxnId="{F0953E44-340E-064F-8634-6E916A7DD9EA}">
      <dgm:prSet/>
      <dgm:spPr/>
      <dgm:t>
        <a:bodyPr/>
        <a:lstStyle/>
        <a:p>
          <a:endParaRPr lang="en-US"/>
        </a:p>
      </dgm:t>
    </dgm:pt>
    <dgm:pt modelId="{493C456C-601C-374B-8ED2-F732EA8AB19F}" type="sibTrans" cxnId="{F0953E44-340E-064F-8634-6E916A7DD9EA}">
      <dgm:prSet/>
      <dgm:spPr/>
      <dgm:t>
        <a:bodyPr/>
        <a:lstStyle/>
        <a:p>
          <a:endParaRPr lang="en-US"/>
        </a:p>
      </dgm:t>
    </dgm:pt>
    <dgm:pt modelId="{48FAAFDC-D162-C840-9E50-AC19FD7D49D2}">
      <dgm:prSet custT="1"/>
      <dgm:spPr/>
      <dgm:t>
        <a:bodyPr/>
        <a:lstStyle/>
        <a:p>
          <a:r>
            <a:rPr lang="az-Latn-AZ" sz="16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Adenokarsi-nomalar</a:t>
          </a:r>
        </a:p>
      </dgm:t>
    </dgm:pt>
    <dgm:pt modelId="{27EBAA60-2FEA-8544-83F2-9024E74624FB}" type="parTrans" cxnId="{EE4DA6AB-961B-CA4F-B82B-06177D9289E3}">
      <dgm:prSet/>
      <dgm:spPr/>
      <dgm:t>
        <a:bodyPr/>
        <a:lstStyle/>
        <a:p>
          <a:endParaRPr lang="en-US"/>
        </a:p>
      </dgm:t>
    </dgm:pt>
    <dgm:pt modelId="{11B691BF-8B8E-7245-8095-3B8A1C0C028D}" type="sibTrans" cxnId="{EE4DA6AB-961B-CA4F-B82B-06177D9289E3}">
      <dgm:prSet/>
      <dgm:spPr/>
      <dgm:t>
        <a:bodyPr/>
        <a:lstStyle/>
        <a:p>
          <a:endParaRPr lang="en-US"/>
        </a:p>
      </dgm:t>
    </dgm:pt>
    <dgm:pt modelId="{7CC3358A-41FD-2E48-A574-4303F8D5714A}">
      <dgm:prSet custT="1"/>
      <dgm:spPr/>
      <dgm:t>
        <a:bodyPr/>
        <a:lstStyle/>
        <a:p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Limfomalar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A770065-7375-344E-9CF6-57B8B8DD55E6}" type="parTrans" cxnId="{3BCFF456-0A67-B547-B251-D438201F033C}">
      <dgm:prSet/>
      <dgm:spPr/>
      <dgm:t>
        <a:bodyPr/>
        <a:lstStyle/>
        <a:p>
          <a:endParaRPr lang="en-US"/>
        </a:p>
      </dgm:t>
    </dgm:pt>
    <dgm:pt modelId="{5EF1D4BB-9B39-B74C-B7F0-919C4A646828}" type="sibTrans" cxnId="{3BCFF456-0A67-B547-B251-D438201F033C}">
      <dgm:prSet/>
      <dgm:spPr/>
      <dgm:t>
        <a:bodyPr/>
        <a:lstStyle/>
        <a:p>
          <a:endParaRPr lang="en-US"/>
        </a:p>
      </dgm:t>
    </dgm:pt>
    <dgm:pt modelId="{A8B85945-4B92-A240-BBD7-45BF8EF5A1B6}">
      <dgm:prSet custT="1"/>
      <dgm:spPr/>
      <dgm:t>
        <a:bodyPr/>
        <a:lstStyle/>
        <a:p>
          <a:r>
            <a:rPr lang="az-Latn-AZ" sz="12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Birincili limfoma (MALT limfoma, diffuz B-limfoma)</a:t>
          </a:r>
          <a:endParaRPr lang="en-US" sz="12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790D56B-064C-B645-930F-4E2A131A9CD3}" type="parTrans" cxnId="{6265AE66-E346-794B-95EF-31AF88B1AD0B}">
      <dgm:prSet/>
      <dgm:spPr/>
      <dgm:t>
        <a:bodyPr/>
        <a:lstStyle/>
        <a:p>
          <a:endParaRPr lang="en-US"/>
        </a:p>
      </dgm:t>
    </dgm:pt>
    <dgm:pt modelId="{7A13B0D4-B42A-C945-95A3-3BCA5FC094E9}" type="sibTrans" cxnId="{6265AE66-E346-794B-95EF-31AF88B1AD0B}">
      <dgm:prSet/>
      <dgm:spPr/>
      <dgm:t>
        <a:bodyPr/>
        <a:lstStyle/>
        <a:p>
          <a:endParaRPr lang="en-US"/>
        </a:p>
      </dgm:t>
    </dgm:pt>
    <dgm:pt modelId="{0DA5A02A-7326-6D44-862A-AC26DD37B630}">
      <dgm:prSet custT="1"/>
      <dgm:spPr/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İkincili limfoma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B136E26-5B50-174E-8C87-353917837C41}" type="parTrans" cxnId="{8A4A1E25-C7E8-6E4E-95C8-9BBBDC83353B}">
      <dgm:prSet/>
      <dgm:spPr/>
      <dgm:t>
        <a:bodyPr/>
        <a:lstStyle/>
        <a:p>
          <a:endParaRPr lang="en-US"/>
        </a:p>
      </dgm:t>
    </dgm:pt>
    <dgm:pt modelId="{8438B71B-9BE6-9C45-A499-6099D1289F79}" type="sibTrans" cxnId="{8A4A1E25-C7E8-6E4E-95C8-9BBBDC83353B}">
      <dgm:prSet/>
      <dgm:spPr/>
      <dgm:t>
        <a:bodyPr/>
        <a:lstStyle/>
        <a:p>
          <a:endParaRPr lang="en-US"/>
        </a:p>
      </dgm:t>
    </dgm:pt>
    <dgm:pt modelId="{A187DA44-2F53-1E4C-A4BF-59CACC47E395}">
      <dgm:prSet custT="1"/>
      <dgm:spPr/>
      <dgm:t>
        <a:bodyPr/>
        <a:lstStyle/>
        <a:p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Mezenximal</a:t>
          </a:r>
          <a:endParaRPr lang="ru-RU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4326070-322D-234A-84E5-9A53EA300685}" type="parTrans" cxnId="{9D10AE06-A88C-B041-AEC5-2CAB5F14E066}">
      <dgm:prSet/>
      <dgm:spPr/>
      <dgm:t>
        <a:bodyPr/>
        <a:lstStyle/>
        <a:p>
          <a:endParaRPr lang="en-US"/>
        </a:p>
      </dgm:t>
    </dgm:pt>
    <dgm:pt modelId="{ACD8697F-A70D-3E48-A951-22BDF8999AFD}" type="sibTrans" cxnId="{9D10AE06-A88C-B041-AEC5-2CAB5F14E066}">
      <dgm:prSet/>
      <dgm:spPr/>
      <dgm:t>
        <a:bodyPr/>
        <a:lstStyle/>
        <a:p>
          <a:endParaRPr lang="en-US"/>
        </a:p>
      </dgm:t>
    </dgm:pt>
    <dgm:pt modelId="{A5C02A43-EC90-0943-97F9-95F67C4EDF25}">
      <dgm:prSet custT="1"/>
      <dgm:spPr/>
      <dgm:t>
        <a:bodyPr/>
        <a:lstStyle/>
        <a:p>
          <a:r>
            <a:rPr lang="az-Latn-AZ" sz="16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Leyomioma</a:t>
          </a:r>
          <a:endParaRPr lang="en-US" sz="16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8CFA8DA-A131-0944-B9DE-B3F89E3162B7}" type="parTrans" cxnId="{3CBB1DEC-B7A6-0048-8BD9-C689F5DFE1DA}">
      <dgm:prSet/>
      <dgm:spPr/>
      <dgm:t>
        <a:bodyPr/>
        <a:lstStyle/>
        <a:p>
          <a:endParaRPr lang="en-US"/>
        </a:p>
      </dgm:t>
    </dgm:pt>
    <dgm:pt modelId="{BC0C8E32-2658-AB4A-9FCF-8AEF62BFAF81}" type="sibTrans" cxnId="{3CBB1DEC-B7A6-0048-8BD9-C689F5DFE1DA}">
      <dgm:prSet/>
      <dgm:spPr/>
      <dgm:t>
        <a:bodyPr/>
        <a:lstStyle/>
        <a:p>
          <a:endParaRPr lang="en-US"/>
        </a:p>
      </dgm:t>
    </dgm:pt>
    <dgm:pt modelId="{EB638C0D-A081-0D4C-B1A0-B1A161E53D55}">
      <dgm:prSet custT="1"/>
      <dgm:spPr/>
      <dgm:t>
        <a:bodyPr/>
        <a:lstStyle/>
        <a:p>
          <a:r>
            <a:rPr lang="az-Latn-AZ" sz="14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Qastriontestinal stromal törəmələr (QİST)</a:t>
          </a:r>
          <a:endParaRPr lang="ru-RU" sz="14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51E79F8-7F71-3D48-8C72-BEAA03BCBC9F}" type="parTrans" cxnId="{C7FFCCF0-22EE-E245-BE87-35E80647C590}">
      <dgm:prSet/>
      <dgm:spPr/>
      <dgm:t>
        <a:bodyPr/>
        <a:lstStyle/>
        <a:p>
          <a:endParaRPr lang="en-US"/>
        </a:p>
      </dgm:t>
    </dgm:pt>
    <dgm:pt modelId="{F1DDA12D-C0A1-6645-97A9-CCC138A79DB8}" type="sibTrans" cxnId="{C7FFCCF0-22EE-E245-BE87-35E80647C590}">
      <dgm:prSet/>
      <dgm:spPr/>
      <dgm:t>
        <a:bodyPr/>
        <a:lstStyle/>
        <a:p>
          <a:endParaRPr lang="en-US"/>
        </a:p>
      </dgm:t>
    </dgm:pt>
    <dgm:pt modelId="{F25A98A9-7461-C542-A590-8124250EBA66}">
      <dgm:prSet custT="1"/>
      <dgm:spPr/>
      <dgm:t>
        <a:bodyPr/>
        <a:lstStyle/>
        <a:p>
          <a:r>
            <a:rPr lang="az-Latn-AZ" sz="14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Leyomiosar-koma</a:t>
          </a:r>
          <a:endParaRPr lang="ru-RU" sz="14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0754DEA-A815-F348-AA5C-678771175F54}" type="parTrans" cxnId="{FE08B5FE-87A8-9142-9531-F47E9D130A3D}">
      <dgm:prSet/>
      <dgm:spPr/>
      <dgm:t>
        <a:bodyPr/>
        <a:lstStyle/>
        <a:p>
          <a:endParaRPr lang="en-US"/>
        </a:p>
      </dgm:t>
    </dgm:pt>
    <dgm:pt modelId="{9427BCE9-770C-9E4A-8E25-07217734FE3E}" type="sibTrans" cxnId="{FE08B5FE-87A8-9142-9531-F47E9D130A3D}">
      <dgm:prSet/>
      <dgm:spPr/>
      <dgm:t>
        <a:bodyPr/>
        <a:lstStyle/>
        <a:p>
          <a:endParaRPr lang="en-US"/>
        </a:p>
      </dgm:t>
    </dgm:pt>
    <dgm:pt modelId="{9CF41637-295F-1C47-B3DB-92B7990BDAE5}" type="pres">
      <dgm:prSet presAssocID="{C2EB0371-58F2-034B-8A16-49F7985C5CF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91238B4-2E83-C944-B4BA-4FB5E89896A0}" type="pres">
      <dgm:prSet presAssocID="{2D36785A-F26F-6C4E-A403-613FFBBCA43E}" presName="hierRoot1" presStyleCnt="0"/>
      <dgm:spPr/>
    </dgm:pt>
    <dgm:pt modelId="{8F990D32-E3C1-A443-B085-C0440F0F4798}" type="pres">
      <dgm:prSet presAssocID="{2D36785A-F26F-6C4E-A403-613FFBBCA43E}" presName="composite" presStyleCnt="0"/>
      <dgm:spPr/>
    </dgm:pt>
    <dgm:pt modelId="{E469720B-95C3-7148-8602-63022C17BE87}" type="pres">
      <dgm:prSet presAssocID="{2D36785A-F26F-6C4E-A403-613FFBBCA43E}" presName="background" presStyleLbl="node0" presStyleIdx="0" presStyleCnt="1"/>
      <dgm:spPr/>
    </dgm:pt>
    <dgm:pt modelId="{8A04A2A5-E6A2-4D45-B160-37654A361DBD}" type="pres">
      <dgm:prSet presAssocID="{2D36785A-F26F-6C4E-A403-613FFBBCA43E}" presName="text" presStyleLbl="fgAcc0" presStyleIdx="0" presStyleCnt="1" custScaleX="173795">
        <dgm:presLayoutVars>
          <dgm:chPref val="3"/>
        </dgm:presLayoutVars>
      </dgm:prSet>
      <dgm:spPr/>
    </dgm:pt>
    <dgm:pt modelId="{F23C94D5-3271-4B4F-B692-11E0DE8FE351}" type="pres">
      <dgm:prSet presAssocID="{2D36785A-F26F-6C4E-A403-613FFBBCA43E}" presName="hierChild2" presStyleCnt="0"/>
      <dgm:spPr/>
    </dgm:pt>
    <dgm:pt modelId="{70901057-7E68-D54C-8595-87E9486B714D}" type="pres">
      <dgm:prSet presAssocID="{5EC93B4C-8D0F-F345-A12D-C65B7A2E75C2}" presName="Name10" presStyleLbl="parChTrans1D2" presStyleIdx="0" presStyleCnt="3"/>
      <dgm:spPr/>
    </dgm:pt>
    <dgm:pt modelId="{500BD125-FBFF-DD42-9367-E2D350A57A44}" type="pres">
      <dgm:prSet presAssocID="{E1133E68-182C-3C4E-AEDF-CE920C985BB9}" presName="hierRoot2" presStyleCnt="0"/>
      <dgm:spPr/>
    </dgm:pt>
    <dgm:pt modelId="{751C26C2-16A5-6444-BD55-4F37543D6728}" type="pres">
      <dgm:prSet presAssocID="{E1133E68-182C-3C4E-AEDF-CE920C985BB9}" presName="composite2" presStyleCnt="0"/>
      <dgm:spPr/>
    </dgm:pt>
    <dgm:pt modelId="{2A596CBE-1D19-7B42-957A-191E0594E135}" type="pres">
      <dgm:prSet presAssocID="{E1133E68-182C-3C4E-AEDF-CE920C985BB9}" presName="background2" presStyleLbl="node2" presStyleIdx="0" presStyleCnt="3"/>
      <dgm:spPr/>
    </dgm:pt>
    <dgm:pt modelId="{6F263A1C-9565-FB47-94E7-48C323F7353C}" type="pres">
      <dgm:prSet presAssocID="{E1133E68-182C-3C4E-AEDF-CE920C985BB9}" presName="text2" presStyleLbl="fgAcc2" presStyleIdx="0" presStyleCnt="3" custScaleX="146086">
        <dgm:presLayoutVars>
          <dgm:chPref val="3"/>
        </dgm:presLayoutVars>
      </dgm:prSet>
      <dgm:spPr/>
    </dgm:pt>
    <dgm:pt modelId="{F9208787-F3A1-8246-BAAF-41C59C7004A4}" type="pres">
      <dgm:prSet presAssocID="{E1133E68-182C-3C4E-AEDF-CE920C985BB9}" presName="hierChild3" presStyleCnt="0"/>
      <dgm:spPr/>
    </dgm:pt>
    <dgm:pt modelId="{D566E986-428E-A444-94D8-BC5700D28FC4}" type="pres">
      <dgm:prSet presAssocID="{F7B4145D-F1FB-D246-AFC5-B632E32D9B1A}" presName="Name17" presStyleLbl="parChTrans1D3" presStyleIdx="0" presStyleCnt="7"/>
      <dgm:spPr/>
    </dgm:pt>
    <dgm:pt modelId="{1C36A70B-3D8E-C34D-BF62-5BF5D71D9638}" type="pres">
      <dgm:prSet presAssocID="{42564AC4-91DD-D94D-AAC9-E9B24BECD7A9}" presName="hierRoot3" presStyleCnt="0"/>
      <dgm:spPr/>
    </dgm:pt>
    <dgm:pt modelId="{9EAFC5F2-0F65-024C-9C25-0DE488DBF1B3}" type="pres">
      <dgm:prSet presAssocID="{42564AC4-91DD-D94D-AAC9-E9B24BECD7A9}" presName="composite3" presStyleCnt="0"/>
      <dgm:spPr/>
    </dgm:pt>
    <dgm:pt modelId="{BECC5840-2974-504B-AE47-BC78058978C7}" type="pres">
      <dgm:prSet presAssocID="{42564AC4-91DD-D94D-AAC9-E9B24BECD7A9}" presName="background3" presStyleLbl="node3" presStyleIdx="0" presStyleCnt="7"/>
      <dgm:spPr/>
    </dgm:pt>
    <dgm:pt modelId="{1CB9EA86-D690-1643-B8B1-1AF2B5D63D23}" type="pres">
      <dgm:prSet presAssocID="{42564AC4-91DD-D94D-AAC9-E9B24BECD7A9}" presName="text3" presStyleLbl="fgAcc3" presStyleIdx="0" presStyleCnt="7">
        <dgm:presLayoutVars>
          <dgm:chPref val="3"/>
        </dgm:presLayoutVars>
      </dgm:prSet>
      <dgm:spPr/>
    </dgm:pt>
    <dgm:pt modelId="{C2CF1209-3C29-6245-819C-BB16B6234535}" type="pres">
      <dgm:prSet presAssocID="{42564AC4-91DD-D94D-AAC9-E9B24BECD7A9}" presName="hierChild4" presStyleCnt="0"/>
      <dgm:spPr/>
    </dgm:pt>
    <dgm:pt modelId="{12EF49B2-21FE-F043-85B6-2BC20F66FA1F}" type="pres">
      <dgm:prSet presAssocID="{27EBAA60-2FEA-8544-83F2-9024E74624FB}" presName="Name17" presStyleLbl="parChTrans1D3" presStyleIdx="1" presStyleCnt="7"/>
      <dgm:spPr/>
    </dgm:pt>
    <dgm:pt modelId="{5C4BB68F-4798-6246-9BA6-93E218AE178D}" type="pres">
      <dgm:prSet presAssocID="{48FAAFDC-D162-C840-9E50-AC19FD7D49D2}" presName="hierRoot3" presStyleCnt="0"/>
      <dgm:spPr/>
    </dgm:pt>
    <dgm:pt modelId="{23A8BEAD-C111-BF4F-A8AF-CA119562481D}" type="pres">
      <dgm:prSet presAssocID="{48FAAFDC-D162-C840-9E50-AC19FD7D49D2}" presName="composite3" presStyleCnt="0"/>
      <dgm:spPr/>
    </dgm:pt>
    <dgm:pt modelId="{43939F1F-F9CA-C843-88A9-1E8CE589E701}" type="pres">
      <dgm:prSet presAssocID="{48FAAFDC-D162-C840-9E50-AC19FD7D49D2}" presName="background3" presStyleLbl="node3" presStyleIdx="1" presStyleCnt="7"/>
      <dgm:spPr/>
    </dgm:pt>
    <dgm:pt modelId="{F8B31BF8-7F8A-284F-B5B0-AE879EBBDAC4}" type="pres">
      <dgm:prSet presAssocID="{48FAAFDC-D162-C840-9E50-AC19FD7D49D2}" presName="text3" presStyleLbl="fgAcc3" presStyleIdx="1" presStyleCnt="7">
        <dgm:presLayoutVars>
          <dgm:chPref val="3"/>
        </dgm:presLayoutVars>
      </dgm:prSet>
      <dgm:spPr/>
    </dgm:pt>
    <dgm:pt modelId="{1059C95E-7F81-1140-B756-71B30B1CFBFE}" type="pres">
      <dgm:prSet presAssocID="{48FAAFDC-D162-C840-9E50-AC19FD7D49D2}" presName="hierChild4" presStyleCnt="0"/>
      <dgm:spPr/>
    </dgm:pt>
    <dgm:pt modelId="{299EDEF5-C4F5-994D-BCBC-927CE82DE477}" type="pres">
      <dgm:prSet presAssocID="{DA770065-7375-344E-9CF6-57B8B8DD55E6}" presName="Name10" presStyleLbl="parChTrans1D2" presStyleIdx="1" presStyleCnt="3"/>
      <dgm:spPr/>
    </dgm:pt>
    <dgm:pt modelId="{8292FDCE-2E33-0643-B759-AB1B3C346007}" type="pres">
      <dgm:prSet presAssocID="{7CC3358A-41FD-2E48-A574-4303F8D5714A}" presName="hierRoot2" presStyleCnt="0"/>
      <dgm:spPr/>
    </dgm:pt>
    <dgm:pt modelId="{845B345A-02D8-8D43-92F7-F0EAEA428F47}" type="pres">
      <dgm:prSet presAssocID="{7CC3358A-41FD-2E48-A574-4303F8D5714A}" presName="composite2" presStyleCnt="0"/>
      <dgm:spPr/>
    </dgm:pt>
    <dgm:pt modelId="{80DA5A0E-7F8B-4B4B-8D33-9B04C5C0C56E}" type="pres">
      <dgm:prSet presAssocID="{7CC3358A-41FD-2E48-A574-4303F8D5714A}" presName="background2" presStyleLbl="node2" presStyleIdx="1" presStyleCnt="3"/>
      <dgm:spPr/>
    </dgm:pt>
    <dgm:pt modelId="{2F04458C-2C34-8E47-BF83-A71BB8FD5708}" type="pres">
      <dgm:prSet presAssocID="{7CC3358A-41FD-2E48-A574-4303F8D5714A}" presName="text2" presStyleLbl="fgAcc2" presStyleIdx="1" presStyleCnt="3" custScaleX="146086">
        <dgm:presLayoutVars>
          <dgm:chPref val="3"/>
        </dgm:presLayoutVars>
      </dgm:prSet>
      <dgm:spPr/>
    </dgm:pt>
    <dgm:pt modelId="{A7E2CA5D-900B-5B40-A909-71977B7B1F8B}" type="pres">
      <dgm:prSet presAssocID="{7CC3358A-41FD-2E48-A574-4303F8D5714A}" presName="hierChild3" presStyleCnt="0"/>
      <dgm:spPr/>
    </dgm:pt>
    <dgm:pt modelId="{355C3DEA-A0CD-9441-82A4-5FB74E6A41E3}" type="pres">
      <dgm:prSet presAssocID="{C790D56B-064C-B645-930F-4E2A131A9CD3}" presName="Name17" presStyleLbl="parChTrans1D3" presStyleIdx="2" presStyleCnt="7"/>
      <dgm:spPr/>
    </dgm:pt>
    <dgm:pt modelId="{8D5C48FC-73FF-C04E-8770-186372CB8D29}" type="pres">
      <dgm:prSet presAssocID="{A8B85945-4B92-A240-BBD7-45BF8EF5A1B6}" presName="hierRoot3" presStyleCnt="0"/>
      <dgm:spPr/>
    </dgm:pt>
    <dgm:pt modelId="{A2273EBE-C343-CD4F-9EBA-9A9778C1E821}" type="pres">
      <dgm:prSet presAssocID="{A8B85945-4B92-A240-BBD7-45BF8EF5A1B6}" presName="composite3" presStyleCnt="0"/>
      <dgm:spPr/>
    </dgm:pt>
    <dgm:pt modelId="{C5CB119B-11D1-8A46-B98A-2F841CB2AE8E}" type="pres">
      <dgm:prSet presAssocID="{A8B85945-4B92-A240-BBD7-45BF8EF5A1B6}" presName="background3" presStyleLbl="node3" presStyleIdx="2" presStyleCnt="7"/>
      <dgm:spPr/>
    </dgm:pt>
    <dgm:pt modelId="{A0E04C6F-0BA2-9F4B-B62A-A01A468046D0}" type="pres">
      <dgm:prSet presAssocID="{A8B85945-4B92-A240-BBD7-45BF8EF5A1B6}" presName="text3" presStyleLbl="fgAcc3" presStyleIdx="2" presStyleCnt="7">
        <dgm:presLayoutVars>
          <dgm:chPref val="3"/>
        </dgm:presLayoutVars>
      </dgm:prSet>
      <dgm:spPr/>
    </dgm:pt>
    <dgm:pt modelId="{92D2B03E-89B7-8B44-990C-8CD6016642D4}" type="pres">
      <dgm:prSet presAssocID="{A8B85945-4B92-A240-BBD7-45BF8EF5A1B6}" presName="hierChild4" presStyleCnt="0"/>
      <dgm:spPr/>
    </dgm:pt>
    <dgm:pt modelId="{79D3568A-83CA-0746-9E6F-B07054DF4716}" type="pres">
      <dgm:prSet presAssocID="{5B136E26-5B50-174E-8C87-353917837C41}" presName="Name17" presStyleLbl="parChTrans1D3" presStyleIdx="3" presStyleCnt="7"/>
      <dgm:spPr/>
    </dgm:pt>
    <dgm:pt modelId="{A5E93BC4-383D-9749-B9C7-C7EFB2D3E63A}" type="pres">
      <dgm:prSet presAssocID="{0DA5A02A-7326-6D44-862A-AC26DD37B630}" presName="hierRoot3" presStyleCnt="0"/>
      <dgm:spPr/>
    </dgm:pt>
    <dgm:pt modelId="{0D4CC860-37E5-6446-A5DB-7BD5BD7CE84A}" type="pres">
      <dgm:prSet presAssocID="{0DA5A02A-7326-6D44-862A-AC26DD37B630}" presName="composite3" presStyleCnt="0"/>
      <dgm:spPr/>
    </dgm:pt>
    <dgm:pt modelId="{F9A81106-A8E2-1548-8389-510EF71A5791}" type="pres">
      <dgm:prSet presAssocID="{0DA5A02A-7326-6D44-862A-AC26DD37B630}" presName="background3" presStyleLbl="node3" presStyleIdx="3" presStyleCnt="7"/>
      <dgm:spPr/>
    </dgm:pt>
    <dgm:pt modelId="{F8BFD4C7-B305-8443-BCB2-728BDDBB8BCB}" type="pres">
      <dgm:prSet presAssocID="{0DA5A02A-7326-6D44-862A-AC26DD37B630}" presName="text3" presStyleLbl="fgAcc3" presStyleIdx="3" presStyleCnt="7">
        <dgm:presLayoutVars>
          <dgm:chPref val="3"/>
        </dgm:presLayoutVars>
      </dgm:prSet>
      <dgm:spPr/>
    </dgm:pt>
    <dgm:pt modelId="{BB62C031-6CD9-FE43-A2C1-288AAFA7A160}" type="pres">
      <dgm:prSet presAssocID="{0DA5A02A-7326-6D44-862A-AC26DD37B630}" presName="hierChild4" presStyleCnt="0"/>
      <dgm:spPr/>
    </dgm:pt>
    <dgm:pt modelId="{C36772D3-83A4-B94D-9DE8-00CB30351363}" type="pres">
      <dgm:prSet presAssocID="{14326070-322D-234A-84E5-9A53EA300685}" presName="Name10" presStyleLbl="parChTrans1D2" presStyleIdx="2" presStyleCnt="3"/>
      <dgm:spPr/>
    </dgm:pt>
    <dgm:pt modelId="{0799DF0A-E27A-7348-90D9-5EE8548C5928}" type="pres">
      <dgm:prSet presAssocID="{A187DA44-2F53-1E4C-A4BF-59CACC47E395}" presName="hierRoot2" presStyleCnt="0"/>
      <dgm:spPr/>
    </dgm:pt>
    <dgm:pt modelId="{0F8287F5-E15F-F445-89A0-A4D4A957FDB1}" type="pres">
      <dgm:prSet presAssocID="{A187DA44-2F53-1E4C-A4BF-59CACC47E395}" presName="composite2" presStyleCnt="0"/>
      <dgm:spPr/>
    </dgm:pt>
    <dgm:pt modelId="{AD175679-E36D-E840-A342-2AB179EB901F}" type="pres">
      <dgm:prSet presAssocID="{A187DA44-2F53-1E4C-A4BF-59CACC47E395}" presName="background2" presStyleLbl="node2" presStyleIdx="2" presStyleCnt="3"/>
      <dgm:spPr/>
    </dgm:pt>
    <dgm:pt modelId="{93B5BBDA-EFE1-6047-A065-AAB7255A05C3}" type="pres">
      <dgm:prSet presAssocID="{A187DA44-2F53-1E4C-A4BF-59CACC47E395}" presName="text2" presStyleLbl="fgAcc2" presStyleIdx="2" presStyleCnt="3" custScaleX="146086">
        <dgm:presLayoutVars>
          <dgm:chPref val="3"/>
        </dgm:presLayoutVars>
      </dgm:prSet>
      <dgm:spPr/>
    </dgm:pt>
    <dgm:pt modelId="{FE14C947-7A4D-424A-9C98-018BA99825B3}" type="pres">
      <dgm:prSet presAssocID="{A187DA44-2F53-1E4C-A4BF-59CACC47E395}" presName="hierChild3" presStyleCnt="0"/>
      <dgm:spPr/>
    </dgm:pt>
    <dgm:pt modelId="{F88300C7-A693-7B41-BE3D-8A207FCB9376}" type="pres">
      <dgm:prSet presAssocID="{F8CFA8DA-A131-0944-B9DE-B3F89E3162B7}" presName="Name17" presStyleLbl="parChTrans1D3" presStyleIdx="4" presStyleCnt="7"/>
      <dgm:spPr/>
    </dgm:pt>
    <dgm:pt modelId="{B60BF2B8-2ADD-9A48-8914-243D81CD3B08}" type="pres">
      <dgm:prSet presAssocID="{A5C02A43-EC90-0943-97F9-95F67C4EDF25}" presName="hierRoot3" presStyleCnt="0"/>
      <dgm:spPr/>
    </dgm:pt>
    <dgm:pt modelId="{0A0E6322-0BDA-6743-A2E4-C9EA0CD2A1C8}" type="pres">
      <dgm:prSet presAssocID="{A5C02A43-EC90-0943-97F9-95F67C4EDF25}" presName="composite3" presStyleCnt="0"/>
      <dgm:spPr/>
    </dgm:pt>
    <dgm:pt modelId="{549847EE-08FE-7F48-9FA8-C61BF6BED4EB}" type="pres">
      <dgm:prSet presAssocID="{A5C02A43-EC90-0943-97F9-95F67C4EDF25}" presName="background3" presStyleLbl="node3" presStyleIdx="4" presStyleCnt="7"/>
      <dgm:spPr/>
    </dgm:pt>
    <dgm:pt modelId="{8ADEE2CF-284A-B740-96DE-22681C73E15A}" type="pres">
      <dgm:prSet presAssocID="{A5C02A43-EC90-0943-97F9-95F67C4EDF25}" presName="text3" presStyleLbl="fgAcc3" presStyleIdx="4" presStyleCnt="7">
        <dgm:presLayoutVars>
          <dgm:chPref val="3"/>
        </dgm:presLayoutVars>
      </dgm:prSet>
      <dgm:spPr/>
    </dgm:pt>
    <dgm:pt modelId="{7F97A66E-EBF9-1645-9C45-B66436F9EE0B}" type="pres">
      <dgm:prSet presAssocID="{A5C02A43-EC90-0943-97F9-95F67C4EDF25}" presName="hierChild4" presStyleCnt="0"/>
      <dgm:spPr/>
    </dgm:pt>
    <dgm:pt modelId="{7A475786-0B8A-EA45-A4A3-0C15BA874271}" type="pres">
      <dgm:prSet presAssocID="{051E79F8-7F71-3D48-8C72-BEAA03BCBC9F}" presName="Name17" presStyleLbl="parChTrans1D3" presStyleIdx="5" presStyleCnt="7"/>
      <dgm:spPr/>
    </dgm:pt>
    <dgm:pt modelId="{A3364E27-7B33-3546-8A3F-6D8E5D060B9A}" type="pres">
      <dgm:prSet presAssocID="{EB638C0D-A081-0D4C-B1A0-B1A161E53D55}" presName="hierRoot3" presStyleCnt="0"/>
      <dgm:spPr/>
    </dgm:pt>
    <dgm:pt modelId="{1DBB20E3-D97C-7947-AC6A-1500389FF6A6}" type="pres">
      <dgm:prSet presAssocID="{EB638C0D-A081-0D4C-B1A0-B1A161E53D55}" presName="composite3" presStyleCnt="0"/>
      <dgm:spPr/>
    </dgm:pt>
    <dgm:pt modelId="{8716AFDB-0F29-0E4D-84A5-54794101CC7F}" type="pres">
      <dgm:prSet presAssocID="{EB638C0D-A081-0D4C-B1A0-B1A161E53D55}" presName="background3" presStyleLbl="node3" presStyleIdx="5" presStyleCnt="7"/>
      <dgm:spPr/>
    </dgm:pt>
    <dgm:pt modelId="{CF8E22C6-D3A3-0F40-BBF4-14406C91512C}" type="pres">
      <dgm:prSet presAssocID="{EB638C0D-A081-0D4C-B1A0-B1A161E53D55}" presName="text3" presStyleLbl="fgAcc3" presStyleIdx="5" presStyleCnt="7">
        <dgm:presLayoutVars>
          <dgm:chPref val="3"/>
        </dgm:presLayoutVars>
      </dgm:prSet>
      <dgm:spPr/>
    </dgm:pt>
    <dgm:pt modelId="{9943A925-39B9-A649-BE25-A508AC6674E8}" type="pres">
      <dgm:prSet presAssocID="{EB638C0D-A081-0D4C-B1A0-B1A161E53D55}" presName="hierChild4" presStyleCnt="0"/>
      <dgm:spPr/>
    </dgm:pt>
    <dgm:pt modelId="{9460D979-5967-2848-96AD-8A5D6FDEE678}" type="pres">
      <dgm:prSet presAssocID="{20754DEA-A815-F348-AA5C-678771175F54}" presName="Name17" presStyleLbl="parChTrans1D3" presStyleIdx="6" presStyleCnt="7"/>
      <dgm:spPr/>
    </dgm:pt>
    <dgm:pt modelId="{229216EC-97DB-9B44-80AC-6F72BDAEEC33}" type="pres">
      <dgm:prSet presAssocID="{F25A98A9-7461-C542-A590-8124250EBA66}" presName="hierRoot3" presStyleCnt="0"/>
      <dgm:spPr/>
    </dgm:pt>
    <dgm:pt modelId="{50660D31-BD84-D746-AE90-0B347D873273}" type="pres">
      <dgm:prSet presAssocID="{F25A98A9-7461-C542-A590-8124250EBA66}" presName="composite3" presStyleCnt="0"/>
      <dgm:spPr/>
    </dgm:pt>
    <dgm:pt modelId="{EA0E50DF-F13D-6647-AEE9-83E5E4E9D9A7}" type="pres">
      <dgm:prSet presAssocID="{F25A98A9-7461-C542-A590-8124250EBA66}" presName="background3" presStyleLbl="node3" presStyleIdx="6" presStyleCnt="7"/>
      <dgm:spPr/>
    </dgm:pt>
    <dgm:pt modelId="{A2DCC5B8-9B79-0C47-85B5-749044B285B3}" type="pres">
      <dgm:prSet presAssocID="{F25A98A9-7461-C542-A590-8124250EBA66}" presName="text3" presStyleLbl="fgAcc3" presStyleIdx="6" presStyleCnt="7">
        <dgm:presLayoutVars>
          <dgm:chPref val="3"/>
        </dgm:presLayoutVars>
      </dgm:prSet>
      <dgm:spPr/>
    </dgm:pt>
    <dgm:pt modelId="{1B102D30-CD7D-3748-B916-5A18B12AB5C4}" type="pres">
      <dgm:prSet presAssocID="{F25A98A9-7461-C542-A590-8124250EBA66}" presName="hierChild4" presStyleCnt="0"/>
      <dgm:spPr/>
    </dgm:pt>
  </dgm:ptLst>
  <dgm:cxnLst>
    <dgm:cxn modelId="{C579E804-93B9-2C43-A55C-487368355DB5}" type="presOf" srcId="{F25A98A9-7461-C542-A590-8124250EBA66}" destId="{A2DCC5B8-9B79-0C47-85B5-749044B285B3}" srcOrd="0" destOrd="0" presId="urn:microsoft.com/office/officeart/2005/8/layout/hierarchy1"/>
    <dgm:cxn modelId="{9D10AE06-A88C-B041-AEC5-2CAB5F14E066}" srcId="{2D36785A-F26F-6C4E-A403-613FFBBCA43E}" destId="{A187DA44-2F53-1E4C-A4BF-59CACC47E395}" srcOrd="2" destOrd="0" parTransId="{14326070-322D-234A-84E5-9A53EA300685}" sibTransId="{ACD8697F-A70D-3E48-A951-22BDF8999AFD}"/>
    <dgm:cxn modelId="{8DCD090D-20DE-6D47-98B8-5551302F1F8F}" type="presOf" srcId="{051E79F8-7F71-3D48-8C72-BEAA03BCBC9F}" destId="{7A475786-0B8A-EA45-A4A3-0C15BA874271}" srcOrd="0" destOrd="0" presId="urn:microsoft.com/office/officeart/2005/8/layout/hierarchy1"/>
    <dgm:cxn modelId="{FDE74317-96B9-0D48-BCD9-2AB25A572843}" type="presOf" srcId="{5B136E26-5B50-174E-8C87-353917837C41}" destId="{79D3568A-83CA-0746-9E6F-B07054DF4716}" srcOrd="0" destOrd="0" presId="urn:microsoft.com/office/officeart/2005/8/layout/hierarchy1"/>
    <dgm:cxn modelId="{218EB820-145E-3B42-A8F9-84F50E673AFB}" type="presOf" srcId="{F8CFA8DA-A131-0944-B9DE-B3F89E3162B7}" destId="{F88300C7-A693-7B41-BE3D-8A207FCB9376}" srcOrd="0" destOrd="0" presId="urn:microsoft.com/office/officeart/2005/8/layout/hierarchy1"/>
    <dgm:cxn modelId="{8A4A1E25-C7E8-6E4E-95C8-9BBBDC83353B}" srcId="{7CC3358A-41FD-2E48-A574-4303F8D5714A}" destId="{0DA5A02A-7326-6D44-862A-AC26DD37B630}" srcOrd="1" destOrd="0" parTransId="{5B136E26-5B50-174E-8C87-353917837C41}" sibTransId="{8438B71B-9BE6-9C45-A499-6099D1289F79}"/>
    <dgm:cxn modelId="{025ACB5B-62E9-734F-8D55-D2B3D501E651}" type="presOf" srcId="{E1133E68-182C-3C4E-AEDF-CE920C985BB9}" destId="{6F263A1C-9565-FB47-94E7-48C323F7353C}" srcOrd="0" destOrd="0" presId="urn:microsoft.com/office/officeart/2005/8/layout/hierarchy1"/>
    <dgm:cxn modelId="{5522D160-86C8-4449-89D3-5C4246201A5A}" type="presOf" srcId="{27EBAA60-2FEA-8544-83F2-9024E74624FB}" destId="{12EF49B2-21FE-F043-85B6-2BC20F66FA1F}" srcOrd="0" destOrd="0" presId="urn:microsoft.com/office/officeart/2005/8/layout/hierarchy1"/>
    <dgm:cxn modelId="{F0953E44-340E-064F-8634-6E916A7DD9EA}" srcId="{E1133E68-182C-3C4E-AEDF-CE920C985BB9}" destId="{42564AC4-91DD-D94D-AAC9-E9B24BECD7A9}" srcOrd="0" destOrd="0" parTransId="{F7B4145D-F1FB-D246-AFC5-B632E32D9B1A}" sibTransId="{493C456C-601C-374B-8ED2-F732EA8AB19F}"/>
    <dgm:cxn modelId="{10216C44-AE05-4743-9519-F1CEEE98B4B1}" type="presOf" srcId="{2D36785A-F26F-6C4E-A403-613FFBBCA43E}" destId="{8A04A2A5-E6A2-4D45-B160-37654A361DBD}" srcOrd="0" destOrd="0" presId="urn:microsoft.com/office/officeart/2005/8/layout/hierarchy1"/>
    <dgm:cxn modelId="{6265AE66-E346-794B-95EF-31AF88B1AD0B}" srcId="{7CC3358A-41FD-2E48-A574-4303F8D5714A}" destId="{A8B85945-4B92-A240-BBD7-45BF8EF5A1B6}" srcOrd="0" destOrd="0" parTransId="{C790D56B-064C-B645-930F-4E2A131A9CD3}" sibTransId="{7A13B0D4-B42A-C945-95A3-3BCA5FC094E9}"/>
    <dgm:cxn modelId="{B98AEF47-BF55-084D-BF68-28393826050C}" type="presOf" srcId="{5EC93B4C-8D0F-F345-A12D-C65B7A2E75C2}" destId="{70901057-7E68-D54C-8595-87E9486B714D}" srcOrd="0" destOrd="0" presId="urn:microsoft.com/office/officeart/2005/8/layout/hierarchy1"/>
    <dgm:cxn modelId="{57E1F647-285A-AD4E-BC7D-CE045B1F539E}" type="presOf" srcId="{C2EB0371-58F2-034B-8A16-49F7985C5CF2}" destId="{9CF41637-295F-1C47-B3DB-92B7990BDAE5}" srcOrd="0" destOrd="0" presId="urn:microsoft.com/office/officeart/2005/8/layout/hierarchy1"/>
    <dgm:cxn modelId="{10CA5E74-C768-F942-BC1E-602A1AA3A6CC}" type="presOf" srcId="{C790D56B-064C-B645-930F-4E2A131A9CD3}" destId="{355C3DEA-A0CD-9441-82A4-5FB74E6A41E3}" srcOrd="0" destOrd="0" presId="urn:microsoft.com/office/officeart/2005/8/layout/hierarchy1"/>
    <dgm:cxn modelId="{3BCFF456-0A67-B547-B251-D438201F033C}" srcId="{2D36785A-F26F-6C4E-A403-613FFBBCA43E}" destId="{7CC3358A-41FD-2E48-A574-4303F8D5714A}" srcOrd="1" destOrd="0" parTransId="{DA770065-7375-344E-9CF6-57B8B8DD55E6}" sibTransId="{5EF1D4BB-9B39-B74C-B7F0-919C4A646828}"/>
    <dgm:cxn modelId="{BF3CF281-9CB8-ED48-98E7-7ECE40A76979}" srcId="{C2EB0371-58F2-034B-8A16-49F7985C5CF2}" destId="{2D36785A-F26F-6C4E-A403-613FFBBCA43E}" srcOrd="0" destOrd="0" parTransId="{572661D7-4573-814C-9B34-ED28D0784252}" sibTransId="{E4E5BF08-710C-2148-983C-E27E2DA4F239}"/>
    <dgm:cxn modelId="{AFDFC688-F34B-3E4D-B973-F47ED244E925}" type="presOf" srcId="{48FAAFDC-D162-C840-9E50-AC19FD7D49D2}" destId="{F8B31BF8-7F8A-284F-B5B0-AE879EBBDAC4}" srcOrd="0" destOrd="0" presId="urn:microsoft.com/office/officeart/2005/8/layout/hierarchy1"/>
    <dgm:cxn modelId="{AE15F088-8F64-3C44-9FCC-46EA109B3305}" type="presOf" srcId="{F7B4145D-F1FB-D246-AFC5-B632E32D9B1A}" destId="{D566E986-428E-A444-94D8-BC5700D28FC4}" srcOrd="0" destOrd="0" presId="urn:microsoft.com/office/officeart/2005/8/layout/hierarchy1"/>
    <dgm:cxn modelId="{2F5B5F89-CD6B-084C-9084-176B5B40F576}" srcId="{2D36785A-F26F-6C4E-A403-613FFBBCA43E}" destId="{E1133E68-182C-3C4E-AEDF-CE920C985BB9}" srcOrd="0" destOrd="0" parTransId="{5EC93B4C-8D0F-F345-A12D-C65B7A2E75C2}" sibTransId="{EB668FB4-0585-244C-A659-4AEED62E26C7}"/>
    <dgm:cxn modelId="{1EEBC0A3-B114-774E-882B-E104E1BB3208}" type="presOf" srcId="{7CC3358A-41FD-2E48-A574-4303F8D5714A}" destId="{2F04458C-2C34-8E47-BF83-A71BB8FD5708}" srcOrd="0" destOrd="0" presId="urn:microsoft.com/office/officeart/2005/8/layout/hierarchy1"/>
    <dgm:cxn modelId="{37581DA7-80DF-5149-B40E-5B40BD96308B}" type="presOf" srcId="{0DA5A02A-7326-6D44-862A-AC26DD37B630}" destId="{F8BFD4C7-B305-8443-BCB2-728BDDBB8BCB}" srcOrd="0" destOrd="0" presId="urn:microsoft.com/office/officeart/2005/8/layout/hierarchy1"/>
    <dgm:cxn modelId="{EE4DA6AB-961B-CA4F-B82B-06177D9289E3}" srcId="{E1133E68-182C-3C4E-AEDF-CE920C985BB9}" destId="{48FAAFDC-D162-C840-9E50-AC19FD7D49D2}" srcOrd="1" destOrd="0" parTransId="{27EBAA60-2FEA-8544-83F2-9024E74624FB}" sibTransId="{11B691BF-8B8E-7245-8095-3B8A1C0C028D}"/>
    <dgm:cxn modelId="{5353CAB0-62D4-4848-9463-987E6AA910C2}" type="presOf" srcId="{A5C02A43-EC90-0943-97F9-95F67C4EDF25}" destId="{8ADEE2CF-284A-B740-96DE-22681C73E15A}" srcOrd="0" destOrd="0" presId="urn:microsoft.com/office/officeart/2005/8/layout/hierarchy1"/>
    <dgm:cxn modelId="{094096B2-EA03-C04F-87D2-E0CE763197A6}" type="presOf" srcId="{A8B85945-4B92-A240-BBD7-45BF8EF5A1B6}" destId="{A0E04C6F-0BA2-9F4B-B62A-A01A468046D0}" srcOrd="0" destOrd="0" presId="urn:microsoft.com/office/officeart/2005/8/layout/hierarchy1"/>
    <dgm:cxn modelId="{454AEFB5-DCD3-9B44-B689-A0C39A745544}" type="presOf" srcId="{20754DEA-A815-F348-AA5C-678771175F54}" destId="{9460D979-5967-2848-96AD-8A5D6FDEE678}" srcOrd="0" destOrd="0" presId="urn:microsoft.com/office/officeart/2005/8/layout/hierarchy1"/>
    <dgm:cxn modelId="{61ABA3C0-CDCB-CB42-9266-1A29E83344BF}" type="presOf" srcId="{EB638C0D-A081-0D4C-B1A0-B1A161E53D55}" destId="{CF8E22C6-D3A3-0F40-BBF4-14406C91512C}" srcOrd="0" destOrd="0" presId="urn:microsoft.com/office/officeart/2005/8/layout/hierarchy1"/>
    <dgm:cxn modelId="{AB0FD6C5-0788-2445-B077-125135D1A2AA}" type="presOf" srcId="{42564AC4-91DD-D94D-AAC9-E9B24BECD7A9}" destId="{1CB9EA86-D690-1643-B8B1-1AF2B5D63D23}" srcOrd="0" destOrd="0" presId="urn:microsoft.com/office/officeart/2005/8/layout/hierarchy1"/>
    <dgm:cxn modelId="{6C8EC9D0-DF3B-D64D-BAD2-FCBD9BFE1330}" type="presOf" srcId="{DA770065-7375-344E-9CF6-57B8B8DD55E6}" destId="{299EDEF5-C4F5-994D-BCBC-927CE82DE477}" srcOrd="0" destOrd="0" presId="urn:microsoft.com/office/officeart/2005/8/layout/hierarchy1"/>
    <dgm:cxn modelId="{C8E47DD7-E802-8346-86A3-1124C5469F7B}" type="presOf" srcId="{A187DA44-2F53-1E4C-A4BF-59CACC47E395}" destId="{93B5BBDA-EFE1-6047-A065-AAB7255A05C3}" srcOrd="0" destOrd="0" presId="urn:microsoft.com/office/officeart/2005/8/layout/hierarchy1"/>
    <dgm:cxn modelId="{EEC8A8EB-AB6B-824D-88E8-A0B299518172}" type="presOf" srcId="{14326070-322D-234A-84E5-9A53EA300685}" destId="{C36772D3-83A4-B94D-9DE8-00CB30351363}" srcOrd="0" destOrd="0" presId="urn:microsoft.com/office/officeart/2005/8/layout/hierarchy1"/>
    <dgm:cxn modelId="{3CBB1DEC-B7A6-0048-8BD9-C689F5DFE1DA}" srcId="{A187DA44-2F53-1E4C-A4BF-59CACC47E395}" destId="{A5C02A43-EC90-0943-97F9-95F67C4EDF25}" srcOrd="0" destOrd="0" parTransId="{F8CFA8DA-A131-0944-B9DE-B3F89E3162B7}" sibTransId="{BC0C8E32-2658-AB4A-9FCF-8AEF62BFAF81}"/>
    <dgm:cxn modelId="{C7FFCCF0-22EE-E245-BE87-35E80647C590}" srcId="{A187DA44-2F53-1E4C-A4BF-59CACC47E395}" destId="{EB638C0D-A081-0D4C-B1A0-B1A161E53D55}" srcOrd="1" destOrd="0" parTransId="{051E79F8-7F71-3D48-8C72-BEAA03BCBC9F}" sibTransId="{F1DDA12D-C0A1-6645-97A9-CCC138A79DB8}"/>
    <dgm:cxn modelId="{FE08B5FE-87A8-9142-9531-F47E9D130A3D}" srcId="{A187DA44-2F53-1E4C-A4BF-59CACC47E395}" destId="{F25A98A9-7461-C542-A590-8124250EBA66}" srcOrd="2" destOrd="0" parTransId="{20754DEA-A815-F348-AA5C-678771175F54}" sibTransId="{9427BCE9-770C-9E4A-8E25-07217734FE3E}"/>
    <dgm:cxn modelId="{00E22F01-139D-5045-81E1-B02A024A25EC}" type="presParOf" srcId="{9CF41637-295F-1C47-B3DB-92B7990BDAE5}" destId="{D91238B4-2E83-C944-B4BA-4FB5E89896A0}" srcOrd="0" destOrd="0" presId="urn:microsoft.com/office/officeart/2005/8/layout/hierarchy1"/>
    <dgm:cxn modelId="{A42918A7-D3A0-9349-A9FC-33B381C3CF24}" type="presParOf" srcId="{D91238B4-2E83-C944-B4BA-4FB5E89896A0}" destId="{8F990D32-E3C1-A443-B085-C0440F0F4798}" srcOrd="0" destOrd="0" presId="urn:microsoft.com/office/officeart/2005/8/layout/hierarchy1"/>
    <dgm:cxn modelId="{60954CF6-236A-1E4F-BD87-296160CC600E}" type="presParOf" srcId="{8F990D32-E3C1-A443-B085-C0440F0F4798}" destId="{E469720B-95C3-7148-8602-63022C17BE87}" srcOrd="0" destOrd="0" presId="urn:microsoft.com/office/officeart/2005/8/layout/hierarchy1"/>
    <dgm:cxn modelId="{C6B708FD-7357-7B44-A7ED-46FDB4CB0AC0}" type="presParOf" srcId="{8F990D32-E3C1-A443-B085-C0440F0F4798}" destId="{8A04A2A5-E6A2-4D45-B160-37654A361DBD}" srcOrd="1" destOrd="0" presId="urn:microsoft.com/office/officeart/2005/8/layout/hierarchy1"/>
    <dgm:cxn modelId="{1DBC2AED-580D-654A-A473-8AFE6281BF91}" type="presParOf" srcId="{D91238B4-2E83-C944-B4BA-4FB5E89896A0}" destId="{F23C94D5-3271-4B4F-B692-11E0DE8FE351}" srcOrd="1" destOrd="0" presId="urn:microsoft.com/office/officeart/2005/8/layout/hierarchy1"/>
    <dgm:cxn modelId="{EA0F2297-E1DF-304C-906C-7D0C12DA6111}" type="presParOf" srcId="{F23C94D5-3271-4B4F-B692-11E0DE8FE351}" destId="{70901057-7E68-D54C-8595-87E9486B714D}" srcOrd="0" destOrd="0" presId="urn:microsoft.com/office/officeart/2005/8/layout/hierarchy1"/>
    <dgm:cxn modelId="{614971C4-3549-9641-8477-E2806096BC9B}" type="presParOf" srcId="{F23C94D5-3271-4B4F-B692-11E0DE8FE351}" destId="{500BD125-FBFF-DD42-9367-E2D350A57A44}" srcOrd="1" destOrd="0" presId="urn:microsoft.com/office/officeart/2005/8/layout/hierarchy1"/>
    <dgm:cxn modelId="{008877A3-FBBC-EB48-BE39-0BC0F673DDAF}" type="presParOf" srcId="{500BD125-FBFF-DD42-9367-E2D350A57A44}" destId="{751C26C2-16A5-6444-BD55-4F37543D6728}" srcOrd="0" destOrd="0" presId="urn:microsoft.com/office/officeart/2005/8/layout/hierarchy1"/>
    <dgm:cxn modelId="{AF0BCEA1-DAC3-9149-9379-297A4C84C2DF}" type="presParOf" srcId="{751C26C2-16A5-6444-BD55-4F37543D6728}" destId="{2A596CBE-1D19-7B42-957A-191E0594E135}" srcOrd="0" destOrd="0" presId="urn:microsoft.com/office/officeart/2005/8/layout/hierarchy1"/>
    <dgm:cxn modelId="{98F3AAF6-A349-E14D-9F8F-C5617A2ADA40}" type="presParOf" srcId="{751C26C2-16A5-6444-BD55-4F37543D6728}" destId="{6F263A1C-9565-FB47-94E7-48C323F7353C}" srcOrd="1" destOrd="0" presId="urn:microsoft.com/office/officeart/2005/8/layout/hierarchy1"/>
    <dgm:cxn modelId="{FC11F36A-5183-CF4D-9F46-12CA676CAEBB}" type="presParOf" srcId="{500BD125-FBFF-DD42-9367-E2D350A57A44}" destId="{F9208787-F3A1-8246-BAAF-41C59C7004A4}" srcOrd="1" destOrd="0" presId="urn:microsoft.com/office/officeart/2005/8/layout/hierarchy1"/>
    <dgm:cxn modelId="{30624127-7FA7-D04D-899E-EBAE8723B390}" type="presParOf" srcId="{F9208787-F3A1-8246-BAAF-41C59C7004A4}" destId="{D566E986-428E-A444-94D8-BC5700D28FC4}" srcOrd="0" destOrd="0" presId="urn:microsoft.com/office/officeart/2005/8/layout/hierarchy1"/>
    <dgm:cxn modelId="{383500FC-8F9A-2F48-AEDF-D3743FFD3143}" type="presParOf" srcId="{F9208787-F3A1-8246-BAAF-41C59C7004A4}" destId="{1C36A70B-3D8E-C34D-BF62-5BF5D71D9638}" srcOrd="1" destOrd="0" presId="urn:microsoft.com/office/officeart/2005/8/layout/hierarchy1"/>
    <dgm:cxn modelId="{678DF36B-1C97-DC49-B905-6A8014B75A65}" type="presParOf" srcId="{1C36A70B-3D8E-C34D-BF62-5BF5D71D9638}" destId="{9EAFC5F2-0F65-024C-9C25-0DE488DBF1B3}" srcOrd="0" destOrd="0" presId="urn:microsoft.com/office/officeart/2005/8/layout/hierarchy1"/>
    <dgm:cxn modelId="{645F7A04-2265-2341-9F75-B388ADF77320}" type="presParOf" srcId="{9EAFC5F2-0F65-024C-9C25-0DE488DBF1B3}" destId="{BECC5840-2974-504B-AE47-BC78058978C7}" srcOrd="0" destOrd="0" presId="urn:microsoft.com/office/officeart/2005/8/layout/hierarchy1"/>
    <dgm:cxn modelId="{6150484F-146F-C642-B39E-BCC9F3FF853A}" type="presParOf" srcId="{9EAFC5F2-0F65-024C-9C25-0DE488DBF1B3}" destId="{1CB9EA86-D690-1643-B8B1-1AF2B5D63D23}" srcOrd="1" destOrd="0" presId="urn:microsoft.com/office/officeart/2005/8/layout/hierarchy1"/>
    <dgm:cxn modelId="{482F4198-15F8-DE47-935E-B9F20AD9B555}" type="presParOf" srcId="{1C36A70B-3D8E-C34D-BF62-5BF5D71D9638}" destId="{C2CF1209-3C29-6245-819C-BB16B6234535}" srcOrd="1" destOrd="0" presId="urn:microsoft.com/office/officeart/2005/8/layout/hierarchy1"/>
    <dgm:cxn modelId="{88F47242-633B-6448-989D-06C441203672}" type="presParOf" srcId="{F9208787-F3A1-8246-BAAF-41C59C7004A4}" destId="{12EF49B2-21FE-F043-85B6-2BC20F66FA1F}" srcOrd="2" destOrd="0" presId="urn:microsoft.com/office/officeart/2005/8/layout/hierarchy1"/>
    <dgm:cxn modelId="{4045E119-8C98-BA40-B0B9-1546A09EFFBB}" type="presParOf" srcId="{F9208787-F3A1-8246-BAAF-41C59C7004A4}" destId="{5C4BB68F-4798-6246-9BA6-93E218AE178D}" srcOrd="3" destOrd="0" presId="urn:microsoft.com/office/officeart/2005/8/layout/hierarchy1"/>
    <dgm:cxn modelId="{E67CBB83-E7C2-A842-A753-78CF49588B8A}" type="presParOf" srcId="{5C4BB68F-4798-6246-9BA6-93E218AE178D}" destId="{23A8BEAD-C111-BF4F-A8AF-CA119562481D}" srcOrd="0" destOrd="0" presId="urn:microsoft.com/office/officeart/2005/8/layout/hierarchy1"/>
    <dgm:cxn modelId="{CF148DFB-C72D-8248-BFB3-0BD3A2FBE589}" type="presParOf" srcId="{23A8BEAD-C111-BF4F-A8AF-CA119562481D}" destId="{43939F1F-F9CA-C843-88A9-1E8CE589E701}" srcOrd="0" destOrd="0" presId="urn:microsoft.com/office/officeart/2005/8/layout/hierarchy1"/>
    <dgm:cxn modelId="{DC3158AF-A887-4E44-AA22-BD07245A4FC1}" type="presParOf" srcId="{23A8BEAD-C111-BF4F-A8AF-CA119562481D}" destId="{F8B31BF8-7F8A-284F-B5B0-AE879EBBDAC4}" srcOrd="1" destOrd="0" presId="urn:microsoft.com/office/officeart/2005/8/layout/hierarchy1"/>
    <dgm:cxn modelId="{8B388371-A279-FD44-8276-DF9719CE697B}" type="presParOf" srcId="{5C4BB68F-4798-6246-9BA6-93E218AE178D}" destId="{1059C95E-7F81-1140-B756-71B30B1CFBFE}" srcOrd="1" destOrd="0" presId="urn:microsoft.com/office/officeart/2005/8/layout/hierarchy1"/>
    <dgm:cxn modelId="{DCE2279E-0F5C-3E43-979F-8AC2C68E18C4}" type="presParOf" srcId="{F23C94D5-3271-4B4F-B692-11E0DE8FE351}" destId="{299EDEF5-C4F5-994D-BCBC-927CE82DE477}" srcOrd="2" destOrd="0" presId="urn:microsoft.com/office/officeart/2005/8/layout/hierarchy1"/>
    <dgm:cxn modelId="{2EDA486F-B5A3-C84C-9D85-7CCC081942ED}" type="presParOf" srcId="{F23C94D5-3271-4B4F-B692-11E0DE8FE351}" destId="{8292FDCE-2E33-0643-B759-AB1B3C346007}" srcOrd="3" destOrd="0" presId="urn:microsoft.com/office/officeart/2005/8/layout/hierarchy1"/>
    <dgm:cxn modelId="{DE9FF3D2-EEC9-6441-9513-20DAB54B7576}" type="presParOf" srcId="{8292FDCE-2E33-0643-B759-AB1B3C346007}" destId="{845B345A-02D8-8D43-92F7-F0EAEA428F47}" srcOrd="0" destOrd="0" presId="urn:microsoft.com/office/officeart/2005/8/layout/hierarchy1"/>
    <dgm:cxn modelId="{3E1AB622-3FAF-8140-B11D-A28E726858C9}" type="presParOf" srcId="{845B345A-02D8-8D43-92F7-F0EAEA428F47}" destId="{80DA5A0E-7F8B-4B4B-8D33-9B04C5C0C56E}" srcOrd="0" destOrd="0" presId="urn:microsoft.com/office/officeart/2005/8/layout/hierarchy1"/>
    <dgm:cxn modelId="{EBD946C3-C216-F94B-95B6-6D0444AB28AC}" type="presParOf" srcId="{845B345A-02D8-8D43-92F7-F0EAEA428F47}" destId="{2F04458C-2C34-8E47-BF83-A71BB8FD5708}" srcOrd="1" destOrd="0" presId="urn:microsoft.com/office/officeart/2005/8/layout/hierarchy1"/>
    <dgm:cxn modelId="{EF2F1999-609E-E643-9B2F-2B6F0E7F5BBF}" type="presParOf" srcId="{8292FDCE-2E33-0643-B759-AB1B3C346007}" destId="{A7E2CA5D-900B-5B40-A909-71977B7B1F8B}" srcOrd="1" destOrd="0" presId="urn:microsoft.com/office/officeart/2005/8/layout/hierarchy1"/>
    <dgm:cxn modelId="{4BD231DB-26B6-664B-B9B7-DA6989F1ED22}" type="presParOf" srcId="{A7E2CA5D-900B-5B40-A909-71977B7B1F8B}" destId="{355C3DEA-A0CD-9441-82A4-5FB74E6A41E3}" srcOrd="0" destOrd="0" presId="urn:microsoft.com/office/officeart/2005/8/layout/hierarchy1"/>
    <dgm:cxn modelId="{3ED34A4A-0739-154F-9B6F-89F347B9C8D4}" type="presParOf" srcId="{A7E2CA5D-900B-5B40-A909-71977B7B1F8B}" destId="{8D5C48FC-73FF-C04E-8770-186372CB8D29}" srcOrd="1" destOrd="0" presId="urn:microsoft.com/office/officeart/2005/8/layout/hierarchy1"/>
    <dgm:cxn modelId="{59C827AA-347A-1545-B627-E305A34C6A1F}" type="presParOf" srcId="{8D5C48FC-73FF-C04E-8770-186372CB8D29}" destId="{A2273EBE-C343-CD4F-9EBA-9A9778C1E821}" srcOrd="0" destOrd="0" presId="urn:microsoft.com/office/officeart/2005/8/layout/hierarchy1"/>
    <dgm:cxn modelId="{FF16A4F7-2CE1-5640-B397-30CEF79B5831}" type="presParOf" srcId="{A2273EBE-C343-CD4F-9EBA-9A9778C1E821}" destId="{C5CB119B-11D1-8A46-B98A-2F841CB2AE8E}" srcOrd="0" destOrd="0" presId="urn:microsoft.com/office/officeart/2005/8/layout/hierarchy1"/>
    <dgm:cxn modelId="{0EBFBAB4-A0E2-3B4E-968C-3FE065539D03}" type="presParOf" srcId="{A2273EBE-C343-CD4F-9EBA-9A9778C1E821}" destId="{A0E04C6F-0BA2-9F4B-B62A-A01A468046D0}" srcOrd="1" destOrd="0" presId="urn:microsoft.com/office/officeart/2005/8/layout/hierarchy1"/>
    <dgm:cxn modelId="{787B6B32-2B87-974D-8078-F58E8FC078AE}" type="presParOf" srcId="{8D5C48FC-73FF-C04E-8770-186372CB8D29}" destId="{92D2B03E-89B7-8B44-990C-8CD6016642D4}" srcOrd="1" destOrd="0" presId="urn:microsoft.com/office/officeart/2005/8/layout/hierarchy1"/>
    <dgm:cxn modelId="{E5AE63EB-74F8-634E-8498-57EB81FCEBA4}" type="presParOf" srcId="{A7E2CA5D-900B-5B40-A909-71977B7B1F8B}" destId="{79D3568A-83CA-0746-9E6F-B07054DF4716}" srcOrd="2" destOrd="0" presId="urn:microsoft.com/office/officeart/2005/8/layout/hierarchy1"/>
    <dgm:cxn modelId="{92D37A09-A873-E546-84AD-AB02EC356C7B}" type="presParOf" srcId="{A7E2CA5D-900B-5B40-A909-71977B7B1F8B}" destId="{A5E93BC4-383D-9749-B9C7-C7EFB2D3E63A}" srcOrd="3" destOrd="0" presId="urn:microsoft.com/office/officeart/2005/8/layout/hierarchy1"/>
    <dgm:cxn modelId="{343DC890-9EF3-E74B-B78A-1AECF88DD9BC}" type="presParOf" srcId="{A5E93BC4-383D-9749-B9C7-C7EFB2D3E63A}" destId="{0D4CC860-37E5-6446-A5DB-7BD5BD7CE84A}" srcOrd="0" destOrd="0" presId="urn:microsoft.com/office/officeart/2005/8/layout/hierarchy1"/>
    <dgm:cxn modelId="{BFC98E30-6FDA-724F-8A13-F905A1446678}" type="presParOf" srcId="{0D4CC860-37E5-6446-A5DB-7BD5BD7CE84A}" destId="{F9A81106-A8E2-1548-8389-510EF71A5791}" srcOrd="0" destOrd="0" presId="urn:microsoft.com/office/officeart/2005/8/layout/hierarchy1"/>
    <dgm:cxn modelId="{0540550B-E3A8-6047-8D24-F67B6A49B36B}" type="presParOf" srcId="{0D4CC860-37E5-6446-A5DB-7BD5BD7CE84A}" destId="{F8BFD4C7-B305-8443-BCB2-728BDDBB8BCB}" srcOrd="1" destOrd="0" presId="urn:microsoft.com/office/officeart/2005/8/layout/hierarchy1"/>
    <dgm:cxn modelId="{FCAB65D9-D9B0-A44B-B0AE-A8E3781CF1D7}" type="presParOf" srcId="{A5E93BC4-383D-9749-B9C7-C7EFB2D3E63A}" destId="{BB62C031-6CD9-FE43-A2C1-288AAFA7A160}" srcOrd="1" destOrd="0" presId="urn:microsoft.com/office/officeart/2005/8/layout/hierarchy1"/>
    <dgm:cxn modelId="{78E9F8FF-5319-7247-A8F1-3A181A8AA163}" type="presParOf" srcId="{F23C94D5-3271-4B4F-B692-11E0DE8FE351}" destId="{C36772D3-83A4-B94D-9DE8-00CB30351363}" srcOrd="4" destOrd="0" presId="urn:microsoft.com/office/officeart/2005/8/layout/hierarchy1"/>
    <dgm:cxn modelId="{5E32F940-8DF5-3F43-B37F-A0642769057C}" type="presParOf" srcId="{F23C94D5-3271-4B4F-B692-11E0DE8FE351}" destId="{0799DF0A-E27A-7348-90D9-5EE8548C5928}" srcOrd="5" destOrd="0" presId="urn:microsoft.com/office/officeart/2005/8/layout/hierarchy1"/>
    <dgm:cxn modelId="{75F0127E-3512-E844-9E26-0957868FC6E2}" type="presParOf" srcId="{0799DF0A-E27A-7348-90D9-5EE8548C5928}" destId="{0F8287F5-E15F-F445-89A0-A4D4A957FDB1}" srcOrd="0" destOrd="0" presId="urn:microsoft.com/office/officeart/2005/8/layout/hierarchy1"/>
    <dgm:cxn modelId="{BD277D22-AFA9-5844-91AF-F948430E2231}" type="presParOf" srcId="{0F8287F5-E15F-F445-89A0-A4D4A957FDB1}" destId="{AD175679-E36D-E840-A342-2AB179EB901F}" srcOrd="0" destOrd="0" presId="urn:microsoft.com/office/officeart/2005/8/layout/hierarchy1"/>
    <dgm:cxn modelId="{94206291-D54A-904D-8E7F-BFBF86CB0007}" type="presParOf" srcId="{0F8287F5-E15F-F445-89A0-A4D4A957FDB1}" destId="{93B5BBDA-EFE1-6047-A065-AAB7255A05C3}" srcOrd="1" destOrd="0" presId="urn:microsoft.com/office/officeart/2005/8/layout/hierarchy1"/>
    <dgm:cxn modelId="{C9C122B1-EE1A-9441-A1D7-03E4AA52D1F4}" type="presParOf" srcId="{0799DF0A-E27A-7348-90D9-5EE8548C5928}" destId="{FE14C947-7A4D-424A-9C98-018BA99825B3}" srcOrd="1" destOrd="0" presId="urn:microsoft.com/office/officeart/2005/8/layout/hierarchy1"/>
    <dgm:cxn modelId="{92FDE942-7929-C243-8EDB-8DA6DF4D114A}" type="presParOf" srcId="{FE14C947-7A4D-424A-9C98-018BA99825B3}" destId="{F88300C7-A693-7B41-BE3D-8A207FCB9376}" srcOrd="0" destOrd="0" presId="urn:microsoft.com/office/officeart/2005/8/layout/hierarchy1"/>
    <dgm:cxn modelId="{6543441D-B967-ED4D-93D6-6E7ABD91E3A3}" type="presParOf" srcId="{FE14C947-7A4D-424A-9C98-018BA99825B3}" destId="{B60BF2B8-2ADD-9A48-8914-243D81CD3B08}" srcOrd="1" destOrd="0" presId="urn:microsoft.com/office/officeart/2005/8/layout/hierarchy1"/>
    <dgm:cxn modelId="{C629B1E6-6C73-C54D-BF17-E4E4FAC9A4D4}" type="presParOf" srcId="{B60BF2B8-2ADD-9A48-8914-243D81CD3B08}" destId="{0A0E6322-0BDA-6743-A2E4-C9EA0CD2A1C8}" srcOrd="0" destOrd="0" presId="urn:microsoft.com/office/officeart/2005/8/layout/hierarchy1"/>
    <dgm:cxn modelId="{F6A92B61-4A25-D14D-8B05-D737847A82D5}" type="presParOf" srcId="{0A0E6322-0BDA-6743-A2E4-C9EA0CD2A1C8}" destId="{549847EE-08FE-7F48-9FA8-C61BF6BED4EB}" srcOrd="0" destOrd="0" presId="urn:microsoft.com/office/officeart/2005/8/layout/hierarchy1"/>
    <dgm:cxn modelId="{302EEBAB-AB44-AF48-A255-128FE0902942}" type="presParOf" srcId="{0A0E6322-0BDA-6743-A2E4-C9EA0CD2A1C8}" destId="{8ADEE2CF-284A-B740-96DE-22681C73E15A}" srcOrd="1" destOrd="0" presId="urn:microsoft.com/office/officeart/2005/8/layout/hierarchy1"/>
    <dgm:cxn modelId="{49F395DB-20AF-B24B-80AC-218245D6AE48}" type="presParOf" srcId="{B60BF2B8-2ADD-9A48-8914-243D81CD3B08}" destId="{7F97A66E-EBF9-1645-9C45-B66436F9EE0B}" srcOrd="1" destOrd="0" presId="urn:microsoft.com/office/officeart/2005/8/layout/hierarchy1"/>
    <dgm:cxn modelId="{0F18DACD-D38C-384D-8BE2-95FFAB4FD795}" type="presParOf" srcId="{FE14C947-7A4D-424A-9C98-018BA99825B3}" destId="{7A475786-0B8A-EA45-A4A3-0C15BA874271}" srcOrd="2" destOrd="0" presId="urn:microsoft.com/office/officeart/2005/8/layout/hierarchy1"/>
    <dgm:cxn modelId="{4F778B25-693A-2F45-A5A6-F250A853A779}" type="presParOf" srcId="{FE14C947-7A4D-424A-9C98-018BA99825B3}" destId="{A3364E27-7B33-3546-8A3F-6D8E5D060B9A}" srcOrd="3" destOrd="0" presId="urn:microsoft.com/office/officeart/2005/8/layout/hierarchy1"/>
    <dgm:cxn modelId="{2417E1CC-0DE0-EC48-9DF0-11AA8DB3A083}" type="presParOf" srcId="{A3364E27-7B33-3546-8A3F-6D8E5D060B9A}" destId="{1DBB20E3-D97C-7947-AC6A-1500389FF6A6}" srcOrd="0" destOrd="0" presId="urn:microsoft.com/office/officeart/2005/8/layout/hierarchy1"/>
    <dgm:cxn modelId="{AB9EBABA-0AC7-EC47-818C-1A2C4DE38C65}" type="presParOf" srcId="{1DBB20E3-D97C-7947-AC6A-1500389FF6A6}" destId="{8716AFDB-0F29-0E4D-84A5-54794101CC7F}" srcOrd="0" destOrd="0" presId="urn:microsoft.com/office/officeart/2005/8/layout/hierarchy1"/>
    <dgm:cxn modelId="{E7F7E2F5-D67D-5D4E-B37F-D7564DF14CF1}" type="presParOf" srcId="{1DBB20E3-D97C-7947-AC6A-1500389FF6A6}" destId="{CF8E22C6-D3A3-0F40-BBF4-14406C91512C}" srcOrd="1" destOrd="0" presId="urn:microsoft.com/office/officeart/2005/8/layout/hierarchy1"/>
    <dgm:cxn modelId="{6ACD837C-24A9-F540-9C5C-0E53EB5DB641}" type="presParOf" srcId="{A3364E27-7B33-3546-8A3F-6D8E5D060B9A}" destId="{9943A925-39B9-A649-BE25-A508AC6674E8}" srcOrd="1" destOrd="0" presId="urn:microsoft.com/office/officeart/2005/8/layout/hierarchy1"/>
    <dgm:cxn modelId="{71B3153D-49BF-6543-B08D-43C69E5F37AE}" type="presParOf" srcId="{FE14C947-7A4D-424A-9C98-018BA99825B3}" destId="{9460D979-5967-2848-96AD-8A5D6FDEE678}" srcOrd="4" destOrd="0" presId="urn:microsoft.com/office/officeart/2005/8/layout/hierarchy1"/>
    <dgm:cxn modelId="{9F32CFA0-3E29-BE40-B40E-70683A6636BF}" type="presParOf" srcId="{FE14C947-7A4D-424A-9C98-018BA99825B3}" destId="{229216EC-97DB-9B44-80AC-6F72BDAEEC33}" srcOrd="5" destOrd="0" presId="urn:microsoft.com/office/officeart/2005/8/layout/hierarchy1"/>
    <dgm:cxn modelId="{C2062D0E-AAD0-4047-83E6-EC9D5DCE5693}" type="presParOf" srcId="{229216EC-97DB-9B44-80AC-6F72BDAEEC33}" destId="{50660D31-BD84-D746-AE90-0B347D873273}" srcOrd="0" destOrd="0" presId="urn:microsoft.com/office/officeart/2005/8/layout/hierarchy1"/>
    <dgm:cxn modelId="{EC658765-C907-FE4B-A36E-9B440C77768D}" type="presParOf" srcId="{50660D31-BD84-D746-AE90-0B347D873273}" destId="{EA0E50DF-F13D-6647-AEE9-83E5E4E9D9A7}" srcOrd="0" destOrd="0" presId="urn:microsoft.com/office/officeart/2005/8/layout/hierarchy1"/>
    <dgm:cxn modelId="{E6C00A97-4020-F14E-8D4D-82C6C39B0666}" type="presParOf" srcId="{50660D31-BD84-D746-AE90-0B347D873273}" destId="{A2DCC5B8-9B79-0C47-85B5-749044B285B3}" srcOrd="1" destOrd="0" presId="urn:microsoft.com/office/officeart/2005/8/layout/hierarchy1"/>
    <dgm:cxn modelId="{91379616-338D-7749-A7E5-A811A015895D}" type="presParOf" srcId="{229216EC-97DB-9B44-80AC-6F72BDAEEC33}" destId="{1B102D30-CD7D-3748-B916-5A18B12AB5C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C6F30C-2712-F144-A30E-B78E58CC9B48}" type="doc">
      <dgm:prSet loTypeId="urn:microsoft.com/office/officeart/2005/8/layout/hierarchy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DF0DD7A-9DAC-624C-8A13-195FB57C2EE9}">
      <dgm:prSet phldrT="[Text]" custT="1"/>
      <dgm:spPr/>
      <dgm:t>
        <a:bodyPr/>
        <a:lstStyle/>
        <a:p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Gedişinə</a:t>
          </a:r>
          <a:r>
            <a:rPr lang="en-US" sz="1800" b="1" i="1" u="sng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6A5D992-9189-0044-A661-75434B9519FB}" type="parTrans" cxnId="{3F2F2910-AF30-5D49-B92B-3A3E0C79A8AF}">
      <dgm:prSet/>
      <dgm:spPr/>
      <dgm:t>
        <a:bodyPr/>
        <a:lstStyle/>
        <a:p>
          <a:endParaRPr lang="en-US"/>
        </a:p>
      </dgm:t>
    </dgm:pt>
    <dgm:pt modelId="{6F226F9D-1FC8-3740-BE41-68A4FCE8BB16}" type="sibTrans" cxnId="{3F2F2910-AF30-5D49-B92B-3A3E0C79A8AF}">
      <dgm:prSet/>
      <dgm:spPr/>
      <dgm:t>
        <a:bodyPr/>
        <a:lstStyle/>
        <a:p>
          <a:endParaRPr lang="en-US"/>
        </a:p>
      </dgm:t>
    </dgm:pt>
    <dgm:pt modelId="{A9A4B107-ADBC-2F46-B050-B1AE3778B211}">
      <dgm:prSet phldrT="[Text]" custT="1"/>
      <dgm:spPr/>
      <dgm:t>
        <a:bodyPr/>
        <a:lstStyle/>
        <a:p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Xoşxassəli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D018373-2B13-8641-8FC9-B997355863BB}" type="parTrans" cxnId="{47299697-55D9-7943-90FF-D6E44CF75833}">
      <dgm:prSet/>
      <dgm:spPr/>
      <dgm:t>
        <a:bodyPr/>
        <a:lstStyle/>
        <a:p>
          <a:endParaRPr lang="en-US"/>
        </a:p>
      </dgm:t>
    </dgm:pt>
    <dgm:pt modelId="{474A8C31-FAFE-E244-8064-3A9ED6A66665}" type="sibTrans" cxnId="{47299697-55D9-7943-90FF-D6E44CF75833}">
      <dgm:prSet/>
      <dgm:spPr/>
      <dgm:t>
        <a:bodyPr/>
        <a:lstStyle/>
        <a:p>
          <a:endParaRPr lang="en-US"/>
        </a:p>
      </dgm:t>
    </dgm:pt>
    <dgm:pt modelId="{24D02EAD-5DB9-C741-9FC9-7266801EC230}">
      <dgm:prSet phldrT="[Text]" custT="1"/>
      <dgm:spPr/>
      <dgm:t>
        <a:bodyPr/>
        <a:lstStyle/>
        <a:p>
          <a:r>
            <a:rPr lang="en-US" sz="1600" b="0" i="0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Adenomatoz</a:t>
          </a:r>
          <a:r>
            <a:rPr lang="en-US" sz="16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600" b="0" i="0" u="none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poliplər</a:t>
          </a:r>
          <a:endParaRPr lang="en-US" sz="16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B756762A-7F95-A543-BA71-DBA9B6D08F9F}" type="parTrans" cxnId="{FAF909AB-C8C6-1049-8772-342D3BC0AE8F}">
      <dgm:prSet/>
      <dgm:spPr/>
      <dgm:t>
        <a:bodyPr/>
        <a:lstStyle/>
        <a:p>
          <a:endParaRPr lang="en-US"/>
        </a:p>
      </dgm:t>
    </dgm:pt>
    <dgm:pt modelId="{E062354A-7193-8642-9549-8B0718803CD2}" type="sibTrans" cxnId="{FAF909AB-C8C6-1049-8772-342D3BC0AE8F}">
      <dgm:prSet/>
      <dgm:spPr/>
      <dgm:t>
        <a:bodyPr/>
        <a:lstStyle/>
        <a:p>
          <a:endParaRPr lang="en-US"/>
        </a:p>
      </dgm:t>
    </dgm:pt>
    <dgm:pt modelId="{95125F35-A455-824E-B1DA-20A50BC29379}">
      <dgm:prSet phldrT="[Text]" custT="1"/>
      <dgm:spPr/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Lipoma </a:t>
          </a:r>
          <a:r>
            <a:rPr lang="en-US" sz="1800" b="0" i="0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s.</a:t>
          </a:r>
        </a:p>
      </dgm:t>
    </dgm:pt>
    <dgm:pt modelId="{300BF077-A2A1-CB41-9481-970D809C6EBD}" type="parTrans" cxnId="{8F75D750-640E-F243-A495-4A9400FE4E11}">
      <dgm:prSet/>
      <dgm:spPr/>
      <dgm:t>
        <a:bodyPr/>
        <a:lstStyle/>
        <a:p>
          <a:endParaRPr lang="en-US"/>
        </a:p>
      </dgm:t>
    </dgm:pt>
    <dgm:pt modelId="{09A7F64B-205D-3845-9515-9AC9F25D2524}" type="sibTrans" cxnId="{8F75D750-640E-F243-A495-4A9400FE4E11}">
      <dgm:prSet/>
      <dgm:spPr/>
      <dgm:t>
        <a:bodyPr/>
        <a:lstStyle/>
        <a:p>
          <a:endParaRPr lang="en-US"/>
        </a:p>
      </dgm:t>
    </dgm:pt>
    <dgm:pt modelId="{17CB0C99-F390-5446-BEE9-612B6FE173E1}">
      <dgm:prSet phldrT="[Text]" custT="1"/>
      <dgm:spPr/>
      <dgm:t>
        <a:bodyPr/>
        <a:lstStyle/>
        <a:p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Bədxassəli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9685966F-ACDE-A741-847A-1FDF287E3E77}" type="parTrans" cxnId="{BEC47A9B-04C4-8445-BF79-8D7CA66AECC6}">
      <dgm:prSet/>
      <dgm:spPr/>
      <dgm:t>
        <a:bodyPr/>
        <a:lstStyle/>
        <a:p>
          <a:endParaRPr lang="en-US"/>
        </a:p>
      </dgm:t>
    </dgm:pt>
    <dgm:pt modelId="{BE7EF671-DAA6-EA49-972B-455980E2D2C0}" type="sibTrans" cxnId="{BEC47A9B-04C4-8445-BF79-8D7CA66AECC6}">
      <dgm:prSet/>
      <dgm:spPr/>
      <dgm:t>
        <a:bodyPr/>
        <a:lstStyle/>
        <a:p>
          <a:endParaRPr lang="en-US"/>
        </a:p>
      </dgm:t>
    </dgm:pt>
    <dgm:pt modelId="{24BE5DE8-53B0-634F-91A1-1F7DDD49D013}">
      <dgm:prSet phldrT="[Text]" custT="1"/>
      <dgm:spPr/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Adenokarsi-noma (95%)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753CF889-C9F4-FF46-BF4B-FA7460E54162}" type="parTrans" cxnId="{C8BC3C5C-AF2C-4C4B-BEF0-EE3A8C022F23}">
      <dgm:prSet/>
      <dgm:spPr/>
      <dgm:t>
        <a:bodyPr/>
        <a:lstStyle/>
        <a:p>
          <a:endParaRPr lang="en-US"/>
        </a:p>
      </dgm:t>
    </dgm:pt>
    <dgm:pt modelId="{5E441A38-D6AA-0C4F-A594-DDA6A6EED550}" type="sibTrans" cxnId="{C8BC3C5C-AF2C-4C4B-BEF0-EE3A8C022F23}">
      <dgm:prSet/>
      <dgm:spPr/>
      <dgm:t>
        <a:bodyPr/>
        <a:lstStyle/>
        <a:p>
          <a:endParaRPr lang="en-US"/>
        </a:p>
      </dgm:t>
    </dgm:pt>
    <dgm:pt modelId="{2299E8D7-D513-F042-A762-05D401DC2F56}">
      <dgm:prSet custT="1"/>
      <dgm:spPr/>
      <dgm:t>
        <a:bodyPr/>
        <a:lstStyle/>
        <a:p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Aralıq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65B5AF0-A58F-DF47-B109-14A9A619A2F3}" type="parTrans" cxnId="{40DE8DF3-A670-FC49-98C3-D5859E4863BD}">
      <dgm:prSet/>
      <dgm:spPr/>
      <dgm:t>
        <a:bodyPr/>
        <a:lstStyle/>
        <a:p>
          <a:endParaRPr lang="en-US"/>
        </a:p>
      </dgm:t>
    </dgm:pt>
    <dgm:pt modelId="{E6754668-4A3D-6F42-8046-11F9E9B74DEB}" type="sibTrans" cxnId="{40DE8DF3-A670-FC49-98C3-D5859E4863BD}">
      <dgm:prSet/>
      <dgm:spPr/>
      <dgm:t>
        <a:bodyPr/>
        <a:lstStyle/>
        <a:p>
          <a:endParaRPr lang="en-US"/>
        </a:p>
      </dgm:t>
    </dgm:pt>
    <dgm:pt modelId="{60270A33-004D-8640-8212-08CFBE99176A}">
      <dgm:prSet custT="1"/>
      <dgm:spPr/>
      <dgm:t>
        <a:bodyPr/>
        <a:lstStyle/>
        <a:p>
          <a:pPr algn="ctr"/>
          <a:r>
            <a:rPr lang="az-Latn-AZ" sz="16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Limfoma </a:t>
          </a:r>
        </a:p>
        <a:p>
          <a:pPr algn="ctr"/>
          <a:r>
            <a:rPr lang="az-Latn-AZ" sz="16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(3-5%)</a:t>
          </a:r>
          <a:endParaRPr lang="ru-RU" sz="16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53A2E1A-8E38-284A-91D4-5BFEAE859CF6}" type="parTrans" cxnId="{BF5371F2-EF3F-3E4A-AAA9-6C1465470740}">
      <dgm:prSet/>
      <dgm:spPr/>
      <dgm:t>
        <a:bodyPr/>
        <a:lstStyle/>
        <a:p>
          <a:endParaRPr lang="en-US"/>
        </a:p>
      </dgm:t>
    </dgm:pt>
    <dgm:pt modelId="{055295DC-96B7-1B4D-A609-7C0E64FFFCDD}" type="sibTrans" cxnId="{BF5371F2-EF3F-3E4A-AAA9-6C1465470740}">
      <dgm:prSet/>
      <dgm:spPr/>
      <dgm:t>
        <a:bodyPr/>
        <a:lstStyle/>
        <a:p>
          <a:endParaRPr lang="en-US"/>
        </a:p>
      </dgm:t>
    </dgm:pt>
    <dgm:pt modelId="{64BD82F5-B7A3-0248-882C-4A2FA09CAB53}">
      <dgm:prSet custT="1"/>
      <dgm:spPr/>
      <dgm:t>
        <a:bodyPr/>
        <a:lstStyle/>
        <a:p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QİST (1-5%)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9F2E7E63-4336-DC4D-9821-825AB626E361}" type="parTrans" cxnId="{4CC595EA-E063-F343-BE53-7FD446FD9D72}">
      <dgm:prSet/>
      <dgm:spPr/>
      <dgm:t>
        <a:bodyPr/>
        <a:lstStyle/>
        <a:p>
          <a:endParaRPr lang="en-US"/>
        </a:p>
      </dgm:t>
    </dgm:pt>
    <dgm:pt modelId="{5D388C4A-6404-6B4A-AE86-86DC95F2D365}" type="sibTrans" cxnId="{4CC595EA-E063-F343-BE53-7FD446FD9D72}">
      <dgm:prSet/>
      <dgm:spPr/>
      <dgm:t>
        <a:bodyPr/>
        <a:lstStyle/>
        <a:p>
          <a:endParaRPr lang="en-US"/>
        </a:p>
      </dgm:t>
    </dgm:pt>
    <dgm:pt modelId="{B3EE2C86-5937-AB48-AFC1-3B40512E6AAA}">
      <dgm:prSet custT="1"/>
      <dgm:spPr/>
      <dgm:t>
        <a:bodyPr/>
        <a:lstStyle/>
        <a:p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Leyomiosar-koma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DA633AB-BD15-0848-9F87-EDEDE88F5346}" type="parTrans" cxnId="{7E95289C-1522-9A4F-BF23-11CBFDF45E08}">
      <dgm:prSet/>
      <dgm:spPr/>
      <dgm:t>
        <a:bodyPr/>
        <a:lstStyle/>
        <a:p>
          <a:endParaRPr lang="en-US"/>
        </a:p>
      </dgm:t>
    </dgm:pt>
    <dgm:pt modelId="{33F1193C-5687-EF40-8E60-DE1A52131145}" type="sibTrans" cxnId="{7E95289C-1522-9A4F-BF23-11CBFDF45E08}">
      <dgm:prSet/>
      <dgm:spPr/>
      <dgm:t>
        <a:bodyPr/>
        <a:lstStyle/>
        <a:p>
          <a:endParaRPr lang="en-US"/>
        </a:p>
      </dgm:t>
    </dgm:pt>
    <dgm:pt modelId="{2705A7EA-BE77-514E-8543-9C9A15EE658D}">
      <dgm:prSet custT="1"/>
      <dgm:spPr/>
      <dgm:t>
        <a:bodyPr/>
        <a:lstStyle/>
        <a:p>
          <a:pPr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Neyroendo-krinomalar</a:t>
          </a: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və s.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EF84576C-4462-9B46-9346-185216BEC677}" type="parTrans" cxnId="{C28D737C-0310-144A-B4B3-C7CB615CC9F6}">
      <dgm:prSet/>
      <dgm:spPr/>
      <dgm:t>
        <a:bodyPr/>
        <a:lstStyle/>
        <a:p>
          <a:endParaRPr lang="en-US"/>
        </a:p>
      </dgm:t>
    </dgm:pt>
    <dgm:pt modelId="{C9721A4F-30CB-264E-960D-8BCE2441CA93}" type="sibTrans" cxnId="{C28D737C-0310-144A-B4B3-C7CB615CC9F6}">
      <dgm:prSet/>
      <dgm:spPr/>
      <dgm:t>
        <a:bodyPr/>
        <a:lstStyle/>
        <a:p>
          <a:endParaRPr lang="en-US"/>
        </a:p>
      </dgm:t>
    </dgm:pt>
    <dgm:pt modelId="{836E37D2-4A7C-AE49-9D9D-BD2281BEAE80}" type="pres">
      <dgm:prSet presAssocID="{C5C6F30C-2712-F144-A30E-B78E58CC9B4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3B010BE-D596-B043-88A5-E521D8559FCF}" type="pres">
      <dgm:prSet presAssocID="{8DF0DD7A-9DAC-624C-8A13-195FB57C2EE9}" presName="hierRoot1" presStyleCnt="0"/>
      <dgm:spPr/>
    </dgm:pt>
    <dgm:pt modelId="{2527B805-71E8-AD47-AC8B-DD3DB71A3DD6}" type="pres">
      <dgm:prSet presAssocID="{8DF0DD7A-9DAC-624C-8A13-195FB57C2EE9}" presName="composite" presStyleCnt="0"/>
      <dgm:spPr/>
    </dgm:pt>
    <dgm:pt modelId="{D03A9BE7-0936-9D4B-BF7A-60A8221C6E98}" type="pres">
      <dgm:prSet presAssocID="{8DF0DD7A-9DAC-624C-8A13-195FB57C2EE9}" presName="background" presStyleLbl="node0" presStyleIdx="0" presStyleCnt="1"/>
      <dgm:spPr/>
    </dgm:pt>
    <dgm:pt modelId="{7C043880-5C5A-B64A-BB0F-45D5DDD1A102}" type="pres">
      <dgm:prSet presAssocID="{8DF0DD7A-9DAC-624C-8A13-195FB57C2EE9}" presName="text" presStyleLbl="fgAcc0" presStyleIdx="0" presStyleCnt="1" custScaleX="220656">
        <dgm:presLayoutVars>
          <dgm:chPref val="3"/>
        </dgm:presLayoutVars>
      </dgm:prSet>
      <dgm:spPr/>
    </dgm:pt>
    <dgm:pt modelId="{84F3C0DF-38F0-FA46-A36A-1CEF18FF71AF}" type="pres">
      <dgm:prSet presAssocID="{8DF0DD7A-9DAC-624C-8A13-195FB57C2EE9}" presName="hierChild2" presStyleCnt="0"/>
      <dgm:spPr/>
    </dgm:pt>
    <dgm:pt modelId="{2786102B-6ACE-9A4E-A79C-A13C66CA3C2C}" type="pres">
      <dgm:prSet presAssocID="{4D018373-2B13-8641-8FC9-B997355863BB}" presName="Name10" presStyleLbl="parChTrans1D2" presStyleIdx="0" presStyleCnt="3"/>
      <dgm:spPr/>
    </dgm:pt>
    <dgm:pt modelId="{3DA2B54C-29EF-F640-9780-52D32CF344FC}" type="pres">
      <dgm:prSet presAssocID="{A9A4B107-ADBC-2F46-B050-B1AE3778B211}" presName="hierRoot2" presStyleCnt="0"/>
      <dgm:spPr/>
    </dgm:pt>
    <dgm:pt modelId="{9B36EFA3-A773-9945-8FD0-EFDDAD789331}" type="pres">
      <dgm:prSet presAssocID="{A9A4B107-ADBC-2F46-B050-B1AE3778B211}" presName="composite2" presStyleCnt="0"/>
      <dgm:spPr/>
    </dgm:pt>
    <dgm:pt modelId="{F686CAFF-A4E1-864D-B4C7-8AB5C4A40295}" type="pres">
      <dgm:prSet presAssocID="{A9A4B107-ADBC-2F46-B050-B1AE3778B211}" presName="background2" presStyleLbl="node2" presStyleIdx="0" presStyleCnt="3"/>
      <dgm:spPr/>
    </dgm:pt>
    <dgm:pt modelId="{D9EBD267-0EFA-C240-83BE-50DBE0B71EAD}" type="pres">
      <dgm:prSet presAssocID="{A9A4B107-ADBC-2F46-B050-B1AE3778B211}" presName="text2" presStyleLbl="fgAcc2" presStyleIdx="0" presStyleCnt="3" custScaleX="151209">
        <dgm:presLayoutVars>
          <dgm:chPref val="3"/>
        </dgm:presLayoutVars>
      </dgm:prSet>
      <dgm:spPr/>
    </dgm:pt>
    <dgm:pt modelId="{6DFF16A6-99B5-8E47-A31C-2AC678F322B9}" type="pres">
      <dgm:prSet presAssocID="{A9A4B107-ADBC-2F46-B050-B1AE3778B211}" presName="hierChild3" presStyleCnt="0"/>
      <dgm:spPr/>
    </dgm:pt>
    <dgm:pt modelId="{DF9939A2-C5FE-2C43-B905-E4B7D043ACC1}" type="pres">
      <dgm:prSet presAssocID="{B756762A-7F95-A543-BA71-DBA9B6D08F9F}" presName="Name17" presStyleLbl="parChTrans1D3" presStyleIdx="0" presStyleCnt="7"/>
      <dgm:spPr/>
    </dgm:pt>
    <dgm:pt modelId="{E7BE05EB-EEB0-B24E-AF44-35C1CDFA17B6}" type="pres">
      <dgm:prSet presAssocID="{24D02EAD-5DB9-C741-9FC9-7266801EC230}" presName="hierRoot3" presStyleCnt="0"/>
      <dgm:spPr/>
    </dgm:pt>
    <dgm:pt modelId="{819DD916-22EF-BF4C-B5A4-949BD96150FD}" type="pres">
      <dgm:prSet presAssocID="{24D02EAD-5DB9-C741-9FC9-7266801EC230}" presName="composite3" presStyleCnt="0"/>
      <dgm:spPr/>
    </dgm:pt>
    <dgm:pt modelId="{B12F0A1C-2438-B64C-9DE6-C43B88FBBCBA}" type="pres">
      <dgm:prSet presAssocID="{24D02EAD-5DB9-C741-9FC9-7266801EC230}" presName="background3" presStyleLbl="node3" presStyleIdx="0" presStyleCnt="7"/>
      <dgm:spPr/>
    </dgm:pt>
    <dgm:pt modelId="{BD00EE43-72F8-6A46-820E-E75BE212E9E7}" type="pres">
      <dgm:prSet presAssocID="{24D02EAD-5DB9-C741-9FC9-7266801EC230}" presName="text3" presStyleLbl="fgAcc3" presStyleIdx="0" presStyleCnt="7">
        <dgm:presLayoutVars>
          <dgm:chPref val="3"/>
        </dgm:presLayoutVars>
      </dgm:prSet>
      <dgm:spPr/>
    </dgm:pt>
    <dgm:pt modelId="{C764459D-6FED-D448-BC6B-78BBF9DAD81E}" type="pres">
      <dgm:prSet presAssocID="{24D02EAD-5DB9-C741-9FC9-7266801EC230}" presName="hierChild4" presStyleCnt="0"/>
      <dgm:spPr/>
    </dgm:pt>
    <dgm:pt modelId="{E9759A64-255A-6345-B236-1D7C14B6DC03}" type="pres">
      <dgm:prSet presAssocID="{300BF077-A2A1-CB41-9481-970D809C6EBD}" presName="Name17" presStyleLbl="parChTrans1D3" presStyleIdx="1" presStyleCnt="7"/>
      <dgm:spPr/>
    </dgm:pt>
    <dgm:pt modelId="{55180DD3-401F-BC48-83C0-5CCEF93A55BD}" type="pres">
      <dgm:prSet presAssocID="{95125F35-A455-824E-B1DA-20A50BC29379}" presName="hierRoot3" presStyleCnt="0"/>
      <dgm:spPr/>
    </dgm:pt>
    <dgm:pt modelId="{E2D96CDB-55CF-2B42-B597-0252A2EE0960}" type="pres">
      <dgm:prSet presAssocID="{95125F35-A455-824E-B1DA-20A50BC29379}" presName="composite3" presStyleCnt="0"/>
      <dgm:spPr/>
    </dgm:pt>
    <dgm:pt modelId="{6D305E4B-C578-DE4C-B6D4-2CDEB14F07F7}" type="pres">
      <dgm:prSet presAssocID="{95125F35-A455-824E-B1DA-20A50BC29379}" presName="background3" presStyleLbl="node3" presStyleIdx="1" presStyleCnt="7"/>
      <dgm:spPr/>
    </dgm:pt>
    <dgm:pt modelId="{BBB7AC4B-B8DC-8642-978D-BB5A6A1F3497}" type="pres">
      <dgm:prSet presAssocID="{95125F35-A455-824E-B1DA-20A50BC29379}" presName="text3" presStyleLbl="fgAcc3" presStyleIdx="1" presStyleCnt="7">
        <dgm:presLayoutVars>
          <dgm:chPref val="3"/>
        </dgm:presLayoutVars>
      </dgm:prSet>
      <dgm:spPr/>
    </dgm:pt>
    <dgm:pt modelId="{DA5F9D31-8279-E64F-9259-3A1D63C53F8C}" type="pres">
      <dgm:prSet presAssocID="{95125F35-A455-824E-B1DA-20A50BC29379}" presName="hierChild4" presStyleCnt="0"/>
      <dgm:spPr/>
    </dgm:pt>
    <dgm:pt modelId="{1725EF81-EDF1-894D-8299-18DE310077F2}" type="pres">
      <dgm:prSet presAssocID="{9685966F-ACDE-A741-847A-1FDF287E3E77}" presName="Name10" presStyleLbl="parChTrans1D2" presStyleIdx="1" presStyleCnt="3"/>
      <dgm:spPr/>
    </dgm:pt>
    <dgm:pt modelId="{2AD644ED-B03A-404F-B87D-E1046D67E605}" type="pres">
      <dgm:prSet presAssocID="{17CB0C99-F390-5446-BEE9-612B6FE173E1}" presName="hierRoot2" presStyleCnt="0"/>
      <dgm:spPr/>
    </dgm:pt>
    <dgm:pt modelId="{D9B08401-3158-D848-8846-C9B6530FF8A0}" type="pres">
      <dgm:prSet presAssocID="{17CB0C99-F390-5446-BEE9-612B6FE173E1}" presName="composite2" presStyleCnt="0"/>
      <dgm:spPr/>
    </dgm:pt>
    <dgm:pt modelId="{A89BF215-4A40-6443-9E34-7CA8B1313B5C}" type="pres">
      <dgm:prSet presAssocID="{17CB0C99-F390-5446-BEE9-612B6FE173E1}" presName="background2" presStyleLbl="node2" presStyleIdx="1" presStyleCnt="3"/>
      <dgm:spPr/>
    </dgm:pt>
    <dgm:pt modelId="{CD24758A-2CA1-2C4F-B95A-A078559DB47E}" type="pres">
      <dgm:prSet presAssocID="{17CB0C99-F390-5446-BEE9-612B6FE173E1}" presName="text2" presStyleLbl="fgAcc2" presStyleIdx="1" presStyleCnt="3" custScaleX="151209">
        <dgm:presLayoutVars>
          <dgm:chPref val="3"/>
        </dgm:presLayoutVars>
      </dgm:prSet>
      <dgm:spPr/>
    </dgm:pt>
    <dgm:pt modelId="{612B9057-DF57-414D-95E5-BA5BAED768D0}" type="pres">
      <dgm:prSet presAssocID="{17CB0C99-F390-5446-BEE9-612B6FE173E1}" presName="hierChild3" presStyleCnt="0"/>
      <dgm:spPr/>
    </dgm:pt>
    <dgm:pt modelId="{C16E8CEE-299F-7642-AF37-063A3F537EBF}" type="pres">
      <dgm:prSet presAssocID="{753CF889-C9F4-FF46-BF4B-FA7460E54162}" presName="Name17" presStyleLbl="parChTrans1D3" presStyleIdx="2" presStyleCnt="7"/>
      <dgm:spPr/>
    </dgm:pt>
    <dgm:pt modelId="{E97CA353-934E-7F40-A15E-2A0D250B2F60}" type="pres">
      <dgm:prSet presAssocID="{24BE5DE8-53B0-634F-91A1-1F7DDD49D013}" presName="hierRoot3" presStyleCnt="0"/>
      <dgm:spPr/>
    </dgm:pt>
    <dgm:pt modelId="{22639347-3024-FD49-89A1-76A069DB218C}" type="pres">
      <dgm:prSet presAssocID="{24BE5DE8-53B0-634F-91A1-1F7DDD49D013}" presName="composite3" presStyleCnt="0"/>
      <dgm:spPr/>
    </dgm:pt>
    <dgm:pt modelId="{10B52176-8055-9941-869E-37B34210E4BF}" type="pres">
      <dgm:prSet presAssocID="{24BE5DE8-53B0-634F-91A1-1F7DDD49D013}" presName="background3" presStyleLbl="node3" presStyleIdx="2" presStyleCnt="7"/>
      <dgm:spPr/>
    </dgm:pt>
    <dgm:pt modelId="{E16B9F01-CFBC-944B-BAA6-57F24BC1B0CF}" type="pres">
      <dgm:prSet presAssocID="{24BE5DE8-53B0-634F-91A1-1F7DDD49D013}" presName="text3" presStyleLbl="fgAcc3" presStyleIdx="2" presStyleCnt="7">
        <dgm:presLayoutVars>
          <dgm:chPref val="3"/>
        </dgm:presLayoutVars>
      </dgm:prSet>
      <dgm:spPr/>
    </dgm:pt>
    <dgm:pt modelId="{462433D1-C551-4C49-8BA9-DC736E3DD623}" type="pres">
      <dgm:prSet presAssocID="{24BE5DE8-53B0-634F-91A1-1F7DDD49D013}" presName="hierChild4" presStyleCnt="0"/>
      <dgm:spPr/>
    </dgm:pt>
    <dgm:pt modelId="{28310808-FB15-3448-A1F1-EE1DE331F423}" type="pres">
      <dgm:prSet presAssocID="{153A2E1A-8E38-284A-91D4-5BFEAE859CF6}" presName="Name17" presStyleLbl="parChTrans1D3" presStyleIdx="3" presStyleCnt="7"/>
      <dgm:spPr/>
    </dgm:pt>
    <dgm:pt modelId="{4C983251-A420-FF40-B309-912366D5B5BB}" type="pres">
      <dgm:prSet presAssocID="{60270A33-004D-8640-8212-08CFBE99176A}" presName="hierRoot3" presStyleCnt="0"/>
      <dgm:spPr/>
    </dgm:pt>
    <dgm:pt modelId="{6D44CADC-4BF8-9B47-9311-3D78C7B9EB13}" type="pres">
      <dgm:prSet presAssocID="{60270A33-004D-8640-8212-08CFBE99176A}" presName="composite3" presStyleCnt="0"/>
      <dgm:spPr/>
    </dgm:pt>
    <dgm:pt modelId="{B87CD8D5-08C7-894A-B630-DFC7F308FB68}" type="pres">
      <dgm:prSet presAssocID="{60270A33-004D-8640-8212-08CFBE99176A}" presName="background3" presStyleLbl="node3" presStyleIdx="3" presStyleCnt="7"/>
      <dgm:spPr/>
    </dgm:pt>
    <dgm:pt modelId="{DCB151D6-8D55-B344-8D04-3455EDADFB31}" type="pres">
      <dgm:prSet presAssocID="{60270A33-004D-8640-8212-08CFBE99176A}" presName="text3" presStyleLbl="fgAcc3" presStyleIdx="3" presStyleCnt="7">
        <dgm:presLayoutVars>
          <dgm:chPref val="3"/>
        </dgm:presLayoutVars>
      </dgm:prSet>
      <dgm:spPr/>
    </dgm:pt>
    <dgm:pt modelId="{6F4AFA1D-ED4C-6243-AC81-796E8039C9A5}" type="pres">
      <dgm:prSet presAssocID="{60270A33-004D-8640-8212-08CFBE99176A}" presName="hierChild4" presStyleCnt="0"/>
      <dgm:spPr/>
    </dgm:pt>
    <dgm:pt modelId="{82A87E72-37F6-5447-A3F1-50C60B2B9847}" type="pres">
      <dgm:prSet presAssocID="{9F2E7E63-4336-DC4D-9821-825AB626E361}" presName="Name17" presStyleLbl="parChTrans1D3" presStyleIdx="4" presStyleCnt="7"/>
      <dgm:spPr/>
    </dgm:pt>
    <dgm:pt modelId="{387F04BE-6BC2-C04B-B916-933AE6DC34C1}" type="pres">
      <dgm:prSet presAssocID="{64BD82F5-B7A3-0248-882C-4A2FA09CAB53}" presName="hierRoot3" presStyleCnt="0"/>
      <dgm:spPr/>
    </dgm:pt>
    <dgm:pt modelId="{EB9D4C03-C317-AF4D-8AC5-9FB3031F4BD9}" type="pres">
      <dgm:prSet presAssocID="{64BD82F5-B7A3-0248-882C-4A2FA09CAB53}" presName="composite3" presStyleCnt="0"/>
      <dgm:spPr/>
    </dgm:pt>
    <dgm:pt modelId="{D1505370-5B12-A74A-BB34-025ADC6AAA30}" type="pres">
      <dgm:prSet presAssocID="{64BD82F5-B7A3-0248-882C-4A2FA09CAB53}" presName="background3" presStyleLbl="node3" presStyleIdx="4" presStyleCnt="7"/>
      <dgm:spPr/>
    </dgm:pt>
    <dgm:pt modelId="{A3E2E50F-B1CD-9045-882C-6F84A308AD6A}" type="pres">
      <dgm:prSet presAssocID="{64BD82F5-B7A3-0248-882C-4A2FA09CAB53}" presName="text3" presStyleLbl="fgAcc3" presStyleIdx="4" presStyleCnt="7">
        <dgm:presLayoutVars>
          <dgm:chPref val="3"/>
        </dgm:presLayoutVars>
      </dgm:prSet>
      <dgm:spPr/>
    </dgm:pt>
    <dgm:pt modelId="{F33D046B-B162-924C-A824-E288681FB659}" type="pres">
      <dgm:prSet presAssocID="{64BD82F5-B7A3-0248-882C-4A2FA09CAB53}" presName="hierChild4" presStyleCnt="0"/>
      <dgm:spPr/>
    </dgm:pt>
    <dgm:pt modelId="{3DFA4E54-3D23-4E46-8370-AE29AA4892CA}" type="pres">
      <dgm:prSet presAssocID="{6DA633AB-BD15-0848-9F87-EDEDE88F5346}" presName="Name17" presStyleLbl="parChTrans1D3" presStyleIdx="5" presStyleCnt="7"/>
      <dgm:spPr/>
    </dgm:pt>
    <dgm:pt modelId="{1A33045B-3664-6F41-B65A-0FC7B0EF2117}" type="pres">
      <dgm:prSet presAssocID="{B3EE2C86-5937-AB48-AFC1-3B40512E6AAA}" presName="hierRoot3" presStyleCnt="0"/>
      <dgm:spPr/>
    </dgm:pt>
    <dgm:pt modelId="{93D2F30F-AF08-6D4A-9AE6-68904023039B}" type="pres">
      <dgm:prSet presAssocID="{B3EE2C86-5937-AB48-AFC1-3B40512E6AAA}" presName="composite3" presStyleCnt="0"/>
      <dgm:spPr/>
    </dgm:pt>
    <dgm:pt modelId="{1F991ECB-EE89-9F44-811A-DDEE5DF6AD5A}" type="pres">
      <dgm:prSet presAssocID="{B3EE2C86-5937-AB48-AFC1-3B40512E6AAA}" presName="background3" presStyleLbl="node3" presStyleIdx="5" presStyleCnt="7"/>
      <dgm:spPr/>
    </dgm:pt>
    <dgm:pt modelId="{EFD20A8A-FA27-6B47-BEC0-84816976496B}" type="pres">
      <dgm:prSet presAssocID="{B3EE2C86-5937-AB48-AFC1-3B40512E6AAA}" presName="text3" presStyleLbl="fgAcc3" presStyleIdx="5" presStyleCnt="7">
        <dgm:presLayoutVars>
          <dgm:chPref val="3"/>
        </dgm:presLayoutVars>
      </dgm:prSet>
      <dgm:spPr/>
    </dgm:pt>
    <dgm:pt modelId="{6EE1CF3D-5F62-B344-8EED-3D086D96F524}" type="pres">
      <dgm:prSet presAssocID="{B3EE2C86-5937-AB48-AFC1-3B40512E6AAA}" presName="hierChild4" presStyleCnt="0"/>
      <dgm:spPr/>
    </dgm:pt>
    <dgm:pt modelId="{0740EDC1-3EAD-164E-A3FF-880AC95D888F}" type="pres">
      <dgm:prSet presAssocID="{D65B5AF0-A58F-DF47-B109-14A9A619A2F3}" presName="Name10" presStyleLbl="parChTrans1D2" presStyleIdx="2" presStyleCnt="3"/>
      <dgm:spPr/>
    </dgm:pt>
    <dgm:pt modelId="{96B09DC7-F6B6-B743-861D-9B9399CC2103}" type="pres">
      <dgm:prSet presAssocID="{2299E8D7-D513-F042-A762-05D401DC2F56}" presName="hierRoot2" presStyleCnt="0"/>
      <dgm:spPr/>
    </dgm:pt>
    <dgm:pt modelId="{2D670CC6-838F-8240-B7C9-1F1C10FE5AFF}" type="pres">
      <dgm:prSet presAssocID="{2299E8D7-D513-F042-A762-05D401DC2F56}" presName="composite2" presStyleCnt="0"/>
      <dgm:spPr/>
    </dgm:pt>
    <dgm:pt modelId="{F8DDD0CB-C27C-864D-876B-A666F06C3522}" type="pres">
      <dgm:prSet presAssocID="{2299E8D7-D513-F042-A762-05D401DC2F56}" presName="background2" presStyleLbl="node2" presStyleIdx="2" presStyleCnt="3"/>
      <dgm:spPr/>
    </dgm:pt>
    <dgm:pt modelId="{D2E98F0D-7823-4842-9265-4D22774BA429}" type="pres">
      <dgm:prSet presAssocID="{2299E8D7-D513-F042-A762-05D401DC2F56}" presName="text2" presStyleLbl="fgAcc2" presStyleIdx="2" presStyleCnt="3" custScaleX="151209">
        <dgm:presLayoutVars>
          <dgm:chPref val="3"/>
        </dgm:presLayoutVars>
      </dgm:prSet>
      <dgm:spPr/>
    </dgm:pt>
    <dgm:pt modelId="{2F6FC02E-2564-7D4D-8749-AAB96ACB51F1}" type="pres">
      <dgm:prSet presAssocID="{2299E8D7-D513-F042-A762-05D401DC2F56}" presName="hierChild3" presStyleCnt="0"/>
      <dgm:spPr/>
    </dgm:pt>
    <dgm:pt modelId="{F52D0B4B-7658-B44E-BA00-7301A370618A}" type="pres">
      <dgm:prSet presAssocID="{EF84576C-4462-9B46-9346-185216BEC677}" presName="Name17" presStyleLbl="parChTrans1D3" presStyleIdx="6" presStyleCnt="7"/>
      <dgm:spPr/>
    </dgm:pt>
    <dgm:pt modelId="{74E84140-3BCE-E04A-A2F5-1C5184C6FDF9}" type="pres">
      <dgm:prSet presAssocID="{2705A7EA-BE77-514E-8543-9C9A15EE658D}" presName="hierRoot3" presStyleCnt="0"/>
      <dgm:spPr/>
    </dgm:pt>
    <dgm:pt modelId="{7801CED5-5EFA-D94A-9E2C-E53236B5644B}" type="pres">
      <dgm:prSet presAssocID="{2705A7EA-BE77-514E-8543-9C9A15EE658D}" presName="composite3" presStyleCnt="0"/>
      <dgm:spPr/>
    </dgm:pt>
    <dgm:pt modelId="{D709FD54-763E-A04A-AFE1-C80CC4107BBD}" type="pres">
      <dgm:prSet presAssocID="{2705A7EA-BE77-514E-8543-9C9A15EE658D}" presName="background3" presStyleLbl="node3" presStyleIdx="6" presStyleCnt="7"/>
      <dgm:spPr/>
    </dgm:pt>
    <dgm:pt modelId="{DA60838B-77A5-3C44-A54C-8C62853B8B69}" type="pres">
      <dgm:prSet presAssocID="{2705A7EA-BE77-514E-8543-9C9A15EE658D}" presName="text3" presStyleLbl="fgAcc3" presStyleIdx="6" presStyleCnt="7">
        <dgm:presLayoutVars>
          <dgm:chPref val="3"/>
        </dgm:presLayoutVars>
      </dgm:prSet>
      <dgm:spPr/>
    </dgm:pt>
    <dgm:pt modelId="{F9ACB47D-B629-EB48-AB51-2BFA03DA2A71}" type="pres">
      <dgm:prSet presAssocID="{2705A7EA-BE77-514E-8543-9C9A15EE658D}" presName="hierChild4" presStyleCnt="0"/>
      <dgm:spPr/>
    </dgm:pt>
  </dgm:ptLst>
  <dgm:cxnLst>
    <dgm:cxn modelId="{83815408-7E65-FB45-8A3B-48E5FE3C30BE}" type="presOf" srcId="{64BD82F5-B7A3-0248-882C-4A2FA09CAB53}" destId="{A3E2E50F-B1CD-9045-882C-6F84A308AD6A}" srcOrd="0" destOrd="0" presId="urn:microsoft.com/office/officeart/2005/8/layout/hierarchy1"/>
    <dgm:cxn modelId="{3F2F2910-AF30-5D49-B92B-3A3E0C79A8AF}" srcId="{C5C6F30C-2712-F144-A30E-B78E58CC9B48}" destId="{8DF0DD7A-9DAC-624C-8A13-195FB57C2EE9}" srcOrd="0" destOrd="0" parTransId="{D6A5D992-9189-0044-A661-75434B9519FB}" sibTransId="{6F226F9D-1FC8-3740-BE41-68A4FCE8BB16}"/>
    <dgm:cxn modelId="{7981FB18-F9F7-1E4E-BA46-6E06FBFBE8D0}" type="presOf" srcId="{EF84576C-4462-9B46-9346-185216BEC677}" destId="{F52D0B4B-7658-B44E-BA00-7301A370618A}" srcOrd="0" destOrd="0" presId="urn:microsoft.com/office/officeart/2005/8/layout/hierarchy1"/>
    <dgm:cxn modelId="{94795228-E629-EC4E-A1D8-D0D8078D7D81}" type="presOf" srcId="{95125F35-A455-824E-B1DA-20A50BC29379}" destId="{BBB7AC4B-B8DC-8642-978D-BB5A6A1F3497}" srcOrd="0" destOrd="0" presId="urn:microsoft.com/office/officeart/2005/8/layout/hierarchy1"/>
    <dgm:cxn modelId="{ACF6842F-CD66-5A47-8150-CA02D0B6713C}" type="presOf" srcId="{8DF0DD7A-9DAC-624C-8A13-195FB57C2EE9}" destId="{7C043880-5C5A-B64A-BB0F-45D5DDD1A102}" srcOrd="0" destOrd="0" presId="urn:microsoft.com/office/officeart/2005/8/layout/hierarchy1"/>
    <dgm:cxn modelId="{F8764A3D-EAAA-4B46-A1E0-82EE7BEA5BED}" type="presOf" srcId="{B756762A-7F95-A543-BA71-DBA9B6D08F9F}" destId="{DF9939A2-C5FE-2C43-B905-E4B7D043ACC1}" srcOrd="0" destOrd="0" presId="urn:microsoft.com/office/officeart/2005/8/layout/hierarchy1"/>
    <dgm:cxn modelId="{C8BC3C5C-AF2C-4C4B-BEF0-EE3A8C022F23}" srcId="{17CB0C99-F390-5446-BEE9-612B6FE173E1}" destId="{24BE5DE8-53B0-634F-91A1-1F7DDD49D013}" srcOrd="0" destOrd="0" parTransId="{753CF889-C9F4-FF46-BF4B-FA7460E54162}" sibTransId="{5E441A38-D6AA-0C4F-A594-DDA6A6EED550}"/>
    <dgm:cxn modelId="{EFF6FF6C-B65F-BA43-8E33-2F20A7405313}" type="presOf" srcId="{6DA633AB-BD15-0848-9F87-EDEDE88F5346}" destId="{3DFA4E54-3D23-4E46-8370-AE29AA4892CA}" srcOrd="0" destOrd="0" presId="urn:microsoft.com/office/officeart/2005/8/layout/hierarchy1"/>
    <dgm:cxn modelId="{8F75D750-640E-F243-A495-4A9400FE4E11}" srcId="{A9A4B107-ADBC-2F46-B050-B1AE3778B211}" destId="{95125F35-A455-824E-B1DA-20A50BC29379}" srcOrd="1" destOrd="0" parTransId="{300BF077-A2A1-CB41-9481-970D809C6EBD}" sibTransId="{09A7F64B-205D-3845-9515-9AC9F25D2524}"/>
    <dgm:cxn modelId="{92D5DE54-9239-AC4B-BA6B-A8B34DB29210}" type="presOf" srcId="{C5C6F30C-2712-F144-A30E-B78E58CC9B48}" destId="{836E37D2-4A7C-AE49-9D9D-BD2281BEAE80}" srcOrd="0" destOrd="0" presId="urn:microsoft.com/office/officeart/2005/8/layout/hierarchy1"/>
    <dgm:cxn modelId="{3F529879-006C-0046-98A4-90DDD2B38052}" type="presOf" srcId="{2705A7EA-BE77-514E-8543-9C9A15EE658D}" destId="{DA60838B-77A5-3C44-A54C-8C62853B8B69}" srcOrd="0" destOrd="0" presId="urn:microsoft.com/office/officeart/2005/8/layout/hierarchy1"/>
    <dgm:cxn modelId="{32CABB7B-66D9-AA4B-AB6F-6D902D040E64}" type="presOf" srcId="{24D02EAD-5DB9-C741-9FC9-7266801EC230}" destId="{BD00EE43-72F8-6A46-820E-E75BE212E9E7}" srcOrd="0" destOrd="0" presId="urn:microsoft.com/office/officeart/2005/8/layout/hierarchy1"/>
    <dgm:cxn modelId="{C28D737C-0310-144A-B4B3-C7CB615CC9F6}" srcId="{2299E8D7-D513-F042-A762-05D401DC2F56}" destId="{2705A7EA-BE77-514E-8543-9C9A15EE658D}" srcOrd="0" destOrd="0" parTransId="{EF84576C-4462-9B46-9346-185216BEC677}" sibTransId="{C9721A4F-30CB-264E-960D-8BCE2441CA93}"/>
    <dgm:cxn modelId="{C0C18B83-1F46-5945-8AF2-B573EC976D0F}" type="presOf" srcId="{9F2E7E63-4336-DC4D-9821-825AB626E361}" destId="{82A87E72-37F6-5447-A3F1-50C60B2B9847}" srcOrd="0" destOrd="0" presId="urn:microsoft.com/office/officeart/2005/8/layout/hierarchy1"/>
    <dgm:cxn modelId="{BB1B588A-9DFE-5545-9D2D-59B6E9DE31E6}" type="presOf" srcId="{A9A4B107-ADBC-2F46-B050-B1AE3778B211}" destId="{D9EBD267-0EFA-C240-83BE-50DBE0B71EAD}" srcOrd="0" destOrd="0" presId="urn:microsoft.com/office/officeart/2005/8/layout/hierarchy1"/>
    <dgm:cxn modelId="{1D782F8B-D3C4-0944-B399-FA1555CC3AFA}" type="presOf" srcId="{300BF077-A2A1-CB41-9481-970D809C6EBD}" destId="{E9759A64-255A-6345-B236-1D7C14B6DC03}" srcOrd="0" destOrd="0" presId="urn:microsoft.com/office/officeart/2005/8/layout/hierarchy1"/>
    <dgm:cxn modelId="{47299697-55D9-7943-90FF-D6E44CF75833}" srcId="{8DF0DD7A-9DAC-624C-8A13-195FB57C2EE9}" destId="{A9A4B107-ADBC-2F46-B050-B1AE3778B211}" srcOrd="0" destOrd="0" parTransId="{4D018373-2B13-8641-8FC9-B997355863BB}" sibTransId="{474A8C31-FAFE-E244-8064-3A9ED6A66665}"/>
    <dgm:cxn modelId="{BEC47A9B-04C4-8445-BF79-8D7CA66AECC6}" srcId="{8DF0DD7A-9DAC-624C-8A13-195FB57C2EE9}" destId="{17CB0C99-F390-5446-BEE9-612B6FE173E1}" srcOrd="1" destOrd="0" parTransId="{9685966F-ACDE-A741-847A-1FDF287E3E77}" sibTransId="{BE7EF671-DAA6-EA49-972B-455980E2D2C0}"/>
    <dgm:cxn modelId="{7E95289C-1522-9A4F-BF23-11CBFDF45E08}" srcId="{17CB0C99-F390-5446-BEE9-612B6FE173E1}" destId="{B3EE2C86-5937-AB48-AFC1-3B40512E6AAA}" srcOrd="3" destOrd="0" parTransId="{6DA633AB-BD15-0848-9F87-EDEDE88F5346}" sibTransId="{33F1193C-5687-EF40-8E60-DE1A52131145}"/>
    <dgm:cxn modelId="{2EDC54A7-555A-044E-B245-F857B0A165B7}" type="presOf" srcId="{60270A33-004D-8640-8212-08CFBE99176A}" destId="{DCB151D6-8D55-B344-8D04-3455EDADFB31}" srcOrd="0" destOrd="0" presId="urn:microsoft.com/office/officeart/2005/8/layout/hierarchy1"/>
    <dgm:cxn modelId="{FAF909AB-C8C6-1049-8772-342D3BC0AE8F}" srcId="{A9A4B107-ADBC-2F46-B050-B1AE3778B211}" destId="{24D02EAD-5DB9-C741-9FC9-7266801EC230}" srcOrd="0" destOrd="0" parTransId="{B756762A-7F95-A543-BA71-DBA9B6D08F9F}" sibTransId="{E062354A-7193-8642-9549-8B0718803CD2}"/>
    <dgm:cxn modelId="{FAC60AAF-8EA4-0E4B-86E5-63BCB49EC645}" type="presOf" srcId="{4D018373-2B13-8641-8FC9-B997355863BB}" destId="{2786102B-6ACE-9A4E-A79C-A13C66CA3C2C}" srcOrd="0" destOrd="0" presId="urn:microsoft.com/office/officeart/2005/8/layout/hierarchy1"/>
    <dgm:cxn modelId="{2B550BB2-60A1-F74B-88FC-A34CBBD32C85}" type="presOf" srcId="{24BE5DE8-53B0-634F-91A1-1F7DDD49D013}" destId="{E16B9F01-CFBC-944B-BAA6-57F24BC1B0CF}" srcOrd="0" destOrd="0" presId="urn:microsoft.com/office/officeart/2005/8/layout/hierarchy1"/>
    <dgm:cxn modelId="{4B53E8BD-3600-4F4D-8ED1-2F54031979C4}" type="presOf" srcId="{9685966F-ACDE-A741-847A-1FDF287E3E77}" destId="{1725EF81-EDF1-894D-8299-18DE310077F2}" srcOrd="0" destOrd="0" presId="urn:microsoft.com/office/officeart/2005/8/layout/hierarchy1"/>
    <dgm:cxn modelId="{E37480C5-DA0B-184D-A368-DC46FA971B89}" type="presOf" srcId="{753CF889-C9F4-FF46-BF4B-FA7460E54162}" destId="{C16E8CEE-299F-7642-AF37-063A3F537EBF}" srcOrd="0" destOrd="0" presId="urn:microsoft.com/office/officeart/2005/8/layout/hierarchy1"/>
    <dgm:cxn modelId="{BCDF57D8-48D7-C649-8BED-22280E53A46C}" type="presOf" srcId="{B3EE2C86-5937-AB48-AFC1-3B40512E6AAA}" destId="{EFD20A8A-FA27-6B47-BEC0-84816976496B}" srcOrd="0" destOrd="0" presId="urn:microsoft.com/office/officeart/2005/8/layout/hierarchy1"/>
    <dgm:cxn modelId="{0DE584E3-1D88-F149-A9E7-EA3CBDD485E5}" type="presOf" srcId="{2299E8D7-D513-F042-A762-05D401DC2F56}" destId="{D2E98F0D-7823-4842-9265-4D22774BA429}" srcOrd="0" destOrd="0" presId="urn:microsoft.com/office/officeart/2005/8/layout/hierarchy1"/>
    <dgm:cxn modelId="{4CC595EA-E063-F343-BE53-7FD446FD9D72}" srcId="{17CB0C99-F390-5446-BEE9-612B6FE173E1}" destId="{64BD82F5-B7A3-0248-882C-4A2FA09CAB53}" srcOrd="2" destOrd="0" parTransId="{9F2E7E63-4336-DC4D-9821-825AB626E361}" sibTransId="{5D388C4A-6404-6B4A-AE86-86DC95F2D365}"/>
    <dgm:cxn modelId="{89371BEF-B030-8F4B-8D88-2F697779EB42}" type="presOf" srcId="{D65B5AF0-A58F-DF47-B109-14A9A619A2F3}" destId="{0740EDC1-3EAD-164E-A3FF-880AC95D888F}" srcOrd="0" destOrd="0" presId="urn:microsoft.com/office/officeart/2005/8/layout/hierarchy1"/>
    <dgm:cxn modelId="{BF5371F2-EF3F-3E4A-AAA9-6C1465470740}" srcId="{17CB0C99-F390-5446-BEE9-612B6FE173E1}" destId="{60270A33-004D-8640-8212-08CFBE99176A}" srcOrd="1" destOrd="0" parTransId="{153A2E1A-8E38-284A-91D4-5BFEAE859CF6}" sibTransId="{055295DC-96B7-1B4D-A609-7C0E64FFFCDD}"/>
    <dgm:cxn modelId="{40DE8DF3-A670-FC49-98C3-D5859E4863BD}" srcId="{8DF0DD7A-9DAC-624C-8A13-195FB57C2EE9}" destId="{2299E8D7-D513-F042-A762-05D401DC2F56}" srcOrd="2" destOrd="0" parTransId="{D65B5AF0-A58F-DF47-B109-14A9A619A2F3}" sibTransId="{E6754668-4A3D-6F42-8046-11F9E9B74DEB}"/>
    <dgm:cxn modelId="{56CDC2F7-9DAD-3443-A8E6-9B4129E31181}" type="presOf" srcId="{153A2E1A-8E38-284A-91D4-5BFEAE859CF6}" destId="{28310808-FB15-3448-A1F1-EE1DE331F423}" srcOrd="0" destOrd="0" presId="urn:microsoft.com/office/officeart/2005/8/layout/hierarchy1"/>
    <dgm:cxn modelId="{F5E8DBFF-F7BB-2047-97EC-1CB030B9CAC6}" type="presOf" srcId="{17CB0C99-F390-5446-BEE9-612B6FE173E1}" destId="{CD24758A-2CA1-2C4F-B95A-A078559DB47E}" srcOrd="0" destOrd="0" presId="urn:microsoft.com/office/officeart/2005/8/layout/hierarchy1"/>
    <dgm:cxn modelId="{409B8650-5B93-874F-BB9E-1930A928C1AC}" type="presParOf" srcId="{836E37D2-4A7C-AE49-9D9D-BD2281BEAE80}" destId="{F3B010BE-D596-B043-88A5-E521D8559FCF}" srcOrd="0" destOrd="0" presId="urn:microsoft.com/office/officeart/2005/8/layout/hierarchy1"/>
    <dgm:cxn modelId="{1EBA4288-2908-604C-9EAB-1451728C63F0}" type="presParOf" srcId="{F3B010BE-D596-B043-88A5-E521D8559FCF}" destId="{2527B805-71E8-AD47-AC8B-DD3DB71A3DD6}" srcOrd="0" destOrd="0" presId="urn:microsoft.com/office/officeart/2005/8/layout/hierarchy1"/>
    <dgm:cxn modelId="{D1E1EFC9-B90E-C44D-BA2A-CCA6103AF382}" type="presParOf" srcId="{2527B805-71E8-AD47-AC8B-DD3DB71A3DD6}" destId="{D03A9BE7-0936-9D4B-BF7A-60A8221C6E98}" srcOrd="0" destOrd="0" presId="urn:microsoft.com/office/officeart/2005/8/layout/hierarchy1"/>
    <dgm:cxn modelId="{8BC1185E-FE97-584A-8681-BC224120FB0A}" type="presParOf" srcId="{2527B805-71E8-AD47-AC8B-DD3DB71A3DD6}" destId="{7C043880-5C5A-B64A-BB0F-45D5DDD1A102}" srcOrd="1" destOrd="0" presId="urn:microsoft.com/office/officeart/2005/8/layout/hierarchy1"/>
    <dgm:cxn modelId="{A4395F9C-A7FB-B848-86AB-252CC0F69B5A}" type="presParOf" srcId="{F3B010BE-D596-B043-88A5-E521D8559FCF}" destId="{84F3C0DF-38F0-FA46-A36A-1CEF18FF71AF}" srcOrd="1" destOrd="0" presId="urn:microsoft.com/office/officeart/2005/8/layout/hierarchy1"/>
    <dgm:cxn modelId="{02DC51B3-3EC0-0E42-B50F-4D3462DF9909}" type="presParOf" srcId="{84F3C0DF-38F0-FA46-A36A-1CEF18FF71AF}" destId="{2786102B-6ACE-9A4E-A79C-A13C66CA3C2C}" srcOrd="0" destOrd="0" presId="urn:microsoft.com/office/officeart/2005/8/layout/hierarchy1"/>
    <dgm:cxn modelId="{E7D6464A-6BF4-D546-B716-117A869AF354}" type="presParOf" srcId="{84F3C0DF-38F0-FA46-A36A-1CEF18FF71AF}" destId="{3DA2B54C-29EF-F640-9780-52D32CF344FC}" srcOrd="1" destOrd="0" presId="urn:microsoft.com/office/officeart/2005/8/layout/hierarchy1"/>
    <dgm:cxn modelId="{E80A75F5-635B-F544-8377-714581690161}" type="presParOf" srcId="{3DA2B54C-29EF-F640-9780-52D32CF344FC}" destId="{9B36EFA3-A773-9945-8FD0-EFDDAD789331}" srcOrd="0" destOrd="0" presId="urn:microsoft.com/office/officeart/2005/8/layout/hierarchy1"/>
    <dgm:cxn modelId="{BEFEE935-C863-0F47-8133-D69AA6B4CCBB}" type="presParOf" srcId="{9B36EFA3-A773-9945-8FD0-EFDDAD789331}" destId="{F686CAFF-A4E1-864D-B4C7-8AB5C4A40295}" srcOrd="0" destOrd="0" presId="urn:microsoft.com/office/officeart/2005/8/layout/hierarchy1"/>
    <dgm:cxn modelId="{A59F327C-EB70-4B47-AEFF-30AB62DBB0B5}" type="presParOf" srcId="{9B36EFA3-A773-9945-8FD0-EFDDAD789331}" destId="{D9EBD267-0EFA-C240-83BE-50DBE0B71EAD}" srcOrd="1" destOrd="0" presId="urn:microsoft.com/office/officeart/2005/8/layout/hierarchy1"/>
    <dgm:cxn modelId="{7C97687E-CDB4-C24F-8089-6BD7C7952289}" type="presParOf" srcId="{3DA2B54C-29EF-F640-9780-52D32CF344FC}" destId="{6DFF16A6-99B5-8E47-A31C-2AC678F322B9}" srcOrd="1" destOrd="0" presId="urn:microsoft.com/office/officeart/2005/8/layout/hierarchy1"/>
    <dgm:cxn modelId="{6FE70264-1B5C-D04C-A08E-3C734D14C7DC}" type="presParOf" srcId="{6DFF16A6-99B5-8E47-A31C-2AC678F322B9}" destId="{DF9939A2-C5FE-2C43-B905-E4B7D043ACC1}" srcOrd="0" destOrd="0" presId="urn:microsoft.com/office/officeart/2005/8/layout/hierarchy1"/>
    <dgm:cxn modelId="{964377E0-D2FC-264E-87BE-C99EB1912D22}" type="presParOf" srcId="{6DFF16A6-99B5-8E47-A31C-2AC678F322B9}" destId="{E7BE05EB-EEB0-B24E-AF44-35C1CDFA17B6}" srcOrd="1" destOrd="0" presId="urn:microsoft.com/office/officeart/2005/8/layout/hierarchy1"/>
    <dgm:cxn modelId="{2A39834B-D272-2245-800C-10BF366A8D62}" type="presParOf" srcId="{E7BE05EB-EEB0-B24E-AF44-35C1CDFA17B6}" destId="{819DD916-22EF-BF4C-B5A4-949BD96150FD}" srcOrd="0" destOrd="0" presId="urn:microsoft.com/office/officeart/2005/8/layout/hierarchy1"/>
    <dgm:cxn modelId="{10380B99-20A6-D447-A66A-A851386E2F78}" type="presParOf" srcId="{819DD916-22EF-BF4C-B5A4-949BD96150FD}" destId="{B12F0A1C-2438-B64C-9DE6-C43B88FBBCBA}" srcOrd="0" destOrd="0" presId="urn:microsoft.com/office/officeart/2005/8/layout/hierarchy1"/>
    <dgm:cxn modelId="{86352DA4-C564-3B42-96CA-DAA29678A2F9}" type="presParOf" srcId="{819DD916-22EF-BF4C-B5A4-949BD96150FD}" destId="{BD00EE43-72F8-6A46-820E-E75BE212E9E7}" srcOrd="1" destOrd="0" presId="urn:microsoft.com/office/officeart/2005/8/layout/hierarchy1"/>
    <dgm:cxn modelId="{663588F1-F83B-9349-8845-EC27A43F67A9}" type="presParOf" srcId="{E7BE05EB-EEB0-B24E-AF44-35C1CDFA17B6}" destId="{C764459D-6FED-D448-BC6B-78BBF9DAD81E}" srcOrd="1" destOrd="0" presId="urn:microsoft.com/office/officeart/2005/8/layout/hierarchy1"/>
    <dgm:cxn modelId="{096B4BF8-F5B2-5447-88D7-904EE7285D57}" type="presParOf" srcId="{6DFF16A6-99B5-8E47-A31C-2AC678F322B9}" destId="{E9759A64-255A-6345-B236-1D7C14B6DC03}" srcOrd="2" destOrd="0" presId="urn:microsoft.com/office/officeart/2005/8/layout/hierarchy1"/>
    <dgm:cxn modelId="{0A1FB9BD-750F-AD45-A8BC-8BBFFFCD9745}" type="presParOf" srcId="{6DFF16A6-99B5-8E47-A31C-2AC678F322B9}" destId="{55180DD3-401F-BC48-83C0-5CCEF93A55BD}" srcOrd="3" destOrd="0" presId="urn:microsoft.com/office/officeart/2005/8/layout/hierarchy1"/>
    <dgm:cxn modelId="{FB697849-2A2A-C94D-8676-0645876810EF}" type="presParOf" srcId="{55180DD3-401F-BC48-83C0-5CCEF93A55BD}" destId="{E2D96CDB-55CF-2B42-B597-0252A2EE0960}" srcOrd="0" destOrd="0" presId="urn:microsoft.com/office/officeart/2005/8/layout/hierarchy1"/>
    <dgm:cxn modelId="{FD93DDC5-BFAB-E349-BC69-1350CD7A51EB}" type="presParOf" srcId="{E2D96CDB-55CF-2B42-B597-0252A2EE0960}" destId="{6D305E4B-C578-DE4C-B6D4-2CDEB14F07F7}" srcOrd="0" destOrd="0" presId="urn:microsoft.com/office/officeart/2005/8/layout/hierarchy1"/>
    <dgm:cxn modelId="{62537A2C-7C67-734C-A34A-0C4D6E1FB879}" type="presParOf" srcId="{E2D96CDB-55CF-2B42-B597-0252A2EE0960}" destId="{BBB7AC4B-B8DC-8642-978D-BB5A6A1F3497}" srcOrd="1" destOrd="0" presId="urn:microsoft.com/office/officeart/2005/8/layout/hierarchy1"/>
    <dgm:cxn modelId="{C51D18E8-4B41-CD4A-B5F6-311449055156}" type="presParOf" srcId="{55180DD3-401F-BC48-83C0-5CCEF93A55BD}" destId="{DA5F9D31-8279-E64F-9259-3A1D63C53F8C}" srcOrd="1" destOrd="0" presId="urn:microsoft.com/office/officeart/2005/8/layout/hierarchy1"/>
    <dgm:cxn modelId="{730B37A0-248F-A94B-8B5B-D68802F2DDDA}" type="presParOf" srcId="{84F3C0DF-38F0-FA46-A36A-1CEF18FF71AF}" destId="{1725EF81-EDF1-894D-8299-18DE310077F2}" srcOrd="2" destOrd="0" presId="urn:microsoft.com/office/officeart/2005/8/layout/hierarchy1"/>
    <dgm:cxn modelId="{B28553D8-0463-8442-8314-AF5E146B6144}" type="presParOf" srcId="{84F3C0DF-38F0-FA46-A36A-1CEF18FF71AF}" destId="{2AD644ED-B03A-404F-B87D-E1046D67E605}" srcOrd="3" destOrd="0" presId="urn:microsoft.com/office/officeart/2005/8/layout/hierarchy1"/>
    <dgm:cxn modelId="{A0C2AB35-CE2B-FA4F-B47A-181C86B7EB3E}" type="presParOf" srcId="{2AD644ED-B03A-404F-B87D-E1046D67E605}" destId="{D9B08401-3158-D848-8846-C9B6530FF8A0}" srcOrd="0" destOrd="0" presId="urn:microsoft.com/office/officeart/2005/8/layout/hierarchy1"/>
    <dgm:cxn modelId="{7E61E0F2-7B26-DD4A-B7E7-90F4482D6E67}" type="presParOf" srcId="{D9B08401-3158-D848-8846-C9B6530FF8A0}" destId="{A89BF215-4A40-6443-9E34-7CA8B1313B5C}" srcOrd="0" destOrd="0" presId="urn:microsoft.com/office/officeart/2005/8/layout/hierarchy1"/>
    <dgm:cxn modelId="{2A81C572-9276-E44D-A798-FEEFA4392193}" type="presParOf" srcId="{D9B08401-3158-D848-8846-C9B6530FF8A0}" destId="{CD24758A-2CA1-2C4F-B95A-A078559DB47E}" srcOrd="1" destOrd="0" presId="urn:microsoft.com/office/officeart/2005/8/layout/hierarchy1"/>
    <dgm:cxn modelId="{348909A9-3E46-E240-B0B4-C89F5E71E147}" type="presParOf" srcId="{2AD644ED-B03A-404F-B87D-E1046D67E605}" destId="{612B9057-DF57-414D-95E5-BA5BAED768D0}" srcOrd="1" destOrd="0" presId="urn:microsoft.com/office/officeart/2005/8/layout/hierarchy1"/>
    <dgm:cxn modelId="{F8EE06D0-1F4E-1543-B869-8752796477C7}" type="presParOf" srcId="{612B9057-DF57-414D-95E5-BA5BAED768D0}" destId="{C16E8CEE-299F-7642-AF37-063A3F537EBF}" srcOrd="0" destOrd="0" presId="urn:microsoft.com/office/officeart/2005/8/layout/hierarchy1"/>
    <dgm:cxn modelId="{79953F80-0CC3-994A-B9FF-B07D2613F0B4}" type="presParOf" srcId="{612B9057-DF57-414D-95E5-BA5BAED768D0}" destId="{E97CA353-934E-7F40-A15E-2A0D250B2F60}" srcOrd="1" destOrd="0" presId="urn:microsoft.com/office/officeart/2005/8/layout/hierarchy1"/>
    <dgm:cxn modelId="{80FF2EFF-C93F-8F48-B23E-B9F4288DFFDB}" type="presParOf" srcId="{E97CA353-934E-7F40-A15E-2A0D250B2F60}" destId="{22639347-3024-FD49-89A1-76A069DB218C}" srcOrd="0" destOrd="0" presId="urn:microsoft.com/office/officeart/2005/8/layout/hierarchy1"/>
    <dgm:cxn modelId="{20A92E8F-9DB9-9F4B-8898-3949F3600FB1}" type="presParOf" srcId="{22639347-3024-FD49-89A1-76A069DB218C}" destId="{10B52176-8055-9941-869E-37B34210E4BF}" srcOrd="0" destOrd="0" presId="urn:microsoft.com/office/officeart/2005/8/layout/hierarchy1"/>
    <dgm:cxn modelId="{AC68E82E-7615-A743-BD90-0052127DB369}" type="presParOf" srcId="{22639347-3024-FD49-89A1-76A069DB218C}" destId="{E16B9F01-CFBC-944B-BAA6-57F24BC1B0CF}" srcOrd="1" destOrd="0" presId="urn:microsoft.com/office/officeart/2005/8/layout/hierarchy1"/>
    <dgm:cxn modelId="{AC9231A4-C77B-2B43-8318-704E15FBA723}" type="presParOf" srcId="{E97CA353-934E-7F40-A15E-2A0D250B2F60}" destId="{462433D1-C551-4C49-8BA9-DC736E3DD623}" srcOrd="1" destOrd="0" presId="urn:microsoft.com/office/officeart/2005/8/layout/hierarchy1"/>
    <dgm:cxn modelId="{6AF3DE43-E054-B843-B000-8840953EDD92}" type="presParOf" srcId="{612B9057-DF57-414D-95E5-BA5BAED768D0}" destId="{28310808-FB15-3448-A1F1-EE1DE331F423}" srcOrd="2" destOrd="0" presId="urn:microsoft.com/office/officeart/2005/8/layout/hierarchy1"/>
    <dgm:cxn modelId="{AB7D2C1D-3EC6-5840-A9E6-4D24EBC641BD}" type="presParOf" srcId="{612B9057-DF57-414D-95E5-BA5BAED768D0}" destId="{4C983251-A420-FF40-B309-912366D5B5BB}" srcOrd="3" destOrd="0" presId="urn:microsoft.com/office/officeart/2005/8/layout/hierarchy1"/>
    <dgm:cxn modelId="{ADB922D1-B0CA-0847-BF39-D815661AEB64}" type="presParOf" srcId="{4C983251-A420-FF40-B309-912366D5B5BB}" destId="{6D44CADC-4BF8-9B47-9311-3D78C7B9EB13}" srcOrd="0" destOrd="0" presId="urn:microsoft.com/office/officeart/2005/8/layout/hierarchy1"/>
    <dgm:cxn modelId="{7321F457-2FE9-EC48-BA2A-7691D6E1708D}" type="presParOf" srcId="{6D44CADC-4BF8-9B47-9311-3D78C7B9EB13}" destId="{B87CD8D5-08C7-894A-B630-DFC7F308FB68}" srcOrd="0" destOrd="0" presId="urn:microsoft.com/office/officeart/2005/8/layout/hierarchy1"/>
    <dgm:cxn modelId="{FA536D27-9030-4C48-9BB3-D016187A91B6}" type="presParOf" srcId="{6D44CADC-4BF8-9B47-9311-3D78C7B9EB13}" destId="{DCB151D6-8D55-B344-8D04-3455EDADFB31}" srcOrd="1" destOrd="0" presId="urn:microsoft.com/office/officeart/2005/8/layout/hierarchy1"/>
    <dgm:cxn modelId="{682806B4-C218-D64E-919B-AE0DED097262}" type="presParOf" srcId="{4C983251-A420-FF40-B309-912366D5B5BB}" destId="{6F4AFA1D-ED4C-6243-AC81-796E8039C9A5}" srcOrd="1" destOrd="0" presId="urn:microsoft.com/office/officeart/2005/8/layout/hierarchy1"/>
    <dgm:cxn modelId="{C1EE1C2B-D4B3-E949-B55F-E073EBBBF0CA}" type="presParOf" srcId="{612B9057-DF57-414D-95E5-BA5BAED768D0}" destId="{82A87E72-37F6-5447-A3F1-50C60B2B9847}" srcOrd="4" destOrd="0" presId="urn:microsoft.com/office/officeart/2005/8/layout/hierarchy1"/>
    <dgm:cxn modelId="{FAA41C42-5EAF-3D4A-9F4C-09708D2D7349}" type="presParOf" srcId="{612B9057-DF57-414D-95E5-BA5BAED768D0}" destId="{387F04BE-6BC2-C04B-B916-933AE6DC34C1}" srcOrd="5" destOrd="0" presId="urn:microsoft.com/office/officeart/2005/8/layout/hierarchy1"/>
    <dgm:cxn modelId="{D1D8A23E-F347-8C4A-ACDB-14D6E0E8E67A}" type="presParOf" srcId="{387F04BE-6BC2-C04B-B916-933AE6DC34C1}" destId="{EB9D4C03-C317-AF4D-8AC5-9FB3031F4BD9}" srcOrd="0" destOrd="0" presId="urn:microsoft.com/office/officeart/2005/8/layout/hierarchy1"/>
    <dgm:cxn modelId="{FEB0FB9D-C5D8-6E44-9424-BC4AD0593202}" type="presParOf" srcId="{EB9D4C03-C317-AF4D-8AC5-9FB3031F4BD9}" destId="{D1505370-5B12-A74A-BB34-025ADC6AAA30}" srcOrd="0" destOrd="0" presId="urn:microsoft.com/office/officeart/2005/8/layout/hierarchy1"/>
    <dgm:cxn modelId="{79730F0E-5E16-9645-8401-4C1703F0B4EF}" type="presParOf" srcId="{EB9D4C03-C317-AF4D-8AC5-9FB3031F4BD9}" destId="{A3E2E50F-B1CD-9045-882C-6F84A308AD6A}" srcOrd="1" destOrd="0" presId="urn:microsoft.com/office/officeart/2005/8/layout/hierarchy1"/>
    <dgm:cxn modelId="{FBBFBA44-20AA-C449-996C-D3ECEED70378}" type="presParOf" srcId="{387F04BE-6BC2-C04B-B916-933AE6DC34C1}" destId="{F33D046B-B162-924C-A824-E288681FB659}" srcOrd="1" destOrd="0" presId="urn:microsoft.com/office/officeart/2005/8/layout/hierarchy1"/>
    <dgm:cxn modelId="{443BB009-B3BF-8041-B198-529673C5DA2D}" type="presParOf" srcId="{612B9057-DF57-414D-95E5-BA5BAED768D0}" destId="{3DFA4E54-3D23-4E46-8370-AE29AA4892CA}" srcOrd="6" destOrd="0" presId="urn:microsoft.com/office/officeart/2005/8/layout/hierarchy1"/>
    <dgm:cxn modelId="{D17E90A1-0CF5-954E-B2B2-A44F3D01BE48}" type="presParOf" srcId="{612B9057-DF57-414D-95E5-BA5BAED768D0}" destId="{1A33045B-3664-6F41-B65A-0FC7B0EF2117}" srcOrd="7" destOrd="0" presId="urn:microsoft.com/office/officeart/2005/8/layout/hierarchy1"/>
    <dgm:cxn modelId="{49DB5E4F-F4AD-2449-9119-B0BFDF164644}" type="presParOf" srcId="{1A33045B-3664-6F41-B65A-0FC7B0EF2117}" destId="{93D2F30F-AF08-6D4A-9AE6-68904023039B}" srcOrd="0" destOrd="0" presId="urn:microsoft.com/office/officeart/2005/8/layout/hierarchy1"/>
    <dgm:cxn modelId="{8B0DDCBB-E58F-104D-93BD-CBEDA7E3B098}" type="presParOf" srcId="{93D2F30F-AF08-6D4A-9AE6-68904023039B}" destId="{1F991ECB-EE89-9F44-811A-DDEE5DF6AD5A}" srcOrd="0" destOrd="0" presId="urn:microsoft.com/office/officeart/2005/8/layout/hierarchy1"/>
    <dgm:cxn modelId="{BD68EB4B-1232-7943-8476-3E357F4BE73D}" type="presParOf" srcId="{93D2F30F-AF08-6D4A-9AE6-68904023039B}" destId="{EFD20A8A-FA27-6B47-BEC0-84816976496B}" srcOrd="1" destOrd="0" presId="urn:microsoft.com/office/officeart/2005/8/layout/hierarchy1"/>
    <dgm:cxn modelId="{DF0CB4C3-D77D-A44F-B95D-8E42B29BDF73}" type="presParOf" srcId="{1A33045B-3664-6F41-B65A-0FC7B0EF2117}" destId="{6EE1CF3D-5F62-B344-8EED-3D086D96F524}" srcOrd="1" destOrd="0" presId="urn:microsoft.com/office/officeart/2005/8/layout/hierarchy1"/>
    <dgm:cxn modelId="{F8F1A147-EEE5-E24A-9860-6B3BA05ECD3E}" type="presParOf" srcId="{84F3C0DF-38F0-FA46-A36A-1CEF18FF71AF}" destId="{0740EDC1-3EAD-164E-A3FF-880AC95D888F}" srcOrd="4" destOrd="0" presId="urn:microsoft.com/office/officeart/2005/8/layout/hierarchy1"/>
    <dgm:cxn modelId="{2C30C7CB-7C7A-7748-998E-C85F8614C7AE}" type="presParOf" srcId="{84F3C0DF-38F0-FA46-A36A-1CEF18FF71AF}" destId="{96B09DC7-F6B6-B743-861D-9B9399CC2103}" srcOrd="5" destOrd="0" presId="urn:microsoft.com/office/officeart/2005/8/layout/hierarchy1"/>
    <dgm:cxn modelId="{4B0EC62E-8C0C-1A49-9481-283C2787966F}" type="presParOf" srcId="{96B09DC7-F6B6-B743-861D-9B9399CC2103}" destId="{2D670CC6-838F-8240-B7C9-1F1C10FE5AFF}" srcOrd="0" destOrd="0" presId="urn:microsoft.com/office/officeart/2005/8/layout/hierarchy1"/>
    <dgm:cxn modelId="{5C282E1E-ACBA-3141-A24D-DD2E81BA26F3}" type="presParOf" srcId="{2D670CC6-838F-8240-B7C9-1F1C10FE5AFF}" destId="{F8DDD0CB-C27C-864D-876B-A666F06C3522}" srcOrd="0" destOrd="0" presId="urn:microsoft.com/office/officeart/2005/8/layout/hierarchy1"/>
    <dgm:cxn modelId="{A4D24D8E-1353-0842-963D-F3C12779C95C}" type="presParOf" srcId="{2D670CC6-838F-8240-B7C9-1F1C10FE5AFF}" destId="{D2E98F0D-7823-4842-9265-4D22774BA429}" srcOrd="1" destOrd="0" presId="urn:microsoft.com/office/officeart/2005/8/layout/hierarchy1"/>
    <dgm:cxn modelId="{17851DD1-A8E6-4B44-B1FB-2375ED0AB143}" type="presParOf" srcId="{96B09DC7-F6B6-B743-861D-9B9399CC2103}" destId="{2F6FC02E-2564-7D4D-8749-AAB96ACB51F1}" srcOrd="1" destOrd="0" presId="urn:microsoft.com/office/officeart/2005/8/layout/hierarchy1"/>
    <dgm:cxn modelId="{24B0EE1D-E92B-F142-87DD-05BF043DE4E8}" type="presParOf" srcId="{2F6FC02E-2564-7D4D-8749-AAB96ACB51F1}" destId="{F52D0B4B-7658-B44E-BA00-7301A370618A}" srcOrd="0" destOrd="0" presId="urn:microsoft.com/office/officeart/2005/8/layout/hierarchy1"/>
    <dgm:cxn modelId="{295A08FC-531D-CF47-A09A-AFE65E3DB7D3}" type="presParOf" srcId="{2F6FC02E-2564-7D4D-8749-AAB96ACB51F1}" destId="{74E84140-3BCE-E04A-A2F5-1C5184C6FDF9}" srcOrd="1" destOrd="0" presId="urn:microsoft.com/office/officeart/2005/8/layout/hierarchy1"/>
    <dgm:cxn modelId="{C641F8C3-2C68-6045-87B4-ABBE23A3E9F4}" type="presParOf" srcId="{74E84140-3BCE-E04A-A2F5-1C5184C6FDF9}" destId="{7801CED5-5EFA-D94A-9E2C-E53236B5644B}" srcOrd="0" destOrd="0" presId="urn:microsoft.com/office/officeart/2005/8/layout/hierarchy1"/>
    <dgm:cxn modelId="{A36EB4F6-D2A0-3740-8804-77AF44F43D51}" type="presParOf" srcId="{7801CED5-5EFA-D94A-9E2C-E53236B5644B}" destId="{D709FD54-763E-A04A-AFE1-C80CC4107BBD}" srcOrd="0" destOrd="0" presId="urn:microsoft.com/office/officeart/2005/8/layout/hierarchy1"/>
    <dgm:cxn modelId="{C13BB62C-9D84-DF4E-8BB0-E501BF466370}" type="presParOf" srcId="{7801CED5-5EFA-D94A-9E2C-E53236B5644B}" destId="{DA60838B-77A5-3C44-A54C-8C62853B8B69}" srcOrd="1" destOrd="0" presId="urn:microsoft.com/office/officeart/2005/8/layout/hierarchy1"/>
    <dgm:cxn modelId="{BEDE182B-400E-1F4E-9CFF-5A08A7921CD7}" type="presParOf" srcId="{74E84140-3BCE-E04A-A2F5-1C5184C6FDF9}" destId="{F9ACB47D-B629-EB48-AB51-2BFA03DA2A7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090A15-3950-6746-A285-C9413601A179}" type="doc">
      <dgm:prSet loTypeId="urn:microsoft.com/office/officeart/2005/8/layout/pList2#1" loCatId="" qsTypeId="urn:microsoft.com/office/officeart/2005/8/quickstyle/simple1" qsCatId="simple" csTypeId="urn:microsoft.com/office/officeart/2005/8/colors/accent1_2" csCatId="accent1" phldr="1"/>
      <dgm:spPr/>
    </dgm:pt>
    <dgm:pt modelId="{11083676-0FEE-7E4E-A68B-9BC711A68E7E}">
      <dgm:prSet phldrT="[Text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Həyat</a:t>
          </a:r>
          <a:r>
            <a:rPr lang="en-US" sz="1800" b="1" i="1" u="sng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şəraiti</a:t>
          </a:r>
          <a:endParaRPr lang="en-US" sz="1800" b="1" i="1" u="sng" kern="1200" dirty="0">
            <a:solidFill>
              <a:srgbClr val="00206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Qidalanma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qıcıqlandırıcı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nitratlı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hisə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verilmiş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az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bitkili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  <a:p>
          <a:pPr>
            <a:buFont typeface="Arial" panose="020B0604020202020204" pitchFamily="34" charset="0"/>
            <a:buChar char="•"/>
          </a:pP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Toksinlər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aflatoksin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alkoqol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siqaret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Radiasiya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A, C vitamin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azlığı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3FACD97-7B5D-6B4B-90CF-91789DABB657}" type="parTrans" cxnId="{93B0EEEA-639A-3542-BF63-EE580A84F3ED}">
      <dgm:prSet/>
      <dgm:spPr/>
      <dgm:t>
        <a:bodyPr/>
        <a:lstStyle/>
        <a:p>
          <a:endParaRPr lang="en-US"/>
        </a:p>
      </dgm:t>
    </dgm:pt>
    <dgm:pt modelId="{EB99903E-F2CD-B044-A3E4-D5802FE40A81}" type="sibTrans" cxnId="{93B0EEEA-639A-3542-BF63-EE580A84F3ED}">
      <dgm:prSet/>
      <dgm:spPr/>
      <dgm:t>
        <a:bodyPr/>
        <a:lstStyle/>
        <a:p>
          <a:endParaRPr lang="en-US"/>
        </a:p>
      </dgm:t>
    </dgm:pt>
    <dgm:pt modelId="{D7B0801D-71F8-984B-8EE1-66282C12F05F}">
      <dgm:prSet phldrT="[Text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Genetik</a:t>
          </a:r>
          <a:endParaRPr lang="en-US" sz="1800" b="1" i="1" u="sng" kern="1200" dirty="0">
            <a:solidFill>
              <a:srgbClr val="00206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qrup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Ailəvi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anamnez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Kişi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cinsi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A13152D-5679-844E-B85A-37028C89A62C}" type="parTrans" cxnId="{A3DD4B25-5EE8-F44D-B409-74618B9575C1}">
      <dgm:prSet/>
      <dgm:spPr/>
      <dgm:t>
        <a:bodyPr/>
        <a:lstStyle/>
        <a:p>
          <a:endParaRPr lang="en-US"/>
        </a:p>
      </dgm:t>
    </dgm:pt>
    <dgm:pt modelId="{C9580F91-306B-304C-B8C8-6B4634791CA7}" type="sibTrans" cxnId="{A3DD4B25-5EE8-F44D-B409-74618B9575C1}">
      <dgm:prSet/>
      <dgm:spPr/>
      <dgm:t>
        <a:bodyPr/>
        <a:lstStyle/>
        <a:p>
          <a:endParaRPr lang="en-US"/>
        </a:p>
      </dgm:t>
    </dgm:pt>
    <dgm:pt modelId="{B1CFB4AE-5266-8843-BE42-5F8F4CF20E72}">
      <dgm:prSet phldrT="[Text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Xəstəliklər</a:t>
          </a:r>
          <a:r>
            <a:rPr lang="en-US" sz="1600" b="1" i="1" u="sng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16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prekanseroz</a:t>
          </a:r>
          <a:r>
            <a:rPr lang="en-US" sz="1600" b="1" i="1" u="sng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vəziyyətlər</a:t>
          </a:r>
          <a:r>
            <a:rPr lang="en-US" sz="1600" b="1" i="1" u="sng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H. pylori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qastriti</a:t>
          </a:r>
          <a:endParaRPr lang="en-US" sz="16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Rezeksiya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olunmuş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</a:t>
          </a:r>
          <a:endParaRPr lang="en-US" sz="16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Xronik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atrofik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</a:t>
          </a:r>
          <a:endParaRPr lang="en-US" sz="16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Xronik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hipertrofik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</a:t>
          </a:r>
          <a:endParaRPr lang="en-US" sz="16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Adenomatoz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polip</a:t>
          </a:r>
          <a:endParaRPr lang="en-US" sz="16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778813EF-E4D2-3248-A0A5-5FAFFE4413AB}" type="parTrans" cxnId="{CC2BFDDB-34CC-5C45-A4A2-C7786427DC86}">
      <dgm:prSet/>
      <dgm:spPr/>
      <dgm:t>
        <a:bodyPr/>
        <a:lstStyle/>
        <a:p>
          <a:endParaRPr lang="en-US"/>
        </a:p>
      </dgm:t>
    </dgm:pt>
    <dgm:pt modelId="{14C48090-1DD0-2B44-BB31-33934918744B}" type="sibTrans" cxnId="{CC2BFDDB-34CC-5C45-A4A2-C7786427DC86}">
      <dgm:prSet/>
      <dgm:spPr/>
      <dgm:t>
        <a:bodyPr/>
        <a:lstStyle/>
        <a:p>
          <a:endParaRPr lang="en-US"/>
        </a:p>
      </dgm:t>
    </dgm:pt>
    <dgm:pt modelId="{4231219C-85A8-DE44-A1E1-2DEBDF2A7A9F}" type="pres">
      <dgm:prSet presAssocID="{02090A15-3950-6746-A285-C9413601A179}" presName="Name0" presStyleCnt="0">
        <dgm:presLayoutVars>
          <dgm:dir/>
          <dgm:resizeHandles val="exact"/>
        </dgm:presLayoutVars>
      </dgm:prSet>
      <dgm:spPr/>
    </dgm:pt>
    <dgm:pt modelId="{6E76B415-F3CC-EA49-891D-D9CB60C63764}" type="pres">
      <dgm:prSet presAssocID="{02090A15-3950-6746-A285-C9413601A179}" presName="bkgdShp" presStyleLbl="alignAccFollowNode1" presStyleIdx="0" presStyleCnt="1"/>
      <dgm:spPr>
        <a:solidFill>
          <a:schemeClr val="accent3">
            <a:lumMod val="20000"/>
            <a:lumOff val="80000"/>
            <a:alpha val="90000"/>
          </a:schemeClr>
        </a:solidFill>
      </dgm:spPr>
    </dgm:pt>
    <dgm:pt modelId="{11CEF1CF-2D9E-8048-99CB-B0B20100F2E0}" type="pres">
      <dgm:prSet presAssocID="{02090A15-3950-6746-A285-C9413601A179}" presName="linComp" presStyleCnt="0"/>
      <dgm:spPr/>
    </dgm:pt>
    <dgm:pt modelId="{561FEC46-9FC3-9242-81C5-ED05A1680C8B}" type="pres">
      <dgm:prSet presAssocID="{11083676-0FEE-7E4E-A68B-9BC711A68E7E}" presName="compNode" presStyleCnt="0"/>
      <dgm:spPr/>
    </dgm:pt>
    <dgm:pt modelId="{B3E5DC30-6D8E-D14E-92E7-72F1DBD200B3}" type="pres">
      <dgm:prSet presAssocID="{11083676-0FEE-7E4E-A68B-9BC711A68E7E}" presName="node" presStyleLbl="node1" presStyleIdx="0" presStyleCnt="3">
        <dgm:presLayoutVars>
          <dgm:bulletEnabled val="1"/>
        </dgm:presLayoutVars>
      </dgm:prSet>
      <dgm:spPr/>
    </dgm:pt>
    <dgm:pt modelId="{A98EE30E-955A-B942-9195-71833C0552EA}" type="pres">
      <dgm:prSet presAssocID="{11083676-0FEE-7E4E-A68B-9BC711A68E7E}" presName="invisiNode" presStyleLbl="node1" presStyleIdx="0" presStyleCnt="3"/>
      <dgm:spPr/>
    </dgm:pt>
    <dgm:pt modelId="{44EBC93F-9334-1248-B5DF-69CC8104A899}" type="pres">
      <dgm:prSet presAssocID="{11083676-0FEE-7E4E-A68B-9BC711A68E7E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690831CB-FAE7-9544-B956-D846B09AD217}" type="pres">
      <dgm:prSet presAssocID="{EB99903E-F2CD-B044-A3E4-D5802FE40A81}" presName="sibTrans" presStyleLbl="sibTrans2D1" presStyleIdx="0" presStyleCnt="0"/>
      <dgm:spPr/>
    </dgm:pt>
    <dgm:pt modelId="{8E51F849-2865-434C-BD1B-566C6330CBBE}" type="pres">
      <dgm:prSet presAssocID="{D7B0801D-71F8-984B-8EE1-66282C12F05F}" presName="compNode" presStyleCnt="0"/>
      <dgm:spPr/>
    </dgm:pt>
    <dgm:pt modelId="{CAD54AA2-8DF2-6843-BAB4-7B73B52B225F}" type="pres">
      <dgm:prSet presAssocID="{D7B0801D-71F8-984B-8EE1-66282C12F05F}" presName="node" presStyleLbl="node1" presStyleIdx="1" presStyleCnt="3">
        <dgm:presLayoutVars>
          <dgm:bulletEnabled val="1"/>
        </dgm:presLayoutVars>
      </dgm:prSet>
      <dgm:spPr/>
    </dgm:pt>
    <dgm:pt modelId="{6591DBDC-30F1-FF43-B957-B41E46BA8684}" type="pres">
      <dgm:prSet presAssocID="{D7B0801D-71F8-984B-8EE1-66282C12F05F}" presName="invisiNode" presStyleLbl="node1" presStyleIdx="1" presStyleCnt="3"/>
      <dgm:spPr/>
    </dgm:pt>
    <dgm:pt modelId="{C9E65D47-7F4D-BE46-90BB-BC150D4C70B9}" type="pres">
      <dgm:prSet presAssocID="{D7B0801D-71F8-984B-8EE1-66282C12F05F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81400FA2-0A5B-7447-919A-F58662D7073B}" type="pres">
      <dgm:prSet presAssocID="{C9580F91-306B-304C-B8C8-6B4634791CA7}" presName="sibTrans" presStyleLbl="sibTrans2D1" presStyleIdx="0" presStyleCnt="0"/>
      <dgm:spPr/>
    </dgm:pt>
    <dgm:pt modelId="{E59BF23B-1977-8049-A39B-ED5C9B732997}" type="pres">
      <dgm:prSet presAssocID="{B1CFB4AE-5266-8843-BE42-5F8F4CF20E72}" presName="compNode" presStyleCnt="0"/>
      <dgm:spPr/>
    </dgm:pt>
    <dgm:pt modelId="{22999AE5-44B3-9C4D-BBBD-837EE2E14F6F}" type="pres">
      <dgm:prSet presAssocID="{B1CFB4AE-5266-8843-BE42-5F8F4CF20E72}" presName="node" presStyleLbl="node1" presStyleIdx="2" presStyleCnt="3">
        <dgm:presLayoutVars>
          <dgm:bulletEnabled val="1"/>
        </dgm:presLayoutVars>
      </dgm:prSet>
      <dgm:spPr/>
    </dgm:pt>
    <dgm:pt modelId="{C2ABBB10-7B1F-6749-A9A9-8AC93A8CC57D}" type="pres">
      <dgm:prSet presAssocID="{B1CFB4AE-5266-8843-BE42-5F8F4CF20E72}" presName="invisiNode" presStyleLbl="node1" presStyleIdx="2" presStyleCnt="3"/>
      <dgm:spPr/>
    </dgm:pt>
    <dgm:pt modelId="{C4F99482-14E3-724B-B764-3599797F9749}" type="pres">
      <dgm:prSet presAssocID="{B1CFB4AE-5266-8843-BE42-5F8F4CF20E72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</dgm:ptLst>
  <dgm:cxnLst>
    <dgm:cxn modelId="{BCFF4017-9732-0843-83AE-B6115CB5F372}" type="presOf" srcId="{D7B0801D-71F8-984B-8EE1-66282C12F05F}" destId="{CAD54AA2-8DF2-6843-BAB4-7B73B52B225F}" srcOrd="0" destOrd="0" presId="urn:microsoft.com/office/officeart/2005/8/layout/pList2#1"/>
    <dgm:cxn modelId="{A3DD4B25-5EE8-F44D-B409-74618B9575C1}" srcId="{02090A15-3950-6746-A285-C9413601A179}" destId="{D7B0801D-71F8-984B-8EE1-66282C12F05F}" srcOrd="1" destOrd="0" parTransId="{2A13152D-5679-844E-B85A-37028C89A62C}" sibTransId="{C9580F91-306B-304C-B8C8-6B4634791CA7}"/>
    <dgm:cxn modelId="{0EA76E2A-C7A2-334A-A932-2C5CC6A6D3EB}" type="presOf" srcId="{11083676-0FEE-7E4E-A68B-9BC711A68E7E}" destId="{B3E5DC30-6D8E-D14E-92E7-72F1DBD200B3}" srcOrd="0" destOrd="0" presId="urn:microsoft.com/office/officeart/2005/8/layout/pList2#1"/>
    <dgm:cxn modelId="{E00FAE83-E1B2-9B4D-8B8E-4391B10D66AB}" type="presOf" srcId="{02090A15-3950-6746-A285-C9413601A179}" destId="{4231219C-85A8-DE44-A1E1-2DEBDF2A7A9F}" srcOrd="0" destOrd="0" presId="urn:microsoft.com/office/officeart/2005/8/layout/pList2#1"/>
    <dgm:cxn modelId="{69258EBA-D6E4-2347-BA1B-2918E2894D5A}" type="presOf" srcId="{EB99903E-F2CD-B044-A3E4-D5802FE40A81}" destId="{690831CB-FAE7-9544-B956-D846B09AD217}" srcOrd="0" destOrd="0" presId="urn:microsoft.com/office/officeart/2005/8/layout/pList2#1"/>
    <dgm:cxn modelId="{F71CC7C0-550F-1E41-82BD-1D9F087D9CCB}" type="presOf" srcId="{B1CFB4AE-5266-8843-BE42-5F8F4CF20E72}" destId="{22999AE5-44B3-9C4D-BBBD-837EE2E14F6F}" srcOrd="0" destOrd="0" presId="urn:microsoft.com/office/officeart/2005/8/layout/pList2#1"/>
    <dgm:cxn modelId="{CC2BFDDB-34CC-5C45-A4A2-C7786427DC86}" srcId="{02090A15-3950-6746-A285-C9413601A179}" destId="{B1CFB4AE-5266-8843-BE42-5F8F4CF20E72}" srcOrd="2" destOrd="0" parTransId="{778813EF-E4D2-3248-A0A5-5FAFFE4413AB}" sibTransId="{14C48090-1DD0-2B44-BB31-33934918744B}"/>
    <dgm:cxn modelId="{8CB6B3E8-E010-9C46-ADA1-8F120C4555E9}" type="presOf" srcId="{C9580F91-306B-304C-B8C8-6B4634791CA7}" destId="{81400FA2-0A5B-7447-919A-F58662D7073B}" srcOrd="0" destOrd="0" presId="urn:microsoft.com/office/officeart/2005/8/layout/pList2#1"/>
    <dgm:cxn modelId="{93B0EEEA-639A-3542-BF63-EE580A84F3ED}" srcId="{02090A15-3950-6746-A285-C9413601A179}" destId="{11083676-0FEE-7E4E-A68B-9BC711A68E7E}" srcOrd="0" destOrd="0" parTransId="{E3FACD97-7B5D-6B4B-90CF-91789DABB657}" sibTransId="{EB99903E-F2CD-B044-A3E4-D5802FE40A81}"/>
    <dgm:cxn modelId="{4A714B77-31D2-D346-A5A5-2D6312019134}" type="presParOf" srcId="{4231219C-85A8-DE44-A1E1-2DEBDF2A7A9F}" destId="{6E76B415-F3CC-EA49-891D-D9CB60C63764}" srcOrd="0" destOrd="0" presId="urn:microsoft.com/office/officeart/2005/8/layout/pList2#1"/>
    <dgm:cxn modelId="{C37D7ED7-569D-7E42-B876-50810841AEF5}" type="presParOf" srcId="{4231219C-85A8-DE44-A1E1-2DEBDF2A7A9F}" destId="{11CEF1CF-2D9E-8048-99CB-B0B20100F2E0}" srcOrd="1" destOrd="0" presId="urn:microsoft.com/office/officeart/2005/8/layout/pList2#1"/>
    <dgm:cxn modelId="{84B438FE-C97E-E541-B2D9-1AC23A0FCAF5}" type="presParOf" srcId="{11CEF1CF-2D9E-8048-99CB-B0B20100F2E0}" destId="{561FEC46-9FC3-9242-81C5-ED05A1680C8B}" srcOrd="0" destOrd="0" presId="urn:microsoft.com/office/officeart/2005/8/layout/pList2#1"/>
    <dgm:cxn modelId="{0E0DA0E6-E14B-6F4B-8C7F-94093AA03DAB}" type="presParOf" srcId="{561FEC46-9FC3-9242-81C5-ED05A1680C8B}" destId="{B3E5DC30-6D8E-D14E-92E7-72F1DBD200B3}" srcOrd="0" destOrd="0" presId="urn:microsoft.com/office/officeart/2005/8/layout/pList2#1"/>
    <dgm:cxn modelId="{54B75163-0A36-C34B-89A8-E4C780FD7D01}" type="presParOf" srcId="{561FEC46-9FC3-9242-81C5-ED05A1680C8B}" destId="{A98EE30E-955A-B942-9195-71833C0552EA}" srcOrd="1" destOrd="0" presId="urn:microsoft.com/office/officeart/2005/8/layout/pList2#1"/>
    <dgm:cxn modelId="{01E88565-ADFE-6F49-907F-7E08243D27B4}" type="presParOf" srcId="{561FEC46-9FC3-9242-81C5-ED05A1680C8B}" destId="{44EBC93F-9334-1248-B5DF-69CC8104A899}" srcOrd="2" destOrd="0" presId="urn:microsoft.com/office/officeart/2005/8/layout/pList2#1"/>
    <dgm:cxn modelId="{218BB39F-EF71-B94A-9B0C-7CE4744D1AF2}" type="presParOf" srcId="{11CEF1CF-2D9E-8048-99CB-B0B20100F2E0}" destId="{690831CB-FAE7-9544-B956-D846B09AD217}" srcOrd="1" destOrd="0" presId="urn:microsoft.com/office/officeart/2005/8/layout/pList2#1"/>
    <dgm:cxn modelId="{955E0B73-149E-2941-9058-AB7F9578FAEF}" type="presParOf" srcId="{11CEF1CF-2D9E-8048-99CB-B0B20100F2E0}" destId="{8E51F849-2865-434C-BD1B-566C6330CBBE}" srcOrd="2" destOrd="0" presId="urn:microsoft.com/office/officeart/2005/8/layout/pList2#1"/>
    <dgm:cxn modelId="{2F533C6A-9E78-4746-AB0B-AC519CC398F6}" type="presParOf" srcId="{8E51F849-2865-434C-BD1B-566C6330CBBE}" destId="{CAD54AA2-8DF2-6843-BAB4-7B73B52B225F}" srcOrd="0" destOrd="0" presId="urn:microsoft.com/office/officeart/2005/8/layout/pList2#1"/>
    <dgm:cxn modelId="{922E9F04-55D3-2741-8932-F004DE2C6A05}" type="presParOf" srcId="{8E51F849-2865-434C-BD1B-566C6330CBBE}" destId="{6591DBDC-30F1-FF43-B957-B41E46BA8684}" srcOrd="1" destOrd="0" presId="urn:microsoft.com/office/officeart/2005/8/layout/pList2#1"/>
    <dgm:cxn modelId="{AC79C5CA-1C87-9A49-B9A1-6DC0D4C3DF4B}" type="presParOf" srcId="{8E51F849-2865-434C-BD1B-566C6330CBBE}" destId="{C9E65D47-7F4D-BE46-90BB-BC150D4C70B9}" srcOrd="2" destOrd="0" presId="urn:microsoft.com/office/officeart/2005/8/layout/pList2#1"/>
    <dgm:cxn modelId="{8A264953-4C21-4044-A17D-FCA35706024A}" type="presParOf" srcId="{11CEF1CF-2D9E-8048-99CB-B0B20100F2E0}" destId="{81400FA2-0A5B-7447-919A-F58662D7073B}" srcOrd="3" destOrd="0" presId="urn:microsoft.com/office/officeart/2005/8/layout/pList2#1"/>
    <dgm:cxn modelId="{BCFBC1F9-1A12-B44C-A36B-6187DB8E240B}" type="presParOf" srcId="{11CEF1CF-2D9E-8048-99CB-B0B20100F2E0}" destId="{E59BF23B-1977-8049-A39B-ED5C9B732997}" srcOrd="4" destOrd="0" presId="urn:microsoft.com/office/officeart/2005/8/layout/pList2#1"/>
    <dgm:cxn modelId="{118BDED7-8812-6E48-8C08-03D831D00E70}" type="presParOf" srcId="{E59BF23B-1977-8049-A39B-ED5C9B732997}" destId="{22999AE5-44B3-9C4D-BBBD-837EE2E14F6F}" srcOrd="0" destOrd="0" presId="urn:microsoft.com/office/officeart/2005/8/layout/pList2#1"/>
    <dgm:cxn modelId="{8B08F916-5B57-C94B-A2C6-255914CE29A3}" type="presParOf" srcId="{E59BF23B-1977-8049-A39B-ED5C9B732997}" destId="{C2ABBB10-7B1F-6749-A9A9-8AC93A8CC57D}" srcOrd="1" destOrd="0" presId="urn:microsoft.com/office/officeart/2005/8/layout/pList2#1"/>
    <dgm:cxn modelId="{663519A8-D007-BA49-AA01-061EA3EF854B}" type="presParOf" srcId="{E59BF23B-1977-8049-A39B-ED5C9B732997}" destId="{C4F99482-14E3-724B-B764-3599797F9749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162B15-4076-FD4B-AD09-DD0B5A41C425}" type="doc">
      <dgm:prSet loTypeId="urn:microsoft.com/office/officeart/2005/8/layout/arrow2" loCatId="" qsTypeId="urn:microsoft.com/office/officeart/2005/8/quickstyle/simple1" qsCatId="simple" csTypeId="urn:microsoft.com/office/officeart/2005/8/colors/accent1_2" csCatId="accent1" phldr="1"/>
      <dgm:spPr/>
    </dgm:pt>
    <dgm:pt modelId="{33339025-352D-1D4F-BF5C-BE9F9E17DA0B}">
      <dgm:prSet phldrT="[Text]" custT="1"/>
      <dgm:spPr/>
      <dgm:t>
        <a:bodyPr/>
        <a:lstStyle/>
        <a:p>
          <a:r>
            <a:rPr lang="en-US" sz="2000" b="1" i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Şübhə</a:t>
          </a:r>
          <a:endParaRPr lang="en-US" sz="2000" b="1" i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7251346-538F-544A-B529-54FD11FFC22C}" type="parTrans" cxnId="{5B6F9471-8817-0B4F-A762-71A00FF50479}">
      <dgm:prSet/>
      <dgm:spPr/>
      <dgm:t>
        <a:bodyPr/>
        <a:lstStyle/>
        <a:p>
          <a:endParaRPr lang="en-US"/>
        </a:p>
      </dgm:t>
    </dgm:pt>
    <dgm:pt modelId="{ABBCD754-4780-404D-9733-C5C0A582B565}" type="sibTrans" cxnId="{5B6F9471-8817-0B4F-A762-71A00FF50479}">
      <dgm:prSet/>
      <dgm:spPr/>
      <dgm:t>
        <a:bodyPr/>
        <a:lstStyle/>
        <a:p>
          <a:endParaRPr lang="en-US"/>
        </a:p>
      </dgm:t>
    </dgm:pt>
    <dgm:pt modelId="{D5362EE0-3021-FA46-9432-03FF9633EBEE}">
      <dgm:prSet phldrT="[Text]" custT="1"/>
      <dgm:spPr/>
      <dgm:t>
        <a:bodyPr/>
        <a:lstStyle/>
        <a:p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Dəqiqləşdirmə</a:t>
          </a:r>
          <a:endParaRPr lang="en-US" sz="18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A99CD38-4E57-984F-BE84-6FABD3144362}" type="parTrans" cxnId="{EC61EFC4-5FB6-6D44-A976-482E43004B9F}">
      <dgm:prSet/>
      <dgm:spPr/>
      <dgm:t>
        <a:bodyPr/>
        <a:lstStyle/>
        <a:p>
          <a:endParaRPr lang="en-US"/>
        </a:p>
      </dgm:t>
    </dgm:pt>
    <dgm:pt modelId="{B2ECD2E2-5878-E04F-A870-A03811A1CAD0}" type="sibTrans" cxnId="{EC61EFC4-5FB6-6D44-A976-482E43004B9F}">
      <dgm:prSet/>
      <dgm:spPr/>
      <dgm:t>
        <a:bodyPr/>
        <a:lstStyle/>
        <a:p>
          <a:endParaRPr lang="en-US"/>
        </a:p>
      </dgm:t>
    </dgm:pt>
    <dgm:pt modelId="{5C8EF53A-3E25-D241-AC2F-E5718C6B358D}">
      <dgm:prSet phldrT="[Text]" custT="1"/>
      <dgm:spPr/>
      <dgm:t>
        <a:bodyPr/>
        <a:lstStyle/>
        <a:p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Mərhələnin</a:t>
          </a:r>
          <a:r>
            <a:rPr lang="en-US" sz="2000" b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təyini</a:t>
          </a:r>
          <a:endParaRPr lang="en-US" sz="20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FE114D9-AC3A-F54B-87E9-71BCF3E8FFF1}" type="parTrans" cxnId="{6D982E57-8F3C-574D-B698-F4E85769AD30}">
      <dgm:prSet/>
      <dgm:spPr/>
      <dgm:t>
        <a:bodyPr/>
        <a:lstStyle/>
        <a:p>
          <a:endParaRPr lang="en-US"/>
        </a:p>
      </dgm:t>
    </dgm:pt>
    <dgm:pt modelId="{C2D8B11D-2739-704A-9207-8C7A0BF86BB7}" type="sibTrans" cxnId="{6D982E57-8F3C-574D-B698-F4E85769AD30}">
      <dgm:prSet/>
      <dgm:spPr/>
      <dgm:t>
        <a:bodyPr/>
        <a:lstStyle/>
        <a:p>
          <a:endParaRPr lang="en-US"/>
        </a:p>
      </dgm:t>
    </dgm:pt>
    <dgm:pt modelId="{003762D3-D93A-DC44-8C3C-81FF169F9102}" type="pres">
      <dgm:prSet presAssocID="{1B162B15-4076-FD4B-AD09-DD0B5A41C425}" presName="arrowDiagram" presStyleCnt="0">
        <dgm:presLayoutVars>
          <dgm:chMax val="5"/>
          <dgm:dir/>
          <dgm:resizeHandles val="exact"/>
        </dgm:presLayoutVars>
      </dgm:prSet>
      <dgm:spPr/>
    </dgm:pt>
    <dgm:pt modelId="{08FFF127-0699-074C-8BD8-736992F64FFD}" type="pres">
      <dgm:prSet presAssocID="{1B162B15-4076-FD4B-AD09-DD0B5A41C425}" presName="arrow" presStyleLbl="bgShp" presStyleIdx="0" presStyleCnt="1" custScaleX="180230" custLinFactNeighborX="-8370" custLinFactNeighborY="937"/>
      <dgm:spPr/>
    </dgm:pt>
    <dgm:pt modelId="{64491697-6E9D-BC44-BB9F-0A48D10907D2}" type="pres">
      <dgm:prSet presAssocID="{1B162B15-4076-FD4B-AD09-DD0B5A41C425}" presName="arrowDiagram3" presStyleCnt="0"/>
      <dgm:spPr/>
    </dgm:pt>
    <dgm:pt modelId="{F54A9EB5-DB74-B44B-A36D-4BCCF2F29C23}" type="pres">
      <dgm:prSet presAssocID="{33339025-352D-1D4F-BF5C-BE9F9E17DA0B}" presName="bullet3a" presStyleLbl="node1" presStyleIdx="0" presStyleCnt="3" custLinFactX="-100000" custLinFactY="-100000" custLinFactNeighborX="-179002" custLinFactNeighborY="-161096"/>
      <dgm:spPr/>
    </dgm:pt>
    <dgm:pt modelId="{03EA0ABD-7494-7848-AB3A-A09E5D1DA74A}" type="pres">
      <dgm:prSet presAssocID="{33339025-352D-1D4F-BF5C-BE9F9E17DA0B}" presName="textBox3a" presStyleLbl="revTx" presStyleIdx="0" presStyleCnt="3" custFlipHor="1" custScaleX="92662" custLinFactNeighborX="-66417" custLinFactNeighborY="4147">
        <dgm:presLayoutVars>
          <dgm:bulletEnabled val="1"/>
        </dgm:presLayoutVars>
      </dgm:prSet>
      <dgm:spPr/>
    </dgm:pt>
    <dgm:pt modelId="{88311E9B-41C2-5245-88A5-EAC434AC95E4}" type="pres">
      <dgm:prSet presAssocID="{D5362EE0-3021-FA46-9432-03FF9633EBEE}" presName="bullet3b" presStyleLbl="node1" presStyleIdx="1" presStyleCnt="3" custLinFactX="121432" custLinFactNeighborX="200000" custLinFactNeighborY="-73019"/>
      <dgm:spPr/>
    </dgm:pt>
    <dgm:pt modelId="{4DDB1D3D-3CB2-E348-9163-60781F22B65D}" type="pres">
      <dgm:prSet presAssocID="{D5362EE0-3021-FA46-9432-03FF9633EBEE}" presName="textBox3b" presStyleLbl="revTx" presStyleIdx="1" presStyleCnt="3" custScaleX="164236" custScaleY="62738" custLinFactNeighborX="34628" custLinFactNeighborY="-8909">
        <dgm:presLayoutVars>
          <dgm:bulletEnabled val="1"/>
        </dgm:presLayoutVars>
      </dgm:prSet>
      <dgm:spPr/>
    </dgm:pt>
    <dgm:pt modelId="{C5143269-A07A-FA42-9B01-AF979080A5B8}" type="pres">
      <dgm:prSet presAssocID="{5C8EF53A-3E25-D241-AC2F-E5718C6B358D}" presName="bullet3c" presStyleLbl="node1" presStyleIdx="2" presStyleCnt="3" custLinFactX="269928" custLinFactNeighborX="300000" custLinFactNeighborY="-10263"/>
      <dgm:spPr/>
    </dgm:pt>
    <dgm:pt modelId="{0452B749-6FC8-C942-9FC6-1BEA0AEF92F2}" type="pres">
      <dgm:prSet presAssocID="{5C8EF53A-3E25-D241-AC2F-E5718C6B358D}" presName="textBox3c" presStyleLbl="revTx" presStyleIdx="2" presStyleCnt="3" custScaleX="258090" custScaleY="75650" custLinFactX="25439" custLinFactNeighborX="100000" custLinFactNeighborY="3487">
        <dgm:presLayoutVars>
          <dgm:bulletEnabled val="1"/>
        </dgm:presLayoutVars>
      </dgm:prSet>
      <dgm:spPr/>
    </dgm:pt>
  </dgm:ptLst>
  <dgm:cxnLst>
    <dgm:cxn modelId="{5B6F9471-8817-0B4F-A762-71A00FF50479}" srcId="{1B162B15-4076-FD4B-AD09-DD0B5A41C425}" destId="{33339025-352D-1D4F-BF5C-BE9F9E17DA0B}" srcOrd="0" destOrd="0" parTransId="{C7251346-538F-544A-B529-54FD11FFC22C}" sibTransId="{ABBCD754-4780-404D-9733-C5C0A582B565}"/>
    <dgm:cxn modelId="{A2EECB73-7632-9F46-80B7-E5F04EBD9553}" type="presOf" srcId="{D5362EE0-3021-FA46-9432-03FF9633EBEE}" destId="{4DDB1D3D-3CB2-E348-9163-60781F22B65D}" srcOrd="0" destOrd="0" presId="urn:microsoft.com/office/officeart/2005/8/layout/arrow2"/>
    <dgm:cxn modelId="{6D982E57-8F3C-574D-B698-F4E85769AD30}" srcId="{1B162B15-4076-FD4B-AD09-DD0B5A41C425}" destId="{5C8EF53A-3E25-D241-AC2F-E5718C6B358D}" srcOrd="2" destOrd="0" parTransId="{AFE114D9-AC3A-F54B-87E9-71BCF3E8FFF1}" sibTransId="{C2D8B11D-2739-704A-9207-8C7A0BF86BB7}"/>
    <dgm:cxn modelId="{89669A7E-3CA1-A24D-9A9B-325EA8A8CBF6}" type="presOf" srcId="{33339025-352D-1D4F-BF5C-BE9F9E17DA0B}" destId="{03EA0ABD-7494-7848-AB3A-A09E5D1DA74A}" srcOrd="0" destOrd="0" presId="urn:microsoft.com/office/officeart/2005/8/layout/arrow2"/>
    <dgm:cxn modelId="{BA2E5CA8-A821-C142-A6E0-6B2EEB0065BD}" type="presOf" srcId="{5C8EF53A-3E25-D241-AC2F-E5718C6B358D}" destId="{0452B749-6FC8-C942-9FC6-1BEA0AEF92F2}" srcOrd="0" destOrd="0" presId="urn:microsoft.com/office/officeart/2005/8/layout/arrow2"/>
    <dgm:cxn modelId="{EC61EFC4-5FB6-6D44-A976-482E43004B9F}" srcId="{1B162B15-4076-FD4B-AD09-DD0B5A41C425}" destId="{D5362EE0-3021-FA46-9432-03FF9633EBEE}" srcOrd="1" destOrd="0" parTransId="{0A99CD38-4E57-984F-BE84-6FABD3144362}" sibTransId="{B2ECD2E2-5878-E04F-A870-A03811A1CAD0}"/>
    <dgm:cxn modelId="{53703DDB-2189-D344-BD53-E1F81146EE8A}" type="presOf" srcId="{1B162B15-4076-FD4B-AD09-DD0B5A41C425}" destId="{003762D3-D93A-DC44-8C3C-81FF169F9102}" srcOrd="0" destOrd="0" presId="urn:microsoft.com/office/officeart/2005/8/layout/arrow2"/>
    <dgm:cxn modelId="{0C0F9EB9-ED79-1843-900C-317313A15E18}" type="presParOf" srcId="{003762D3-D93A-DC44-8C3C-81FF169F9102}" destId="{08FFF127-0699-074C-8BD8-736992F64FFD}" srcOrd="0" destOrd="0" presId="urn:microsoft.com/office/officeart/2005/8/layout/arrow2"/>
    <dgm:cxn modelId="{C862FE69-AF4A-614A-BBFD-267E0512C7E7}" type="presParOf" srcId="{003762D3-D93A-DC44-8C3C-81FF169F9102}" destId="{64491697-6E9D-BC44-BB9F-0A48D10907D2}" srcOrd="1" destOrd="0" presId="urn:microsoft.com/office/officeart/2005/8/layout/arrow2"/>
    <dgm:cxn modelId="{4B3AA681-F05C-9247-BC83-C8E9959851C5}" type="presParOf" srcId="{64491697-6E9D-BC44-BB9F-0A48D10907D2}" destId="{F54A9EB5-DB74-B44B-A36D-4BCCF2F29C23}" srcOrd="0" destOrd="0" presId="urn:microsoft.com/office/officeart/2005/8/layout/arrow2"/>
    <dgm:cxn modelId="{21BB6623-E920-0346-800B-F1A5AD70CAD6}" type="presParOf" srcId="{64491697-6E9D-BC44-BB9F-0A48D10907D2}" destId="{03EA0ABD-7494-7848-AB3A-A09E5D1DA74A}" srcOrd="1" destOrd="0" presId="urn:microsoft.com/office/officeart/2005/8/layout/arrow2"/>
    <dgm:cxn modelId="{04501178-6E81-3945-B6CC-3B69FAC40FA9}" type="presParOf" srcId="{64491697-6E9D-BC44-BB9F-0A48D10907D2}" destId="{88311E9B-41C2-5245-88A5-EAC434AC95E4}" srcOrd="2" destOrd="0" presId="urn:microsoft.com/office/officeart/2005/8/layout/arrow2"/>
    <dgm:cxn modelId="{C5288276-1F66-E347-A00A-E8D1F87041C6}" type="presParOf" srcId="{64491697-6E9D-BC44-BB9F-0A48D10907D2}" destId="{4DDB1D3D-3CB2-E348-9163-60781F22B65D}" srcOrd="3" destOrd="0" presId="urn:microsoft.com/office/officeart/2005/8/layout/arrow2"/>
    <dgm:cxn modelId="{1D489D03-4AB4-0249-A62D-60EBF9FFCA73}" type="presParOf" srcId="{64491697-6E9D-BC44-BB9F-0A48D10907D2}" destId="{C5143269-A07A-FA42-9B01-AF979080A5B8}" srcOrd="4" destOrd="0" presId="urn:microsoft.com/office/officeart/2005/8/layout/arrow2"/>
    <dgm:cxn modelId="{245F79CC-54E1-5D42-8A57-F2E3E6F8059E}" type="presParOf" srcId="{64491697-6E9D-BC44-BB9F-0A48D10907D2}" destId="{0452B749-6FC8-C942-9FC6-1BEA0AEF92F2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2EB0371-58F2-034B-8A16-49F7985C5CF2}" type="doc">
      <dgm:prSet loTypeId="urn:microsoft.com/office/officeart/2005/8/layout/hierarchy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36785A-F26F-6C4E-A403-613FFBBCA43E}">
      <dgm:prSet phldrT="[Text]" custT="1"/>
      <dgm:spPr/>
      <dgm:t>
        <a:bodyPr/>
        <a:lstStyle/>
        <a:p>
          <a:pPr algn="ctr"/>
          <a:r>
            <a:rPr lang="en-US" sz="1800" b="1" i="0" u="none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Yerinə</a:t>
          </a:r>
          <a:r>
            <a:rPr lang="en-US" sz="1800" b="1" i="0" u="none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0" u="none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az-Latn-AZ" sz="1800" b="1" i="0" u="none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0" u="none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histologiyasına</a:t>
          </a:r>
          <a:r>
            <a:rPr lang="az-Latn-AZ" sz="1800" b="1" i="0" u="none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0" u="none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1800" b="1" i="0" u="none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72661D7-4573-814C-9B34-ED28D0784252}" type="parTrans" cxnId="{BF3CF281-9CB8-ED48-98E7-7ECE40A76979}">
      <dgm:prSet/>
      <dgm:spPr/>
      <dgm:t>
        <a:bodyPr/>
        <a:lstStyle/>
        <a:p>
          <a:endParaRPr lang="en-US"/>
        </a:p>
      </dgm:t>
    </dgm:pt>
    <dgm:pt modelId="{E4E5BF08-710C-2148-983C-E27E2DA4F239}" type="sibTrans" cxnId="{BF3CF281-9CB8-ED48-98E7-7ECE40A76979}">
      <dgm:prSet/>
      <dgm:spPr/>
      <dgm:t>
        <a:bodyPr/>
        <a:lstStyle/>
        <a:p>
          <a:endParaRPr lang="en-US"/>
        </a:p>
      </dgm:t>
    </dgm:pt>
    <dgm:pt modelId="{E1133E68-182C-3C4E-AEDF-CE920C985BB9}">
      <dgm:prSet phldrT="[Text]" custT="1"/>
      <dgm:spPr/>
      <dgm:t>
        <a:bodyPr/>
        <a:lstStyle/>
        <a:p>
          <a:r>
            <a:rPr lang="az-Latn-AZ" sz="1800" b="1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Birincili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EC93B4C-8D0F-F345-A12D-C65B7A2E75C2}" type="parTrans" cxnId="{2F5B5F89-CD6B-084C-9084-176B5B40F576}">
      <dgm:prSet/>
      <dgm:spPr/>
      <dgm:t>
        <a:bodyPr/>
        <a:lstStyle/>
        <a:p>
          <a:endParaRPr lang="en-US"/>
        </a:p>
      </dgm:t>
    </dgm:pt>
    <dgm:pt modelId="{EB668FB4-0585-244C-A659-4AEED62E26C7}" type="sibTrans" cxnId="{2F5B5F89-CD6B-084C-9084-176B5B40F576}">
      <dgm:prSet/>
      <dgm:spPr/>
      <dgm:t>
        <a:bodyPr/>
        <a:lstStyle/>
        <a:p>
          <a:endParaRPr lang="en-US"/>
        </a:p>
      </dgm:t>
    </dgm:pt>
    <dgm:pt modelId="{42564AC4-91DD-D94D-AAC9-E9B24BECD7A9}">
      <dgm:prSet phldrT="[Text]" custT="1"/>
      <dgm:spPr/>
      <dgm:t>
        <a:bodyPr/>
        <a:lstStyle/>
        <a:p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Aşağı dərəcəli-</a:t>
          </a:r>
        </a:p>
        <a:p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MALT limfoma</a:t>
          </a:r>
        </a:p>
        <a:p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50%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7B4145D-F1FB-D246-AFC5-B632E32D9B1A}" type="parTrans" cxnId="{F0953E44-340E-064F-8634-6E916A7DD9EA}">
      <dgm:prSet/>
      <dgm:spPr/>
      <dgm:t>
        <a:bodyPr/>
        <a:lstStyle/>
        <a:p>
          <a:endParaRPr lang="en-US"/>
        </a:p>
      </dgm:t>
    </dgm:pt>
    <dgm:pt modelId="{493C456C-601C-374B-8ED2-F732EA8AB19F}" type="sibTrans" cxnId="{F0953E44-340E-064F-8634-6E916A7DD9EA}">
      <dgm:prSet/>
      <dgm:spPr/>
      <dgm:t>
        <a:bodyPr/>
        <a:lstStyle/>
        <a:p>
          <a:endParaRPr lang="en-US"/>
        </a:p>
      </dgm:t>
    </dgm:pt>
    <dgm:pt modelId="{48FAAFDC-D162-C840-9E50-AC19FD7D49D2}">
      <dgm:prSet custT="1"/>
      <dgm:spPr/>
      <dgm:t>
        <a:bodyPr/>
        <a:lstStyle/>
        <a:p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Yüksək dərəcəli</a:t>
          </a:r>
        </a:p>
        <a:p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Diffuz B hüceyrə limfoması</a:t>
          </a:r>
        </a:p>
        <a:p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48-50%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7EBAA60-2FEA-8544-83F2-9024E74624FB}" type="parTrans" cxnId="{EE4DA6AB-961B-CA4F-B82B-06177D9289E3}">
      <dgm:prSet/>
      <dgm:spPr/>
      <dgm:t>
        <a:bodyPr/>
        <a:lstStyle/>
        <a:p>
          <a:endParaRPr lang="en-US"/>
        </a:p>
      </dgm:t>
    </dgm:pt>
    <dgm:pt modelId="{11B691BF-8B8E-7245-8095-3B8A1C0C028D}" type="sibTrans" cxnId="{EE4DA6AB-961B-CA4F-B82B-06177D9289E3}">
      <dgm:prSet/>
      <dgm:spPr/>
      <dgm:t>
        <a:bodyPr/>
        <a:lstStyle/>
        <a:p>
          <a:endParaRPr lang="en-US"/>
        </a:p>
      </dgm:t>
    </dgm:pt>
    <dgm:pt modelId="{A187DA44-2F53-1E4C-A4BF-59CACC47E395}">
      <dgm:prSet custT="1"/>
      <dgm:spPr/>
      <dgm:t>
        <a:bodyPr/>
        <a:lstStyle/>
        <a:p>
          <a:r>
            <a:rPr lang="az-Latn-AZ" sz="1800" b="1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İkincili</a:t>
          </a:r>
          <a:endParaRPr lang="ru-RU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4326070-322D-234A-84E5-9A53EA300685}" type="parTrans" cxnId="{9D10AE06-A88C-B041-AEC5-2CAB5F14E066}">
      <dgm:prSet/>
      <dgm:spPr/>
      <dgm:t>
        <a:bodyPr/>
        <a:lstStyle/>
        <a:p>
          <a:endParaRPr lang="en-US"/>
        </a:p>
      </dgm:t>
    </dgm:pt>
    <dgm:pt modelId="{ACD8697F-A70D-3E48-A951-22BDF8999AFD}" type="sibTrans" cxnId="{9D10AE06-A88C-B041-AEC5-2CAB5F14E066}">
      <dgm:prSet/>
      <dgm:spPr/>
      <dgm:t>
        <a:bodyPr/>
        <a:lstStyle/>
        <a:p>
          <a:endParaRPr lang="en-US"/>
        </a:p>
      </dgm:t>
    </dgm:pt>
    <dgm:pt modelId="{EB638C0D-A081-0D4C-B1A0-B1A161E53D55}">
      <dgm:prSet custT="1"/>
      <dgm:spPr/>
      <dgm:t>
        <a:bodyPr/>
        <a:lstStyle/>
        <a:p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Sistemik Hodkin və ya qeyri Hodkin limfomasının mədəyə yayılması 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51E79F8-7F71-3D48-8C72-BEAA03BCBC9F}" type="parTrans" cxnId="{C7FFCCF0-22EE-E245-BE87-35E80647C590}">
      <dgm:prSet/>
      <dgm:spPr/>
      <dgm:t>
        <a:bodyPr/>
        <a:lstStyle/>
        <a:p>
          <a:endParaRPr lang="en-US"/>
        </a:p>
      </dgm:t>
    </dgm:pt>
    <dgm:pt modelId="{F1DDA12D-C0A1-6645-97A9-CCC138A79DB8}" type="sibTrans" cxnId="{C7FFCCF0-22EE-E245-BE87-35E80647C590}">
      <dgm:prSet/>
      <dgm:spPr/>
      <dgm:t>
        <a:bodyPr/>
        <a:lstStyle/>
        <a:p>
          <a:endParaRPr lang="en-US"/>
        </a:p>
      </dgm:t>
    </dgm:pt>
    <dgm:pt modelId="{9CF41637-295F-1C47-B3DB-92B7990BDAE5}" type="pres">
      <dgm:prSet presAssocID="{C2EB0371-58F2-034B-8A16-49F7985C5CF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91238B4-2E83-C944-B4BA-4FB5E89896A0}" type="pres">
      <dgm:prSet presAssocID="{2D36785A-F26F-6C4E-A403-613FFBBCA43E}" presName="hierRoot1" presStyleCnt="0"/>
      <dgm:spPr/>
    </dgm:pt>
    <dgm:pt modelId="{8F990D32-E3C1-A443-B085-C0440F0F4798}" type="pres">
      <dgm:prSet presAssocID="{2D36785A-F26F-6C4E-A403-613FFBBCA43E}" presName="composite" presStyleCnt="0"/>
      <dgm:spPr/>
    </dgm:pt>
    <dgm:pt modelId="{E469720B-95C3-7148-8602-63022C17BE87}" type="pres">
      <dgm:prSet presAssocID="{2D36785A-F26F-6C4E-A403-613FFBBCA43E}" presName="background" presStyleLbl="node0" presStyleIdx="0" presStyleCnt="1"/>
      <dgm:spPr/>
    </dgm:pt>
    <dgm:pt modelId="{8A04A2A5-E6A2-4D45-B160-37654A361DBD}" type="pres">
      <dgm:prSet presAssocID="{2D36785A-F26F-6C4E-A403-613FFBBCA43E}" presName="text" presStyleLbl="fgAcc0" presStyleIdx="0" presStyleCnt="1" custScaleX="183050">
        <dgm:presLayoutVars>
          <dgm:chPref val="3"/>
        </dgm:presLayoutVars>
      </dgm:prSet>
      <dgm:spPr/>
    </dgm:pt>
    <dgm:pt modelId="{F23C94D5-3271-4B4F-B692-11E0DE8FE351}" type="pres">
      <dgm:prSet presAssocID="{2D36785A-F26F-6C4E-A403-613FFBBCA43E}" presName="hierChild2" presStyleCnt="0"/>
      <dgm:spPr/>
    </dgm:pt>
    <dgm:pt modelId="{70901057-7E68-D54C-8595-87E9486B714D}" type="pres">
      <dgm:prSet presAssocID="{5EC93B4C-8D0F-F345-A12D-C65B7A2E75C2}" presName="Name10" presStyleLbl="parChTrans1D2" presStyleIdx="0" presStyleCnt="2"/>
      <dgm:spPr/>
    </dgm:pt>
    <dgm:pt modelId="{500BD125-FBFF-DD42-9367-E2D350A57A44}" type="pres">
      <dgm:prSet presAssocID="{E1133E68-182C-3C4E-AEDF-CE920C985BB9}" presName="hierRoot2" presStyleCnt="0"/>
      <dgm:spPr/>
    </dgm:pt>
    <dgm:pt modelId="{751C26C2-16A5-6444-BD55-4F37543D6728}" type="pres">
      <dgm:prSet presAssocID="{E1133E68-182C-3C4E-AEDF-CE920C985BB9}" presName="composite2" presStyleCnt="0"/>
      <dgm:spPr/>
    </dgm:pt>
    <dgm:pt modelId="{2A596CBE-1D19-7B42-957A-191E0594E135}" type="pres">
      <dgm:prSet presAssocID="{E1133E68-182C-3C4E-AEDF-CE920C985BB9}" presName="background2" presStyleLbl="node2" presStyleIdx="0" presStyleCnt="2"/>
      <dgm:spPr/>
    </dgm:pt>
    <dgm:pt modelId="{6F263A1C-9565-FB47-94E7-48C323F7353C}" type="pres">
      <dgm:prSet presAssocID="{E1133E68-182C-3C4E-AEDF-CE920C985BB9}" presName="text2" presStyleLbl="fgAcc2" presStyleIdx="0" presStyleCnt="2" custScaleX="146086">
        <dgm:presLayoutVars>
          <dgm:chPref val="3"/>
        </dgm:presLayoutVars>
      </dgm:prSet>
      <dgm:spPr/>
    </dgm:pt>
    <dgm:pt modelId="{F9208787-F3A1-8246-BAAF-41C59C7004A4}" type="pres">
      <dgm:prSet presAssocID="{E1133E68-182C-3C4E-AEDF-CE920C985BB9}" presName="hierChild3" presStyleCnt="0"/>
      <dgm:spPr/>
    </dgm:pt>
    <dgm:pt modelId="{D566E986-428E-A444-94D8-BC5700D28FC4}" type="pres">
      <dgm:prSet presAssocID="{F7B4145D-F1FB-D246-AFC5-B632E32D9B1A}" presName="Name17" presStyleLbl="parChTrans1D3" presStyleIdx="0" presStyleCnt="3"/>
      <dgm:spPr/>
    </dgm:pt>
    <dgm:pt modelId="{1C36A70B-3D8E-C34D-BF62-5BF5D71D9638}" type="pres">
      <dgm:prSet presAssocID="{42564AC4-91DD-D94D-AAC9-E9B24BECD7A9}" presName="hierRoot3" presStyleCnt="0"/>
      <dgm:spPr/>
    </dgm:pt>
    <dgm:pt modelId="{9EAFC5F2-0F65-024C-9C25-0DE488DBF1B3}" type="pres">
      <dgm:prSet presAssocID="{42564AC4-91DD-D94D-AAC9-E9B24BECD7A9}" presName="composite3" presStyleCnt="0"/>
      <dgm:spPr/>
    </dgm:pt>
    <dgm:pt modelId="{BECC5840-2974-504B-AE47-BC78058978C7}" type="pres">
      <dgm:prSet presAssocID="{42564AC4-91DD-D94D-AAC9-E9B24BECD7A9}" presName="background3" presStyleLbl="node3" presStyleIdx="0" presStyleCnt="3"/>
      <dgm:spPr/>
    </dgm:pt>
    <dgm:pt modelId="{1CB9EA86-D690-1643-B8B1-1AF2B5D63D23}" type="pres">
      <dgm:prSet presAssocID="{42564AC4-91DD-D94D-AAC9-E9B24BECD7A9}" presName="text3" presStyleLbl="fgAcc3" presStyleIdx="0" presStyleCnt="3">
        <dgm:presLayoutVars>
          <dgm:chPref val="3"/>
        </dgm:presLayoutVars>
      </dgm:prSet>
      <dgm:spPr/>
    </dgm:pt>
    <dgm:pt modelId="{C2CF1209-3C29-6245-819C-BB16B6234535}" type="pres">
      <dgm:prSet presAssocID="{42564AC4-91DD-D94D-AAC9-E9B24BECD7A9}" presName="hierChild4" presStyleCnt="0"/>
      <dgm:spPr/>
    </dgm:pt>
    <dgm:pt modelId="{12EF49B2-21FE-F043-85B6-2BC20F66FA1F}" type="pres">
      <dgm:prSet presAssocID="{27EBAA60-2FEA-8544-83F2-9024E74624FB}" presName="Name17" presStyleLbl="parChTrans1D3" presStyleIdx="1" presStyleCnt="3"/>
      <dgm:spPr/>
    </dgm:pt>
    <dgm:pt modelId="{5C4BB68F-4798-6246-9BA6-93E218AE178D}" type="pres">
      <dgm:prSet presAssocID="{48FAAFDC-D162-C840-9E50-AC19FD7D49D2}" presName="hierRoot3" presStyleCnt="0"/>
      <dgm:spPr/>
    </dgm:pt>
    <dgm:pt modelId="{23A8BEAD-C111-BF4F-A8AF-CA119562481D}" type="pres">
      <dgm:prSet presAssocID="{48FAAFDC-D162-C840-9E50-AC19FD7D49D2}" presName="composite3" presStyleCnt="0"/>
      <dgm:spPr/>
    </dgm:pt>
    <dgm:pt modelId="{43939F1F-F9CA-C843-88A9-1E8CE589E701}" type="pres">
      <dgm:prSet presAssocID="{48FAAFDC-D162-C840-9E50-AC19FD7D49D2}" presName="background3" presStyleLbl="node3" presStyleIdx="1" presStyleCnt="3"/>
      <dgm:spPr/>
    </dgm:pt>
    <dgm:pt modelId="{F8B31BF8-7F8A-284F-B5B0-AE879EBBDAC4}" type="pres">
      <dgm:prSet presAssocID="{48FAAFDC-D162-C840-9E50-AC19FD7D49D2}" presName="text3" presStyleLbl="fgAcc3" presStyleIdx="1" presStyleCnt="3">
        <dgm:presLayoutVars>
          <dgm:chPref val="3"/>
        </dgm:presLayoutVars>
      </dgm:prSet>
      <dgm:spPr/>
    </dgm:pt>
    <dgm:pt modelId="{1059C95E-7F81-1140-B756-71B30B1CFBFE}" type="pres">
      <dgm:prSet presAssocID="{48FAAFDC-D162-C840-9E50-AC19FD7D49D2}" presName="hierChild4" presStyleCnt="0"/>
      <dgm:spPr/>
    </dgm:pt>
    <dgm:pt modelId="{C36772D3-83A4-B94D-9DE8-00CB30351363}" type="pres">
      <dgm:prSet presAssocID="{14326070-322D-234A-84E5-9A53EA300685}" presName="Name10" presStyleLbl="parChTrans1D2" presStyleIdx="1" presStyleCnt="2"/>
      <dgm:spPr/>
    </dgm:pt>
    <dgm:pt modelId="{0799DF0A-E27A-7348-90D9-5EE8548C5928}" type="pres">
      <dgm:prSet presAssocID="{A187DA44-2F53-1E4C-A4BF-59CACC47E395}" presName="hierRoot2" presStyleCnt="0"/>
      <dgm:spPr/>
    </dgm:pt>
    <dgm:pt modelId="{0F8287F5-E15F-F445-89A0-A4D4A957FDB1}" type="pres">
      <dgm:prSet presAssocID="{A187DA44-2F53-1E4C-A4BF-59CACC47E395}" presName="composite2" presStyleCnt="0"/>
      <dgm:spPr/>
    </dgm:pt>
    <dgm:pt modelId="{AD175679-E36D-E840-A342-2AB179EB901F}" type="pres">
      <dgm:prSet presAssocID="{A187DA44-2F53-1E4C-A4BF-59CACC47E395}" presName="background2" presStyleLbl="node2" presStyleIdx="1" presStyleCnt="2"/>
      <dgm:spPr/>
    </dgm:pt>
    <dgm:pt modelId="{93B5BBDA-EFE1-6047-A065-AAB7255A05C3}" type="pres">
      <dgm:prSet presAssocID="{A187DA44-2F53-1E4C-A4BF-59CACC47E395}" presName="text2" presStyleLbl="fgAcc2" presStyleIdx="1" presStyleCnt="2" custScaleX="146086">
        <dgm:presLayoutVars>
          <dgm:chPref val="3"/>
        </dgm:presLayoutVars>
      </dgm:prSet>
      <dgm:spPr/>
    </dgm:pt>
    <dgm:pt modelId="{FE14C947-7A4D-424A-9C98-018BA99825B3}" type="pres">
      <dgm:prSet presAssocID="{A187DA44-2F53-1E4C-A4BF-59CACC47E395}" presName="hierChild3" presStyleCnt="0"/>
      <dgm:spPr/>
    </dgm:pt>
    <dgm:pt modelId="{7A475786-0B8A-EA45-A4A3-0C15BA874271}" type="pres">
      <dgm:prSet presAssocID="{051E79F8-7F71-3D48-8C72-BEAA03BCBC9F}" presName="Name17" presStyleLbl="parChTrans1D3" presStyleIdx="2" presStyleCnt="3"/>
      <dgm:spPr/>
    </dgm:pt>
    <dgm:pt modelId="{A3364E27-7B33-3546-8A3F-6D8E5D060B9A}" type="pres">
      <dgm:prSet presAssocID="{EB638C0D-A081-0D4C-B1A0-B1A161E53D55}" presName="hierRoot3" presStyleCnt="0"/>
      <dgm:spPr/>
    </dgm:pt>
    <dgm:pt modelId="{1DBB20E3-D97C-7947-AC6A-1500389FF6A6}" type="pres">
      <dgm:prSet presAssocID="{EB638C0D-A081-0D4C-B1A0-B1A161E53D55}" presName="composite3" presStyleCnt="0"/>
      <dgm:spPr/>
    </dgm:pt>
    <dgm:pt modelId="{8716AFDB-0F29-0E4D-84A5-54794101CC7F}" type="pres">
      <dgm:prSet presAssocID="{EB638C0D-A081-0D4C-B1A0-B1A161E53D55}" presName="background3" presStyleLbl="node3" presStyleIdx="2" presStyleCnt="3"/>
      <dgm:spPr/>
    </dgm:pt>
    <dgm:pt modelId="{CF8E22C6-D3A3-0F40-BBF4-14406C91512C}" type="pres">
      <dgm:prSet presAssocID="{EB638C0D-A081-0D4C-B1A0-B1A161E53D55}" presName="text3" presStyleLbl="fgAcc3" presStyleIdx="2" presStyleCnt="3" custLinFactNeighborX="27133" custLinFactNeighborY="-4706">
        <dgm:presLayoutVars>
          <dgm:chPref val="3"/>
        </dgm:presLayoutVars>
      </dgm:prSet>
      <dgm:spPr/>
    </dgm:pt>
    <dgm:pt modelId="{9943A925-39B9-A649-BE25-A508AC6674E8}" type="pres">
      <dgm:prSet presAssocID="{EB638C0D-A081-0D4C-B1A0-B1A161E53D55}" presName="hierChild4" presStyleCnt="0"/>
      <dgm:spPr/>
    </dgm:pt>
  </dgm:ptLst>
  <dgm:cxnLst>
    <dgm:cxn modelId="{9D10AE06-A88C-B041-AEC5-2CAB5F14E066}" srcId="{2D36785A-F26F-6C4E-A403-613FFBBCA43E}" destId="{A187DA44-2F53-1E4C-A4BF-59CACC47E395}" srcOrd="1" destOrd="0" parTransId="{14326070-322D-234A-84E5-9A53EA300685}" sibTransId="{ACD8697F-A70D-3E48-A951-22BDF8999AFD}"/>
    <dgm:cxn modelId="{05F1090D-0D27-4861-ABE8-89B2440A35A7}" type="presOf" srcId="{5EC93B4C-8D0F-F345-A12D-C65B7A2E75C2}" destId="{70901057-7E68-D54C-8595-87E9486B714D}" srcOrd="0" destOrd="0" presId="urn:microsoft.com/office/officeart/2005/8/layout/hierarchy1"/>
    <dgm:cxn modelId="{12EE492E-73AE-41FB-A359-E209D1EF95C9}" type="presOf" srcId="{E1133E68-182C-3C4E-AEDF-CE920C985BB9}" destId="{6F263A1C-9565-FB47-94E7-48C323F7353C}" srcOrd="0" destOrd="0" presId="urn:microsoft.com/office/officeart/2005/8/layout/hierarchy1"/>
    <dgm:cxn modelId="{A651D035-4E1A-45D4-AD48-47A6A4879329}" type="presOf" srcId="{2D36785A-F26F-6C4E-A403-613FFBBCA43E}" destId="{8A04A2A5-E6A2-4D45-B160-37654A361DBD}" srcOrd="0" destOrd="0" presId="urn:microsoft.com/office/officeart/2005/8/layout/hierarchy1"/>
    <dgm:cxn modelId="{86DEBC40-871C-46E4-B22F-69470148D081}" type="presOf" srcId="{14326070-322D-234A-84E5-9A53EA300685}" destId="{C36772D3-83A4-B94D-9DE8-00CB30351363}" srcOrd="0" destOrd="0" presId="urn:microsoft.com/office/officeart/2005/8/layout/hierarchy1"/>
    <dgm:cxn modelId="{F0953E44-340E-064F-8634-6E916A7DD9EA}" srcId="{E1133E68-182C-3C4E-AEDF-CE920C985BB9}" destId="{42564AC4-91DD-D94D-AAC9-E9B24BECD7A9}" srcOrd="0" destOrd="0" parTransId="{F7B4145D-F1FB-D246-AFC5-B632E32D9B1A}" sibTransId="{493C456C-601C-374B-8ED2-F732EA8AB19F}"/>
    <dgm:cxn modelId="{FD92D153-4931-4280-B4AF-2B7C9D2E3789}" type="presOf" srcId="{C2EB0371-58F2-034B-8A16-49F7985C5CF2}" destId="{9CF41637-295F-1C47-B3DB-92B7990BDAE5}" srcOrd="0" destOrd="0" presId="urn:microsoft.com/office/officeart/2005/8/layout/hierarchy1"/>
    <dgm:cxn modelId="{0630C074-099B-4E01-9ED9-8A33B1D42CBF}" type="presOf" srcId="{EB638C0D-A081-0D4C-B1A0-B1A161E53D55}" destId="{CF8E22C6-D3A3-0F40-BBF4-14406C91512C}" srcOrd="0" destOrd="0" presId="urn:microsoft.com/office/officeart/2005/8/layout/hierarchy1"/>
    <dgm:cxn modelId="{BF3CF281-9CB8-ED48-98E7-7ECE40A76979}" srcId="{C2EB0371-58F2-034B-8A16-49F7985C5CF2}" destId="{2D36785A-F26F-6C4E-A403-613FFBBCA43E}" srcOrd="0" destOrd="0" parTransId="{572661D7-4573-814C-9B34-ED28D0784252}" sibTransId="{E4E5BF08-710C-2148-983C-E27E2DA4F239}"/>
    <dgm:cxn modelId="{2F5B5F89-CD6B-084C-9084-176B5B40F576}" srcId="{2D36785A-F26F-6C4E-A403-613FFBBCA43E}" destId="{E1133E68-182C-3C4E-AEDF-CE920C985BB9}" srcOrd="0" destOrd="0" parTransId="{5EC93B4C-8D0F-F345-A12D-C65B7A2E75C2}" sibTransId="{EB668FB4-0585-244C-A659-4AEED62E26C7}"/>
    <dgm:cxn modelId="{01C6B191-A16F-46C4-AA3E-121301B8D819}" type="presOf" srcId="{42564AC4-91DD-D94D-AAC9-E9B24BECD7A9}" destId="{1CB9EA86-D690-1643-B8B1-1AF2B5D63D23}" srcOrd="0" destOrd="0" presId="urn:microsoft.com/office/officeart/2005/8/layout/hierarchy1"/>
    <dgm:cxn modelId="{5EB051AA-5E62-4FDA-9334-7FFFE2F947A4}" type="presOf" srcId="{27EBAA60-2FEA-8544-83F2-9024E74624FB}" destId="{12EF49B2-21FE-F043-85B6-2BC20F66FA1F}" srcOrd="0" destOrd="0" presId="urn:microsoft.com/office/officeart/2005/8/layout/hierarchy1"/>
    <dgm:cxn modelId="{89F6FAAA-28E1-4572-9D85-0D2418F5ECCE}" type="presOf" srcId="{051E79F8-7F71-3D48-8C72-BEAA03BCBC9F}" destId="{7A475786-0B8A-EA45-A4A3-0C15BA874271}" srcOrd="0" destOrd="0" presId="urn:microsoft.com/office/officeart/2005/8/layout/hierarchy1"/>
    <dgm:cxn modelId="{EE4DA6AB-961B-CA4F-B82B-06177D9289E3}" srcId="{E1133E68-182C-3C4E-AEDF-CE920C985BB9}" destId="{48FAAFDC-D162-C840-9E50-AC19FD7D49D2}" srcOrd="1" destOrd="0" parTransId="{27EBAA60-2FEA-8544-83F2-9024E74624FB}" sibTransId="{11B691BF-8B8E-7245-8095-3B8A1C0C028D}"/>
    <dgm:cxn modelId="{53FCF1BB-49B6-4804-8A76-8AC662E71E61}" type="presOf" srcId="{48FAAFDC-D162-C840-9E50-AC19FD7D49D2}" destId="{F8B31BF8-7F8A-284F-B5B0-AE879EBBDAC4}" srcOrd="0" destOrd="0" presId="urn:microsoft.com/office/officeart/2005/8/layout/hierarchy1"/>
    <dgm:cxn modelId="{0399D8D4-804F-4A80-AA66-8C30B78CECC8}" type="presOf" srcId="{A187DA44-2F53-1E4C-A4BF-59CACC47E395}" destId="{93B5BBDA-EFE1-6047-A065-AAB7255A05C3}" srcOrd="0" destOrd="0" presId="urn:microsoft.com/office/officeart/2005/8/layout/hierarchy1"/>
    <dgm:cxn modelId="{C7FFCCF0-22EE-E245-BE87-35E80647C590}" srcId="{A187DA44-2F53-1E4C-A4BF-59CACC47E395}" destId="{EB638C0D-A081-0D4C-B1A0-B1A161E53D55}" srcOrd="0" destOrd="0" parTransId="{051E79F8-7F71-3D48-8C72-BEAA03BCBC9F}" sibTransId="{F1DDA12D-C0A1-6645-97A9-CCC138A79DB8}"/>
    <dgm:cxn modelId="{09E61CF8-8873-46EC-82F2-7322D5368D72}" type="presOf" srcId="{F7B4145D-F1FB-D246-AFC5-B632E32D9B1A}" destId="{D566E986-428E-A444-94D8-BC5700D28FC4}" srcOrd="0" destOrd="0" presId="urn:microsoft.com/office/officeart/2005/8/layout/hierarchy1"/>
    <dgm:cxn modelId="{57AF8620-4EC2-4A07-BE4D-0E63604D813C}" type="presParOf" srcId="{9CF41637-295F-1C47-B3DB-92B7990BDAE5}" destId="{D91238B4-2E83-C944-B4BA-4FB5E89896A0}" srcOrd="0" destOrd="0" presId="urn:microsoft.com/office/officeart/2005/8/layout/hierarchy1"/>
    <dgm:cxn modelId="{093FFD38-6613-4199-B870-D6FFC56EB15F}" type="presParOf" srcId="{D91238B4-2E83-C944-B4BA-4FB5E89896A0}" destId="{8F990D32-E3C1-A443-B085-C0440F0F4798}" srcOrd="0" destOrd="0" presId="urn:microsoft.com/office/officeart/2005/8/layout/hierarchy1"/>
    <dgm:cxn modelId="{3D720E54-C555-4282-AC69-E418086E8E22}" type="presParOf" srcId="{8F990D32-E3C1-A443-B085-C0440F0F4798}" destId="{E469720B-95C3-7148-8602-63022C17BE87}" srcOrd="0" destOrd="0" presId="urn:microsoft.com/office/officeart/2005/8/layout/hierarchy1"/>
    <dgm:cxn modelId="{7A2C5D95-4D05-469B-BD7E-68DC7A4460B5}" type="presParOf" srcId="{8F990D32-E3C1-A443-B085-C0440F0F4798}" destId="{8A04A2A5-E6A2-4D45-B160-37654A361DBD}" srcOrd="1" destOrd="0" presId="urn:microsoft.com/office/officeart/2005/8/layout/hierarchy1"/>
    <dgm:cxn modelId="{E67C8776-E5ED-49D6-876C-9D8A19EC7515}" type="presParOf" srcId="{D91238B4-2E83-C944-B4BA-4FB5E89896A0}" destId="{F23C94D5-3271-4B4F-B692-11E0DE8FE351}" srcOrd="1" destOrd="0" presId="urn:microsoft.com/office/officeart/2005/8/layout/hierarchy1"/>
    <dgm:cxn modelId="{6B319E75-2B3B-44C5-AC49-0F5CC5FD639F}" type="presParOf" srcId="{F23C94D5-3271-4B4F-B692-11E0DE8FE351}" destId="{70901057-7E68-D54C-8595-87E9486B714D}" srcOrd="0" destOrd="0" presId="urn:microsoft.com/office/officeart/2005/8/layout/hierarchy1"/>
    <dgm:cxn modelId="{93E3A914-5B3B-4274-8DC8-9487A3B437A5}" type="presParOf" srcId="{F23C94D5-3271-4B4F-B692-11E0DE8FE351}" destId="{500BD125-FBFF-DD42-9367-E2D350A57A44}" srcOrd="1" destOrd="0" presId="urn:microsoft.com/office/officeart/2005/8/layout/hierarchy1"/>
    <dgm:cxn modelId="{5BDF8E23-960D-4E53-8480-C7F847E19756}" type="presParOf" srcId="{500BD125-FBFF-DD42-9367-E2D350A57A44}" destId="{751C26C2-16A5-6444-BD55-4F37543D6728}" srcOrd="0" destOrd="0" presId="urn:microsoft.com/office/officeart/2005/8/layout/hierarchy1"/>
    <dgm:cxn modelId="{5C0664DB-45BB-4EE1-A50F-5251DBC47A61}" type="presParOf" srcId="{751C26C2-16A5-6444-BD55-4F37543D6728}" destId="{2A596CBE-1D19-7B42-957A-191E0594E135}" srcOrd="0" destOrd="0" presId="urn:microsoft.com/office/officeart/2005/8/layout/hierarchy1"/>
    <dgm:cxn modelId="{899ECB99-7816-4EF4-9E25-A8F088886BED}" type="presParOf" srcId="{751C26C2-16A5-6444-BD55-4F37543D6728}" destId="{6F263A1C-9565-FB47-94E7-48C323F7353C}" srcOrd="1" destOrd="0" presId="urn:microsoft.com/office/officeart/2005/8/layout/hierarchy1"/>
    <dgm:cxn modelId="{86CE3C68-0521-40DD-A6ED-E05DD8E5A4E8}" type="presParOf" srcId="{500BD125-FBFF-DD42-9367-E2D350A57A44}" destId="{F9208787-F3A1-8246-BAAF-41C59C7004A4}" srcOrd="1" destOrd="0" presId="urn:microsoft.com/office/officeart/2005/8/layout/hierarchy1"/>
    <dgm:cxn modelId="{D205C847-F3F2-487F-8398-0123A4BFCE9C}" type="presParOf" srcId="{F9208787-F3A1-8246-BAAF-41C59C7004A4}" destId="{D566E986-428E-A444-94D8-BC5700D28FC4}" srcOrd="0" destOrd="0" presId="urn:microsoft.com/office/officeart/2005/8/layout/hierarchy1"/>
    <dgm:cxn modelId="{EC37A8D3-194F-4FB0-AB7B-C3336C795AD6}" type="presParOf" srcId="{F9208787-F3A1-8246-BAAF-41C59C7004A4}" destId="{1C36A70B-3D8E-C34D-BF62-5BF5D71D9638}" srcOrd="1" destOrd="0" presId="urn:microsoft.com/office/officeart/2005/8/layout/hierarchy1"/>
    <dgm:cxn modelId="{4CD8ED9B-C09D-486E-83BE-EB6ABA43715D}" type="presParOf" srcId="{1C36A70B-3D8E-C34D-BF62-5BF5D71D9638}" destId="{9EAFC5F2-0F65-024C-9C25-0DE488DBF1B3}" srcOrd="0" destOrd="0" presId="urn:microsoft.com/office/officeart/2005/8/layout/hierarchy1"/>
    <dgm:cxn modelId="{C6019D4D-2399-4E42-8954-07DC1050C2AB}" type="presParOf" srcId="{9EAFC5F2-0F65-024C-9C25-0DE488DBF1B3}" destId="{BECC5840-2974-504B-AE47-BC78058978C7}" srcOrd="0" destOrd="0" presId="urn:microsoft.com/office/officeart/2005/8/layout/hierarchy1"/>
    <dgm:cxn modelId="{19A1C998-C240-4C36-ACF4-492D0085340F}" type="presParOf" srcId="{9EAFC5F2-0F65-024C-9C25-0DE488DBF1B3}" destId="{1CB9EA86-D690-1643-B8B1-1AF2B5D63D23}" srcOrd="1" destOrd="0" presId="urn:microsoft.com/office/officeart/2005/8/layout/hierarchy1"/>
    <dgm:cxn modelId="{D00495FD-4BEB-47C2-8C41-B1F813DD13AB}" type="presParOf" srcId="{1C36A70B-3D8E-C34D-BF62-5BF5D71D9638}" destId="{C2CF1209-3C29-6245-819C-BB16B6234535}" srcOrd="1" destOrd="0" presId="urn:microsoft.com/office/officeart/2005/8/layout/hierarchy1"/>
    <dgm:cxn modelId="{1652A86A-7767-457E-97E5-ECD543BA5B16}" type="presParOf" srcId="{F9208787-F3A1-8246-BAAF-41C59C7004A4}" destId="{12EF49B2-21FE-F043-85B6-2BC20F66FA1F}" srcOrd="2" destOrd="0" presId="urn:microsoft.com/office/officeart/2005/8/layout/hierarchy1"/>
    <dgm:cxn modelId="{6F8E7902-2C5E-4253-A31D-D90A817A293C}" type="presParOf" srcId="{F9208787-F3A1-8246-BAAF-41C59C7004A4}" destId="{5C4BB68F-4798-6246-9BA6-93E218AE178D}" srcOrd="3" destOrd="0" presId="urn:microsoft.com/office/officeart/2005/8/layout/hierarchy1"/>
    <dgm:cxn modelId="{2D7F7E88-8C59-4502-9EDF-8CC17D9714E7}" type="presParOf" srcId="{5C4BB68F-4798-6246-9BA6-93E218AE178D}" destId="{23A8BEAD-C111-BF4F-A8AF-CA119562481D}" srcOrd="0" destOrd="0" presId="urn:microsoft.com/office/officeart/2005/8/layout/hierarchy1"/>
    <dgm:cxn modelId="{78564626-84D1-45EC-B2EC-4795B0F3A186}" type="presParOf" srcId="{23A8BEAD-C111-BF4F-A8AF-CA119562481D}" destId="{43939F1F-F9CA-C843-88A9-1E8CE589E701}" srcOrd="0" destOrd="0" presId="urn:microsoft.com/office/officeart/2005/8/layout/hierarchy1"/>
    <dgm:cxn modelId="{57080E1F-DA7E-4D8E-A52A-EE7599FF2B23}" type="presParOf" srcId="{23A8BEAD-C111-BF4F-A8AF-CA119562481D}" destId="{F8B31BF8-7F8A-284F-B5B0-AE879EBBDAC4}" srcOrd="1" destOrd="0" presId="urn:microsoft.com/office/officeart/2005/8/layout/hierarchy1"/>
    <dgm:cxn modelId="{DF4F26A0-4CD6-455B-933F-9EED2D1F6C50}" type="presParOf" srcId="{5C4BB68F-4798-6246-9BA6-93E218AE178D}" destId="{1059C95E-7F81-1140-B756-71B30B1CFBFE}" srcOrd="1" destOrd="0" presId="urn:microsoft.com/office/officeart/2005/8/layout/hierarchy1"/>
    <dgm:cxn modelId="{E30E0373-3F92-4DD3-8221-AF872EEC123C}" type="presParOf" srcId="{F23C94D5-3271-4B4F-B692-11E0DE8FE351}" destId="{C36772D3-83A4-B94D-9DE8-00CB30351363}" srcOrd="2" destOrd="0" presId="urn:microsoft.com/office/officeart/2005/8/layout/hierarchy1"/>
    <dgm:cxn modelId="{70E501E2-3799-403F-805E-C83EA21A3363}" type="presParOf" srcId="{F23C94D5-3271-4B4F-B692-11E0DE8FE351}" destId="{0799DF0A-E27A-7348-90D9-5EE8548C5928}" srcOrd="3" destOrd="0" presId="urn:microsoft.com/office/officeart/2005/8/layout/hierarchy1"/>
    <dgm:cxn modelId="{3CAED903-DCBD-41D4-8215-F43D16C91EA3}" type="presParOf" srcId="{0799DF0A-E27A-7348-90D9-5EE8548C5928}" destId="{0F8287F5-E15F-F445-89A0-A4D4A957FDB1}" srcOrd="0" destOrd="0" presId="urn:microsoft.com/office/officeart/2005/8/layout/hierarchy1"/>
    <dgm:cxn modelId="{06E242EF-AD0B-473D-BB79-809B455C91DB}" type="presParOf" srcId="{0F8287F5-E15F-F445-89A0-A4D4A957FDB1}" destId="{AD175679-E36D-E840-A342-2AB179EB901F}" srcOrd="0" destOrd="0" presId="urn:microsoft.com/office/officeart/2005/8/layout/hierarchy1"/>
    <dgm:cxn modelId="{717E1E05-234B-4E1B-B771-9BE3FC622EC9}" type="presParOf" srcId="{0F8287F5-E15F-F445-89A0-A4D4A957FDB1}" destId="{93B5BBDA-EFE1-6047-A065-AAB7255A05C3}" srcOrd="1" destOrd="0" presId="urn:microsoft.com/office/officeart/2005/8/layout/hierarchy1"/>
    <dgm:cxn modelId="{599F2E9C-4322-4880-9F97-42027933F2E5}" type="presParOf" srcId="{0799DF0A-E27A-7348-90D9-5EE8548C5928}" destId="{FE14C947-7A4D-424A-9C98-018BA99825B3}" srcOrd="1" destOrd="0" presId="urn:microsoft.com/office/officeart/2005/8/layout/hierarchy1"/>
    <dgm:cxn modelId="{A865428C-D46A-41FB-A00B-912250DD6872}" type="presParOf" srcId="{FE14C947-7A4D-424A-9C98-018BA99825B3}" destId="{7A475786-0B8A-EA45-A4A3-0C15BA874271}" srcOrd="0" destOrd="0" presId="urn:microsoft.com/office/officeart/2005/8/layout/hierarchy1"/>
    <dgm:cxn modelId="{6918A356-3D23-4B1E-A26C-007BC872D772}" type="presParOf" srcId="{FE14C947-7A4D-424A-9C98-018BA99825B3}" destId="{A3364E27-7B33-3546-8A3F-6D8E5D060B9A}" srcOrd="1" destOrd="0" presId="urn:microsoft.com/office/officeart/2005/8/layout/hierarchy1"/>
    <dgm:cxn modelId="{C904E9C6-41D2-448C-A812-89B90DFC4980}" type="presParOf" srcId="{A3364E27-7B33-3546-8A3F-6D8E5D060B9A}" destId="{1DBB20E3-D97C-7947-AC6A-1500389FF6A6}" srcOrd="0" destOrd="0" presId="urn:microsoft.com/office/officeart/2005/8/layout/hierarchy1"/>
    <dgm:cxn modelId="{B20E199F-AFD7-4219-BFB8-804E5DE15302}" type="presParOf" srcId="{1DBB20E3-D97C-7947-AC6A-1500389FF6A6}" destId="{8716AFDB-0F29-0E4D-84A5-54794101CC7F}" srcOrd="0" destOrd="0" presId="urn:microsoft.com/office/officeart/2005/8/layout/hierarchy1"/>
    <dgm:cxn modelId="{D2F820A3-68C9-4C69-B29A-49620A4BAE09}" type="presParOf" srcId="{1DBB20E3-D97C-7947-AC6A-1500389FF6A6}" destId="{CF8E22C6-D3A3-0F40-BBF4-14406C91512C}" srcOrd="1" destOrd="0" presId="urn:microsoft.com/office/officeart/2005/8/layout/hierarchy1"/>
    <dgm:cxn modelId="{AE3E548A-BFF8-4C4F-8B61-046BA90E30AB}" type="presParOf" srcId="{A3364E27-7B33-3546-8A3F-6D8E5D060B9A}" destId="{9943A925-39B9-A649-BE25-A508AC6674E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60D979-5967-2848-96AD-8A5D6FDEE678}">
      <dsp:nvSpPr>
        <dsp:cNvPr id="0" name=""/>
        <dsp:cNvSpPr/>
      </dsp:nvSpPr>
      <dsp:spPr>
        <a:xfrm>
          <a:off x="8451782" y="2678306"/>
          <a:ext cx="1560759" cy="3713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091"/>
              </a:lnTo>
              <a:lnTo>
                <a:pt x="1560759" y="253091"/>
              </a:lnTo>
              <a:lnTo>
                <a:pt x="1560759" y="37138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475786-0B8A-EA45-A4A3-0C15BA874271}">
      <dsp:nvSpPr>
        <dsp:cNvPr id="0" name=""/>
        <dsp:cNvSpPr/>
      </dsp:nvSpPr>
      <dsp:spPr>
        <a:xfrm>
          <a:off x="8406062" y="2678306"/>
          <a:ext cx="91440" cy="37138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7138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8300C7-A693-7B41-BE3D-8A207FCB9376}">
      <dsp:nvSpPr>
        <dsp:cNvPr id="0" name=""/>
        <dsp:cNvSpPr/>
      </dsp:nvSpPr>
      <dsp:spPr>
        <a:xfrm>
          <a:off x="6891023" y="2678306"/>
          <a:ext cx="1560759" cy="371389"/>
        </a:xfrm>
        <a:custGeom>
          <a:avLst/>
          <a:gdLst/>
          <a:ahLst/>
          <a:cxnLst/>
          <a:rect l="0" t="0" r="0" b="0"/>
          <a:pathLst>
            <a:path>
              <a:moveTo>
                <a:pt x="1560759" y="0"/>
              </a:moveTo>
              <a:lnTo>
                <a:pt x="1560759" y="253091"/>
              </a:lnTo>
              <a:lnTo>
                <a:pt x="0" y="253091"/>
              </a:lnTo>
              <a:lnTo>
                <a:pt x="0" y="37138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6772D3-83A4-B94D-9DE8-00CB30351363}">
      <dsp:nvSpPr>
        <dsp:cNvPr id="0" name=""/>
        <dsp:cNvSpPr/>
      </dsp:nvSpPr>
      <dsp:spPr>
        <a:xfrm>
          <a:off x="4940074" y="1496031"/>
          <a:ext cx="3511708" cy="3713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091"/>
              </a:lnTo>
              <a:lnTo>
                <a:pt x="3511708" y="253091"/>
              </a:lnTo>
              <a:lnTo>
                <a:pt x="3511708" y="37138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D3568A-83CA-0746-9E6F-B07054DF4716}">
      <dsp:nvSpPr>
        <dsp:cNvPr id="0" name=""/>
        <dsp:cNvSpPr/>
      </dsp:nvSpPr>
      <dsp:spPr>
        <a:xfrm>
          <a:off x="4549884" y="2678306"/>
          <a:ext cx="780379" cy="3713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091"/>
              </a:lnTo>
              <a:lnTo>
                <a:pt x="780379" y="253091"/>
              </a:lnTo>
              <a:lnTo>
                <a:pt x="780379" y="37138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5C3DEA-A0CD-9441-82A4-5FB74E6A41E3}">
      <dsp:nvSpPr>
        <dsp:cNvPr id="0" name=""/>
        <dsp:cNvSpPr/>
      </dsp:nvSpPr>
      <dsp:spPr>
        <a:xfrm>
          <a:off x="3769505" y="2678306"/>
          <a:ext cx="780379" cy="371389"/>
        </a:xfrm>
        <a:custGeom>
          <a:avLst/>
          <a:gdLst/>
          <a:ahLst/>
          <a:cxnLst/>
          <a:rect l="0" t="0" r="0" b="0"/>
          <a:pathLst>
            <a:path>
              <a:moveTo>
                <a:pt x="780379" y="0"/>
              </a:moveTo>
              <a:lnTo>
                <a:pt x="780379" y="253091"/>
              </a:lnTo>
              <a:lnTo>
                <a:pt x="0" y="253091"/>
              </a:lnTo>
              <a:lnTo>
                <a:pt x="0" y="37138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9EDEF5-C4F5-994D-BCBC-927CE82DE477}">
      <dsp:nvSpPr>
        <dsp:cNvPr id="0" name=""/>
        <dsp:cNvSpPr/>
      </dsp:nvSpPr>
      <dsp:spPr>
        <a:xfrm>
          <a:off x="4549884" y="1496031"/>
          <a:ext cx="390189" cy="371389"/>
        </a:xfrm>
        <a:custGeom>
          <a:avLst/>
          <a:gdLst/>
          <a:ahLst/>
          <a:cxnLst/>
          <a:rect l="0" t="0" r="0" b="0"/>
          <a:pathLst>
            <a:path>
              <a:moveTo>
                <a:pt x="390189" y="0"/>
              </a:moveTo>
              <a:lnTo>
                <a:pt x="390189" y="253091"/>
              </a:lnTo>
              <a:lnTo>
                <a:pt x="0" y="253091"/>
              </a:lnTo>
              <a:lnTo>
                <a:pt x="0" y="37138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EF49B2-21FE-F043-85B6-2BC20F66FA1F}">
      <dsp:nvSpPr>
        <dsp:cNvPr id="0" name=""/>
        <dsp:cNvSpPr/>
      </dsp:nvSpPr>
      <dsp:spPr>
        <a:xfrm>
          <a:off x="1428366" y="2678306"/>
          <a:ext cx="780379" cy="3713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091"/>
              </a:lnTo>
              <a:lnTo>
                <a:pt x="780379" y="253091"/>
              </a:lnTo>
              <a:lnTo>
                <a:pt x="780379" y="37138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66E986-428E-A444-94D8-BC5700D28FC4}">
      <dsp:nvSpPr>
        <dsp:cNvPr id="0" name=""/>
        <dsp:cNvSpPr/>
      </dsp:nvSpPr>
      <dsp:spPr>
        <a:xfrm>
          <a:off x="647986" y="2678306"/>
          <a:ext cx="780379" cy="371389"/>
        </a:xfrm>
        <a:custGeom>
          <a:avLst/>
          <a:gdLst/>
          <a:ahLst/>
          <a:cxnLst/>
          <a:rect l="0" t="0" r="0" b="0"/>
          <a:pathLst>
            <a:path>
              <a:moveTo>
                <a:pt x="780379" y="0"/>
              </a:moveTo>
              <a:lnTo>
                <a:pt x="780379" y="253091"/>
              </a:lnTo>
              <a:lnTo>
                <a:pt x="0" y="253091"/>
              </a:lnTo>
              <a:lnTo>
                <a:pt x="0" y="37138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901057-7E68-D54C-8595-87E9486B714D}">
      <dsp:nvSpPr>
        <dsp:cNvPr id="0" name=""/>
        <dsp:cNvSpPr/>
      </dsp:nvSpPr>
      <dsp:spPr>
        <a:xfrm>
          <a:off x="1428366" y="1496031"/>
          <a:ext cx="3511708" cy="371389"/>
        </a:xfrm>
        <a:custGeom>
          <a:avLst/>
          <a:gdLst/>
          <a:ahLst/>
          <a:cxnLst/>
          <a:rect l="0" t="0" r="0" b="0"/>
          <a:pathLst>
            <a:path>
              <a:moveTo>
                <a:pt x="3511708" y="0"/>
              </a:moveTo>
              <a:lnTo>
                <a:pt x="3511708" y="253091"/>
              </a:lnTo>
              <a:lnTo>
                <a:pt x="0" y="253091"/>
              </a:lnTo>
              <a:lnTo>
                <a:pt x="0" y="37138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69720B-95C3-7148-8602-63022C17BE87}">
      <dsp:nvSpPr>
        <dsp:cNvPr id="0" name=""/>
        <dsp:cNvSpPr/>
      </dsp:nvSpPr>
      <dsp:spPr>
        <a:xfrm>
          <a:off x="3830406" y="685145"/>
          <a:ext cx="2219335" cy="810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04A2A5-E6A2-4D45-B160-37654A361DBD}">
      <dsp:nvSpPr>
        <dsp:cNvPr id="0" name=""/>
        <dsp:cNvSpPr/>
      </dsp:nvSpPr>
      <dsp:spPr>
        <a:xfrm>
          <a:off x="3972293" y="819938"/>
          <a:ext cx="2219335" cy="810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sng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Histoloji</a:t>
          </a:r>
          <a:r>
            <a:rPr lang="en-US" sz="1800" b="1" i="1" u="sng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az-Latn-AZ" sz="1800" b="1" i="1" u="sng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strukturuna</a:t>
          </a:r>
          <a:r>
            <a:rPr lang="en-US" sz="1800" b="1" i="1" u="sng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sng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1800" b="1" i="1" u="sng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996043" y="843688"/>
        <a:ext cx="2171835" cy="763385"/>
      </dsp:txXfrm>
    </dsp:sp>
    <dsp:sp modelId="{2A596CBE-1D19-7B42-957A-191E0594E135}">
      <dsp:nvSpPr>
        <dsp:cNvPr id="0" name=""/>
        <dsp:cNvSpPr/>
      </dsp:nvSpPr>
      <dsp:spPr>
        <a:xfrm>
          <a:off x="495618" y="1867420"/>
          <a:ext cx="1865496" cy="810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263A1C-9565-FB47-94E7-48C323F7353C}">
      <dsp:nvSpPr>
        <dsp:cNvPr id="0" name=""/>
        <dsp:cNvSpPr/>
      </dsp:nvSpPr>
      <dsp:spPr>
        <a:xfrm>
          <a:off x="637505" y="2002213"/>
          <a:ext cx="1865496" cy="810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Epitelial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61255" y="2025963"/>
        <a:ext cx="1817996" cy="763385"/>
      </dsp:txXfrm>
    </dsp:sp>
    <dsp:sp modelId="{BECC5840-2974-504B-AE47-BC78058978C7}">
      <dsp:nvSpPr>
        <dsp:cNvPr id="0" name=""/>
        <dsp:cNvSpPr/>
      </dsp:nvSpPr>
      <dsp:spPr>
        <a:xfrm>
          <a:off x="9494" y="3049696"/>
          <a:ext cx="1276984" cy="810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B9EA86-D690-1643-B8B1-1AF2B5D63D23}">
      <dsp:nvSpPr>
        <dsp:cNvPr id="0" name=""/>
        <dsp:cNvSpPr/>
      </dsp:nvSpPr>
      <dsp:spPr>
        <a:xfrm>
          <a:off x="151381" y="3184488"/>
          <a:ext cx="1276984" cy="810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Adenomalar</a:t>
          </a:r>
          <a:endParaRPr lang="en-US" sz="16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75131" y="3208238"/>
        <a:ext cx="1229484" cy="763385"/>
      </dsp:txXfrm>
    </dsp:sp>
    <dsp:sp modelId="{43939F1F-F9CA-C843-88A9-1E8CE589E701}">
      <dsp:nvSpPr>
        <dsp:cNvPr id="0" name=""/>
        <dsp:cNvSpPr/>
      </dsp:nvSpPr>
      <dsp:spPr>
        <a:xfrm>
          <a:off x="1570253" y="3049696"/>
          <a:ext cx="1276984" cy="810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B31BF8-7F8A-284F-B5B0-AE879EBBDAC4}">
      <dsp:nvSpPr>
        <dsp:cNvPr id="0" name=""/>
        <dsp:cNvSpPr/>
      </dsp:nvSpPr>
      <dsp:spPr>
        <a:xfrm>
          <a:off x="1712140" y="3184488"/>
          <a:ext cx="1276984" cy="810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Adenokarsi-nomalar</a:t>
          </a:r>
        </a:p>
      </dsp:txBody>
      <dsp:txXfrm>
        <a:off x="1735890" y="3208238"/>
        <a:ext cx="1229484" cy="763385"/>
      </dsp:txXfrm>
    </dsp:sp>
    <dsp:sp modelId="{80DA5A0E-7F8B-4B4B-8D33-9B04C5C0C56E}">
      <dsp:nvSpPr>
        <dsp:cNvPr id="0" name=""/>
        <dsp:cNvSpPr/>
      </dsp:nvSpPr>
      <dsp:spPr>
        <a:xfrm>
          <a:off x="3617136" y="1867420"/>
          <a:ext cx="1865496" cy="810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04458C-2C34-8E47-BF83-A71BB8FD5708}">
      <dsp:nvSpPr>
        <dsp:cNvPr id="0" name=""/>
        <dsp:cNvSpPr/>
      </dsp:nvSpPr>
      <dsp:spPr>
        <a:xfrm>
          <a:off x="3759023" y="2002213"/>
          <a:ext cx="1865496" cy="810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Limfomalar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782773" y="2025963"/>
        <a:ext cx="1817996" cy="763385"/>
      </dsp:txXfrm>
    </dsp:sp>
    <dsp:sp modelId="{C5CB119B-11D1-8A46-B98A-2F841CB2AE8E}">
      <dsp:nvSpPr>
        <dsp:cNvPr id="0" name=""/>
        <dsp:cNvSpPr/>
      </dsp:nvSpPr>
      <dsp:spPr>
        <a:xfrm>
          <a:off x="3131012" y="3049696"/>
          <a:ext cx="1276984" cy="810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E04C6F-0BA2-9F4B-B62A-A01A468046D0}">
      <dsp:nvSpPr>
        <dsp:cNvPr id="0" name=""/>
        <dsp:cNvSpPr/>
      </dsp:nvSpPr>
      <dsp:spPr>
        <a:xfrm>
          <a:off x="3272899" y="3184488"/>
          <a:ext cx="1276984" cy="810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2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Birincili limfoma (MALT limfoma, diffuz B-limfoma)</a:t>
          </a:r>
          <a:endParaRPr lang="en-US" sz="12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296649" y="3208238"/>
        <a:ext cx="1229484" cy="763385"/>
      </dsp:txXfrm>
    </dsp:sp>
    <dsp:sp modelId="{F9A81106-A8E2-1548-8389-510EF71A5791}">
      <dsp:nvSpPr>
        <dsp:cNvPr id="0" name=""/>
        <dsp:cNvSpPr/>
      </dsp:nvSpPr>
      <dsp:spPr>
        <a:xfrm>
          <a:off x="4691771" y="3049696"/>
          <a:ext cx="1276984" cy="810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BFD4C7-B305-8443-BCB2-728BDDBB8BCB}">
      <dsp:nvSpPr>
        <dsp:cNvPr id="0" name=""/>
        <dsp:cNvSpPr/>
      </dsp:nvSpPr>
      <dsp:spPr>
        <a:xfrm>
          <a:off x="4833659" y="3184488"/>
          <a:ext cx="1276984" cy="810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İkincili limfoma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857409" y="3208238"/>
        <a:ext cx="1229484" cy="763385"/>
      </dsp:txXfrm>
    </dsp:sp>
    <dsp:sp modelId="{AD175679-E36D-E840-A342-2AB179EB901F}">
      <dsp:nvSpPr>
        <dsp:cNvPr id="0" name=""/>
        <dsp:cNvSpPr/>
      </dsp:nvSpPr>
      <dsp:spPr>
        <a:xfrm>
          <a:off x="7519034" y="1867420"/>
          <a:ext cx="1865496" cy="810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B5BBDA-EFE1-6047-A065-AAB7255A05C3}">
      <dsp:nvSpPr>
        <dsp:cNvPr id="0" name=""/>
        <dsp:cNvSpPr/>
      </dsp:nvSpPr>
      <dsp:spPr>
        <a:xfrm>
          <a:off x="7660922" y="2002213"/>
          <a:ext cx="1865496" cy="810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Mezenximal</a:t>
          </a:r>
          <a:endParaRPr lang="ru-RU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684672" y="2025963"/>
        <a:ext cx="1817996" cy="763385"/>
      </dsp:txXfrm>
    </dsp:sp>
    <dsp:sp modelId="{549847EE-08FE-7F48-9FA8-C61BF6BED4EB}">
      <dsp:nvSpPr>
        <dsp:cNvPr id="0" name=""/>
        <dsp:cNvSpPr/>
      </dsp:nvSpPr>
      <dsp:spPr>
        <a:xfrm>
          <a:off x="6252531" y="3049696"/>
          <a:ext cx="1276984" cy="810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DEE2CF-284A-B740-96DE-22681C73E15A}">
      <dsp:nvSpPr>
        <dsp:cNvPr id="0" name=""/>
        <dsp:cNvSpPr/>
      </dsp:nvSpPr>
      <dsp:spPr>
        <a:xfrm>
          <a:off x="6394418" y="3184488"/>
          <a:ext cx="1276984" cy="810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Leyomioma</a:t>
          </a:r>
          <a:endParaRPr lang="en-US" sz="16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418168" y="3208238"/>
        <a:ext cx="1229484" cy="763385"/>
      </dsp:txXfrm>
    </dsp:sp>
    <dsp:sp modelId="{8716AFDB-0F29-0E4D-84A5-54794101CC7F}">
      <dsp:nvSpPr>
        <dsp:cNvPr id="0" name=""/>
        <dsp:cNvSpPr/>
      </dsp:nvSpPr>
      <dsp:spPr>
        <a:xfrm>
          <a:off x="7813290" y="3049696"/>
          <a:ext cx="1276984" cy="810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8E22C6-D3A3-0F40-BBF4-14406C91512C}">
      <dsp:nvSpPr>
        <dsp:cNvPr id="0" name=""/>
        <dsp:cNvSpPr/>
      </dsp:nvSpPr>
      <dsp:spPr>
        <a:xfrm>
          <a:off x="7955177" y="3184488"/>
          <a:ext cx="1276984" cy="810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4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Qastriontestinal stromal törəmələr (QİST)</a:t>
          </a:r>
          <a:endParaRPr lang="ru-RU" sz="14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978927" y="3208238"/>
        <a:ext cx="1229484" cy="763385"/>
      </dsp:txXfrm>
    </dsp:sp>
    <dsp:sp modelId="{EA0E50DF-F13D-6647-AEE9-83E5E4E9D9A7}">
      <dsp:nvSpPr>
        <dsp:cNvPr id="0" name=""/>
        <dsp:cNvSpPr/>
      </dsp:nvSpPr>
      <dsp:spPr>
        <a:xfrm>
          <a:off x="9374049" y="3049696"/>
          <a:ext cx="1276984" cy="8108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DCC5B8-9B79-0C47-85B5-749044B285B3}">
      <dsp:nvSpPr>
        <dsp:cNvPr id="0" name=""/>
        <dsp:cNvSpPr/>
      </dsp:nvSpPr>
      <dsp:spPr>
        <a:xfrm>
          <a:off x="9515936" y="3184488"/>
          <a:ext cx="1276984" cy="8108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4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Leyomiosar-koma</a:t>
          </a:r>
          <a:endParaRPr lang="ru-RU" sz="14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9539686" y="3208238"/>
        <a:ext cx="1229484" cy="7633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2D0B4B-7658-B44E-BA00-7301A370618A}">
      <dsp:nvSpPr>
        <dsp:cNvPr id="0" name=""/>
        <dsp:cNvSpPr/>
      </dsp:nvSpPr>
      <dsp:spPr>
        <a:xfrm>
          <a:off x="10650629" y="3197232"/>
          <a:ext cx="91440" cy="3970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40EDC1-3EAD-164E-A3FF-880AC95D888F}">
      <dsp:nvSpPr>
        <dsp:cNvPr id="0" name=""/>
        <dsp:cNvSpPr/>
      </dsp:nvSpPr>
      <dsp:spPr>
        <a:xfrm>
          <a:off x="6107203" y="1933131"/>
          <a:ext cx="4589145" cy="3970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607"/>
              </a:lnTo>
              <a:lnTo>
                <a:pt x="4589145" y="270607"/>
              </a:lnTo>
              <a:lnTo>
                <a:pt x="4589145" y="3970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FA4E54-3D23-4E46-8370-AE29AA4892CA}">
      <dsp:nvSpPr>
        <dsp:cNvPr id="0" name=""/>
        <dsp:cNvSpPr/>
      </dsp:nvSpPr>
      <dsp:spPr>
        <a:xfrm>
          <a:off x="6524398" y="3197232"/>
          <a:ext cx="2503170" cy="3970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607"/>
              </a:lnTo>
              <a:lnTo>
                <a:pt x="2503170" y="270607"/>
              </a:lnTo>
              <a:lnTo>
                <a:pt x="250317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87E72-37F6-5447-A3F1-50C60B2B9847}">
      <dsp:nvSpPr>
        <dsp:cNvPr id="0" name=""/>
        <dsp:cNvSpPr/>
      </dsp:nvSpPr>
      <dsp:spPr>
        <a:xfrm>
          <a:off x="6524398" y="3197232"/>
          <a:ext cx="834390" cy="3970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607"/>
              </a:lnTo>
              <a:lnTo>
                <a:pt x="834390" y="270607"/>
              </a:lnTo>
              <a:lnTo>
                <a:pt x="83439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310808-FB15-3448-A1F1-EE1DE331F423}">
      <dsp:nvSpPr>
        <dsp:cNvPr id="0" name=""/>
        <dsp:cNvSpPr/>
      </dsp:nvSpPr>
      <dsp:spPr>
        <a:xfrm>
          <a:off x="5690008" y="3197232"/>
          <a:ext cx="834390" cy="397093"/>
        </a:xfrm>
        <a:custGeom>
          <a:avLst/>
          <a:gdLst/>
          <a:ahLst/>
          <a:cxnLst/>
          <a:rect l="0" t="0" r="0" b="0"/>
          <a:pathLst>
            <a:path>
              <a:moveTo>
                <a:pt x="834390" y="0"/>
              </a:moveTo>
              <a:lnTo>
                <a:pt x="834390" y="270607"/>
              </a:lnTo>
              <a:lnTo>
                <a:pt x="0" y="270607"/>
              </a:lnTo>
              <a:lnTo>
                <a:pt x="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6E8CEE-299F-7642-AF37-063A3F537EBF}">
      <dsp:nvSpPr>
        <dsp:cNvPr id="0" name=""/>
        <dsp:cNvSpPr/>
      </dsp:nvSpPr>
      <dsp:spPr>
        <a:xfrm>
          <a:off x="4021228" y="3197232"/>
          <a:ext cx="2503170" cy="397093"/>
        </a:xfrm>
        <a:custGeom>
          <a:avLst/>
          <a:gdLst/>
          <a:ahLst/>
          <a:cxnLst/>
          <a:rect l="0" t="0" r="0" b="0"/>
          <a:pathLst>
            <a:path>
              <a:moveTo>
                <a:pt x="2503170" y="0"/>
              </a:moveTo>
              <a:lnTo>
                <a:pt x="2503170" y="270607"/>
              </a:lnTo>
              <a:lnTo>
                <a:pt x="0" y="270607"/>
              </a:lnTo>
              <a:lnTo>
                <a:pt x="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25EF81-EDF1-894D-8299-18DE310077F2}">
      <dsp:nvSpPr>
        <dsp:cNvPr id="0" name=""/>
        <dsp:cNvSpPr/>
      </dsp:nvSpPr>
      <dsp:spPr>
        <a:xfrm>
          <a:off x="6107203" y="1933131"/>
          <a:ext cx="417195" cy="3970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607"/>
              </a:lnTo>
              <a:lnTo>
                <a:pt x="417195" y="270607"/>
              </a:lnTo>
              <a:lnTo>
                <a:pt x="417195" y="3970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759A64-255A-6345-B236-1D7C14B6DC03}">
      <dsp:nvSpPr>
        <dsp:cNvPr id="0" name=""/>
        <dsp:cNvSpPr/>
      </dsp:nvSpPr>
      <dsp:spPr>
        <a:xfrm>
          <a:off x="1518058" y="3197232"/>
          <a:ext cx="834390" cy="3970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607"/>
              </a:lnTo>
              <a:lnTo>
                <a:pt x="834390" y="270607"/>
              </a:lnTo>
              <a:lnTo>
                <a:pt x="83439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9939A2-C5FE-2C43-B905-E4B7D043ACC1}">
      <dsp:nvSpPr>
        <dsp:cNvPr id="0" name=""/>
        <dsp:cNvSpPr/>
      </dsp:nvSpPr>
      <dsp:spPr>
        <a:xfrm>
          <a:off x="683668" y="3197232"/>
          <a:ext cx="834390" cy="397093"/>
        </a:xfrm>
        <a:custGeom>
          <a:avLst/>
          <a:gdLst/>
          <a:ahLst/>
          <a:cxnLst/>
          <a:rect l="0" t="0" r="0" b="0"/>
          <a:pathLst>
            <a:path>
              <a:moveTo>
                <a:pt x="834390" y="0"/>
              </a:moveTo>
              <a:lnTo>
                <a:pt x="834390" y="270607"/>
              </a:lnTo>
              <a:lnTo>
                <a:pt x="0" y="270607"/>
              </a:lnTo>
              <a:lnTo>
                <a:pt x="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86102B-6ACE-9A4E-A79C-A13C66CA3C2C}">
      <dsp:nvSpPr>
        <dsp:cNvPr id="0" name=""/>
        <dsp:cNvSpPr/>
      </dsp:nvSpPr>
      <dsp:spPr>
        <a:xfrm>
          <a:off x="1518058" y="1933131"/>
          <a:ext cx="4589145" cy="397093"/>
        </a:xfrm>
        <a:custGeom>
          <a:avLst/>
          <a:gdLst/>
          <a:ahLst/>
          <a:cxnLst/>
          <a:rect l="0" t="0" r="0" b="0"/>
          <a:pathLst>
            <a:path>
              <a:moveTo>
                <a:pt x="4589145" y="0"/>
              </a:moveTo>
              <a:lnTo>
                <a:pt x="4589145" y="270607"/>
              </a:lnTo>
              <a:lnTo>
                <a:pt x="0" y="270607"/>
              </a:lnTo>
              <a:lnTo>
                <a:pt x="0" y="3970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3A9BE7-0936-9D4B-BF7A-60A8221C6E98}">
      <dsp:nvSpPr>
        <dsp:cNvPr id="0" name=""/>
        <dsp:cNvSpPr/>
      </dsp:nvSpPr>
      <dsp:spPr>
        <a:xfrm>
          <a:off x="4600823" y="1066124"/>
          <a:ext cx="3012761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043880-5C5A-B64A-BB0F-45D5DDD1A102}">
      <dsp:nvSpPr>
        <dsp:cNvPr id="0" name=""/>
        <dsp:cNvSpPr/>
      </dsp:nvSpPr>
      <dsp:spPr>
        <a:xfrm>
          <a:off x="4752530" y="1210246"/>
          <a:ext cx="3012761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Gedişinə</a:t>
          </a:r>
          <a:r>
            <a:rPr lang="en-US" sz="1800" b="1" i="1" u="sng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777924" y="1235640"/>
        <a:ext cx="2961973" cy="816219"/>
      </dsp:txXfrm>
    </dsp:sp>
    <dsp:sp modelId="{F686CAFF-A4E1-864D-B4C7-8AB5C4A40295}">
      <dsp:nvSpPr>
        <dsp:cNvPr id="0" name=""/>
        <dsp:cNvSpPr/>
      </dsp:nvSpPr>
      <dsp:spPr>
        <a:xfrm>
          <a:off x="485780" y="2330225"/>
          <a:ext cx="206455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EBD267-0EFA-C240-83BE-50DBE0B71EAD}">
      <dsp:nvSpPr>
        <dsp:cNvPr id="0" name=""/>
        <dsp:cNvSpPr/>
      </dsp:nvSpPr>
      <dsp:spPr>
        <a:xfrm>
          <a:off x="637488" y="2474347"/>
          <a:ext cx="206455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Xoşxassəli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62882" y="2499741"/>
        <a:ext cx="2013767" cy="816219"/>
      </dsp:txXfrm>
    </dsp:sp>
    <dsp:sp modelId="{B12F0A1C-2438-B64C-9DE6-C43B88FBBCBA}">
      <dsp:nvSpPr>
        <dsp:cNvPr id="0" name=""/>
        <dsp:cNvSpPr/>
      </dsp:nvSpPr>
      <dsp:spPr>
        <a:xfrm>
          <a:off x="985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00EE43-72F8-6A46-820E-E75BE212E9E7}">
      <dsp:nvSpPr>
        <dsp:cNvPr id="0" name=""/>
        <dsp:cNvSpPr/>
      </dsp:nvSpPr>
      <dsp:spPr>
        <a:xfrm>
          <a:off x="152692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Adenomatoz</a:t>
          </a:r>
          <a:r>
            <a:rPr lang="en-US" sz="16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600" b="0" i="0" u="none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poliplər</a:t>
          </a:r>
          <a:endParaRPr lang="en-US" sz="16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178086" y="3763842"/>
        <a:ext cx="1314577" cy="816219"/>
      </dsp:txXfrm>
    </dsp:sp>
    <dsp:sp modelId="{6D305E4B-C578-DE4C-B6D4-2CDEB14F07F7}">
      <dsp:nvSpPr>
        <dsp:cNvPr id="0" name=""/>
        <dsp:cNvSpPr/>
      </dsp:nvSpPr>
      <dsp:spPr>
        <a:xfrm>
          <a:off x="1669765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B7AC4B-B8DC-8642-978D-BB5A6A1F3497}">
      <dsp:nvSpPr>
        <dsp:cNvPr id="0" name=""/>
        <dsp:cNvSpPr/>
      </dsp:nvSpPr>
      <dsp:spPr>
        <a:xfrm>
          <a:off x="182147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Lipoma </a:t>
          </a:r>
          <a:r>
            <a:rPr lang="en-US" sz="1800" b="0" i="0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s.</a:t>
          </a:r>
        </a:p>
      </dsp:txBody>
      <dsp:txXfrm>
        <a:off x="1846867" y="3763842"/>
        <a:ext cx="1314577" cy="816219"/>
      </dsp:txXfrm>
    </dsp:sp>
    <dsp:sp modelId="{A89BF215-4A40-6443-9E34-7CA8B1313B5C}">
      <dsp:nvSpPr>
        <dsp:cNvPr id="0" name=""/>
        <dsp:cNvSpPr/>
      </dsp:nvSpPr>
      <dsp:spPr>
        <a:xfrm>
          <a:off x="5492121" y="2330225"/>
          <a:ext cx="206455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24758A-2CA1-2C4F-B95A-A078559DB47E}">
      <dsp:nvSpPr>
        <dsp:cNvPr id="0" name=""/>
        <dsp:cNvSpPr/>
      </dsp:nvSpPr>
      <dsp:spPr>
        <a:xfrm>
          <a:off x="5643828" y="2474347"/>
          <a:ext cx="206455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Bədxassəli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669222" y="2499741"/>
        <a:ext cx="2013767" cy="816219"/>
      </dsp:txXfrm>
    </dsp:sp>
    <dsp:sp modelId="{10B52176-8055-9941-869E-37B34210E4BF}">
      <dsp:nvSpPr>
        <dsp:cNvPr id="0" name=""/>
        <dsp:cNvSpPr/>
      </dsp:nvSpPr>
      <dsp:spPr>
        <a:xfrm>
          <a:off x="3338545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6B9F01-CFBC-944B-BAA6-57F24BC1B0CF}">
      <dsp:nvSpPr>
        <dsp:cNvPr id="0" name=""/>
        <dsp:cNvSpPr/>
      </dsp:nvSpPr>
      <dsp:spPr>
        <a:xfrm>
          <a:off x="349025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Adenokarsi-noma (95%)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515647" y="3763842"/>
        <a:ext cx="1314577" cy="816219"/>
      </dsp:txXfrm>
    </dsp:sp>
    <dsp:sp modelId="{B87CD8D5-08C7-894A-B630-DFC7F308FB68}">
      <dsp:nvSpPr>
        <dsp:cNvPr id="0" name=""/>
        <dsp:cNvSpPr/>
      </dsp:nvSpPr>
      <dsp:spPr>
        <a:xfrm>
          <a:off x="5007326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B151D6-8D55-B344-8D04-3455EDADFB31}">
      <dsp:nvSpPr>
        <dsp:cNvPr id="0" name=""/>
        <dsp:cNvSpPr/>
      </dsp:nvSpPr>
      <dsp:spPr>
        <a:xfrm>
          <a:off x="515903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Limfoma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(3-5%)</a:t>
          </a:r>
          <a:endParaRPr lang="ru-RU" sz="16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184427" y="3763842"/>
        <a:ext cx="1314577" cy="816219"/>
      </dsp:txXfrm>
    </dsp:sp>
    <dsp:sp modelId="{D1505370-5B12-A74A-BB34-025ADC6AAA30}">
      <dsp:nvSpPr>
        <dsp:cNvPr id="0" name=""/>
        <dsp:cNvSpPr/>
      </dsp:nvSpPr>
      <dsp:spPr>
        <a:xfrm>
          <a:off x="6676106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E2E50F-B1CD-9045-882C-6F84A308AD6A}">
      <dsp:nvSpPr>
        <dsp:cNvPr id="0" name=""/>
        <dsp:cNvSpPr/>
      </dsp:nvSpPr>
      <dsp:spPr>
        <a:xfrm>
          <a:off x="682781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QİST (1-5%)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853207" y="3763842"/>
        <a:ext cx="1314577" cy="816219"/>
      </dsp:txXfrm>
    </dsp:sp>
    <dsp:sp modelId="{1F991ECB-EE89-9F44-811A-DDEE5DF6AD5A}">
      <dsp:nvSpPr>
        <dsp:cNvPr id="0" name=""/>
        <dsp:cNvSpPr/>
      </dsp:nvSpPr>
      <dsp:spPr>
        <a:xfrm>
          <a:off x="8344886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D20A8A-FA27-6B47-BEC0-84816976496B}">
      <dsp:nvSpPr>
        <dsp:cNvPr id="0" name=""/>
        <dsp:cNvSpPr/>
      </dsp:nvSpPr>
      <dsp:spPr>
        <a:xfrm>
          <a:off x="849659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Leyomiosar-koma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521987" y="3763842"/>
        <a:ext cx="1314577" cy="816219"/>
      </dsp:txXfrm>
    </dsp:sp>
    <dsp:sp modelId="{F8DDD0CB-C27C-864D-876B-A666F06C3522}">
      <dsp:nvSpPr>
        <dsp:cNvPr id="0" name=""/>
        <dsp:cNvSpPr/>
      </dsp:nvSpPr>
      <dsp:spPr>
        <a:xfrm>
          <a:off x="9664071" y="2330225"/>
          <a:ext cx="206455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E98F0D-7823-4842-9265-4D22774BA429}">
      <dsp:nvSpPr>
        <dsp:cNvPr id="0" name=""/>
        <dsp:cNvSpPr/>
      </dsp:nvSpPr>
      <dsp:spPr>
        <a:xfrm>
          <a:off x="9815778" y="2474347"/>
          <a:ext cx="206455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Aralıq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9841172" y="2499741"/>
        <a:ext cx="2013767" cy="816219"/>
      </dsp:txXfrm>
    </dsp:sp>
    <dsp:sp modelId="{D709FD54-763E-A04A-AFE1-C80CC4107BBD}">
      <dsp:nvSpPr>
        <dsp:cNvPr id="0" name=""/>
        <dsp:cNvSpPr/>
      </dsp:nvSpPr>
      <dsp:spPr>
        <a:xfrm>
          <a:off x="10013666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60838B-77A5-3C44-A54C-8C62853B8B69}">
      <dsp:nvSpPr>
        <dsp:cNvPr id="0" name=""/>
        <dsp:cNvSpPr/>
      </dsp:nvSpPr>
      <dsp:spPr>
        <a:xfrm>
          <a:off x="1016537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Neyroendo-krinomalar</a:t>
          </a: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və s.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10190767" y="3763842"/>
        <a:ext cx="1314577" cy="8162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76B415-F3CC-EA49-891D-D9CB60C63764}">
      <dsp:nvSpPr>
        <dsp:cNvPr id="0" name=""/>
        <dsp:cNvSpPr/>
      </dsp:nvSpPr>
      <dsp:spPr>
        <a:xfrm>
          <a:off x="0" y="0"/>
          <a:ext cx="8240464" cy="2482338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EBC93F-9334-1248-B5DF-69CC8104A899}">
      <dsp:nvSpPr>
        <dsp:cNvPr id="0" name=""/>
        <dsp:cNvSpPr/>
      </dsp:nvSpPr>
      <dsp:spPr>
        <a:xfrm>
          <a:off x="247213" y="330978"/>
          <a:ext cx="2420636" cy="18203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E5DC30-6D8E-D14E-92E7-72F1DBD200B3}">
      <dsp:nvSpPr>
        <dsp:cNvPr id="0" name=""/>
        <dsp:cNvSpPr/>
      </dsp:nvSpPr>
      <dsp:spPr>
        <a:xfrm rot="10800000">
          <a:off x="247213" y="2482338"/>
          <a:ext cx="2420636" cy="3033969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Həyat</a:t>
          </a:r>
          <a:r>
            <a:rPr lang="en-US" sz="1800" b="1" i="1" u="sng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şəraiti</a:t>
          </a:r>
          <a:endParaRPr lang="en-US" sz="1800" b="1" i="1" u="sng" kern="1200" dirty="0">
            <a:solidFill>
              <a:srgbClr val="00206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Qidalanma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qıcıqlandırıcı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nitratlı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hisə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verilmiş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az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bitkili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Toksinlər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aflatoksin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alkoqol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siqaret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Radiasiya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A, C vitamin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azlığı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 rot="10800000">
        <a:off x="321656" y="2482338"/>
        <a:ext cx="2271750" cy="2959526"/>
      </dsp:txXfrm>
    </dsp:sp>
    <dsp:sp modelId="{C9E65D47-7F4D-BE46-90BB-BC150D4C70B9}">
      <dsp:nvSpPr>
        <dsp:cNvPr id="0" name=""/>
        <dsp:cNvSpPr/>
      </dsp:nvSpPr>
      <dsp:spPr>
        <a:xfrm>
          <a:off x="2909913" y="330978"/>
          <a:ext cx="2420636" cy="18203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D54AA2-8DF2-6843-BAB4-7B73B52B225F}">
      <dsp:nvSpPr>
        <dsp:cNvPr id="0" name=""/>
        <dsp:cNvSpPr/>
      </dsp:nvSpPr>
      <dsp:spPr>
        <a:xfrm rot="10800000">
          <a:off x="2909913" y="2482338"/>
          <a:ext cx="2420636" cy="3033969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Genetik</a:t>
          </a:r>
          <a:endParaRPr lang="en-US" sz="1800" b="1" i="1" u="sng" kern="1200" dirty="0">
            <a:solidFill>
              <a:srgbClr val="00206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qrup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Ailəvi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anamnez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Kişi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cinsi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 rot="10800000">
        <a:off x="2984356" y="2482338"/>
        <a:ext cx="2271750" cy="2959526"/>
      </dsp:txXfrm>
    </dsp:sp>
    <dsp:sp modelId="{C4F99482-14E3-724B-B764-3599797F9749}">
      <dsp:nvSpPr>
        <dsp:cNvPr id="0" name=""/>
        <dsp:cNvSpPr/>
      </dsp:nvSpPr>
      <dsp:spPr>
        <a:xfrm>
          <a:off x="5572613" y="330978"/>
          <a:ext cx="2420636" cy="18203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999AE5-44B3-9C4D-BBBD-837EE2E14F6F}">
      <dsp:nvSpPr>
        <dsp:cNvPr id="0" name=""/>
        <dsp:cNvSpPr/>
      </dsp:nvSpPr>
      <dsp:spPr>
        <a:xfrm rot="10800000">
          <a:off x="5572613" y="2482338"/>
          <a:ext cx="2420636" cy="3033969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Xəstəliklər</a:t>
          </a:r>
          <a:r>
            <a:rPr lang="en-US" sz="1600" b="1" i="1" u="sng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16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prekanseroz</a:t>
          </a:r>
          <a:r>
            <a:rPr lang="en-US" sz="1600" b="1" i="1" u="sng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1" i="1" u="sng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vəziyyətlər</a:t>
          </a:r>
          <a:r>
            <a:rPr lang="en-US" sz="1600" b="1" i="1" u="sng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H. pylori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qastriti</a:t>
          </a:r>
          <a:endParaRPr lang="en-US" sz="16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Rezeksiya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olunmuş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</a:t>
          </a:r>
          <a:endParaRPr lang="en-US" sz="16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Xronik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atrofik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</a:t>
          </a:r>
          <a:endParaRPr lang="en-US" sz="16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Xronik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hipertrofik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</a:t>
          </a:r>
          <a:endParaRPr lang="en-US" sz="16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Adenomatoz</a:t>
          </a:r>
          <a:r>
            <a:rPr lang="en-US" sz="16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polip</a:t>
          </a:r>
          <a:endParaRPr lang="en-US" sz="16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 rot="10800000">
        <a:off x="5647056" y="2482338"/>
        <a:ext cx="2271750" cy="29595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FFF127-0699-074C-8BD8-736992F64FFD}">
      <dsp:nvSpPr>
        <dsp:cNvPr id="0" name=""/>
        <dsp:cNvSpPr/>
      </dsp:nvSpPr>
      <dsp:spPr>
        <a:xfrm>
          <a:off x="1258375" y="0"/>
          <a:ext cx="8569720" cy="297180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4A9EB5-DB74-B44B-A36D-4BCCF2F29C23}">
      <dsp:nvSpPr>
        <dsp:cNvPr id="0" name=""/>
        <dsp:cNvSpPr/>
      </dsp:nvSpPr>
      <dsp:spPr>
        <a:xfrm>
          <a:off x="3822727" y="1728351"/>
          <a:ext cx="123626" cy="1236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EA0ABD-7494-7848-AB3A-A09E5D1DA74A}">
      <dsp:nvSpPr>
        <dsp:cNvPr id="0" name=""/>
        <dsp:cNvSpPr/>
      </dsp:nvSpPr>
      <dsp:spPr>
        <a:xfrm flipH="1">
          <a:off x="3534285" y="2112949"/>
          <a:ext cx="1026590" cy="858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507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Şübhə</a:t>
          </a:r>
          <a:endParaRPr lang="en-US" sz="2000" b="1" i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534285" y="2112949"/>
        <a:ext cx="1026590" cy="858850"/>
      </dsp:txXfrm>
    </dsp:sp>
    <dsp:sp modelId="{88311E9B-41C2-5245-88A5-EAC434AC95E4}">
      <dsp:nvSpPr>
        <dsp:cNvPr id="0" name=""/>
        <dsp:cNvSpPr/>
      </dsp:nvSpPr>
      <dsp:spPr>
        <a:xfrm>
          <a:off x="5977227" y="1080218"/>
          <a:ext cx="223479" cy="22347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DB1D3D-3CB2-E348-9163-60781F22B65D}">
      <dsp:nvSpPr>
        <dsp:cNvPr id="0" name=""/>
        <dsp:cNvSpPr/>
      </dsp:nvSpPr>
      <dsp:spPr>
        <a:xfrm>
          <a:off x="5399276" y="1512312"/>
          <a:ext cx="1874213" cy="10142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417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Dəqiqləşdirmə</a:t>
          </a:r>
          <a:endParaRPr lang="en-US" sz="18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399276" y="1512312"/>
        <a:ext cx="1874213" cy="1014259"/>
      </dsp:txXfrm>
    </dsp:sp>
    <dsp:sp modelId="{C5143269-A07A-FA42-9B01-AF979080A5B8}">
      <dsp:nvSpPr>
        <dsp:cNvPr id="0" name=""/>
        <dsp:cNvSpPr/>
      </dsp:nvSpPr>
      <dsp:spPr>
        <a:xfrm>
          <a:off x="8332701" y="720145"/>
          <a:ext cx="309067" cy="30906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2B749-6FC8-C942-9FC6-1BEA0AEF92F2}">
      <dsp:nvSpPr>
        <dsp:cNvPr id="0" name=""/>
        <dsp:cNvSpPr/>
      </dsp:nvSpPr>
      <dsp:spPr>
        <a:xfrm>
          <a:off x="7255209" y="1229882"/>
          <a:ext cx="2945248" cy="1562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768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Mərhələnin</a:t>
          </a:r>
          <a:r>
            <a:rPr lang="en-US" sz="2000" b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təyini</a:t>
          </a:r>
          <a:endParaRPr lang="en-US" sz="20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255209" y="1229882"/>
        <a:ext cx="2945248" cy="15624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475786-0B8A-EA45-A4A3-0C15BA874271}">
      <dsp:nvSpPr>
        <dsp:cNvPr id="0" name=""/>
        <dsp:cNvSpPr/>
      </dsp:nvSpPr>
      <dsp:spPr>
        <a:xfrm>
          <a:off x="6974667" y="3033281"/>
          <a:ext cx="526974" cy="5068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6892"/>
              </a:lnTo>
              <a:lnTo>
                <a:pt x="526974" y="326892"/>
              </a:lnTo>
              <a:lnTo>
                <a:pt x="526974" y="50681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6772D3-83A4-B94D-9DE8-00CB30351363}">
      <dsp:nvSpPr>
        <dsp:cNvPr id="0" name=""/>
        <dsp:cNvSpPr/>
      </dsp:nvSpPr>
      <dsp:spPr>
        <a:xfrm>
          <a:off x="5194326" y="1235136"/>
          <a:ext cx="1780341" cy="5648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4931"/>
              </a:lnTo>
              <a:lnTo>
                <a:pt x="1780341" y="384931"/>
              </a:lnTo>
              <a:lnTo>
                <a:pt x="1780341" y="56485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EF49B2-21FE-F043-85B6-2BC20F66FA1F}">
      <dsp:nvSpPr>
        <dsp:cNvPr id="0" name=""/>
        <dsp:cNvSpPr/>
      </dsp:nvSpPr>
      <dsp:spPr>
        <a:xfrm>
          <a:off x="3413984" y="3033281"/>
          <a:ext cx="1186894" cy="5648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4931"/>
              </a:lnTo>
              <a:lnTo>
                <a:pt x="1186894" y="384931"/>
              </a:lnTo>
              <a:lnTo>
                <a:pt x="1186894" y="56485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66E986-428E-A444-94D8-BC5700D28FC4}">
      <dsp:nvSpPr>
        <dsp:cNvPr id="0" name=""/>
        <dsp:cNvSpPr/>
      </dsp:nvSpPr>
      <dsp:spPr>
        <a:xfrm>
          <a:off x="2227090" y="3033281"/>
          <a:ext cx="1186894" cy="564853"/>
        </a:xfrm>
        <a:custGeom>
          <a:avLst/>
          <a:gdLst/>
          <a:ahLst/>
          <a:cxnLst/>
          <a:rect l="0" t="0" r="0" b="0"/>
          <a:pathLst>
            <a:path>
              <a:moveTo>
                <a:pt x="1186894" y="0"/>
              </a:moveTo>
              <a:lnTo>
                <a:pt x="1186894" y="384931"/>
              </a:lnTo>
              <a:lnTo>
                <a:pt x="0" y="384931"/>
              </a:lnTo>
              <a:lnTo>
                <a:pt x="0" y="56485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901057-7E68-D54C-8595-87E9486B714D}">
      <dsp:nvSpPr>
        <dsp:cNvPr id="0" name=""/>
        <dsp:cNvSpPr/>
      </dsp:nvSpPr>
      <dsp:spPr>
        <a:xfrm>
          <a:off x="3413984" y="1235136"/>
          <a:ext cx="1780341" cy="564853"/>
        </a:xfrm>
        <a:custGeom>
          <a:avLst/>
          <a:gdLst/>
          <a:ahLst/>
          <a:cxnLst/>
          <a:rect l="0" t="0" r="0" b="0"/>
          <a:pathLst>
            <a:path>
              <a:moveTo>
                <a:pt x="1780341" y="0"/>
              </a:moveTo>
              <a:lnTo>
                <a:pt x="1780341" y="384931"/>
              </a:lnTo>
              <a:lnTo>
                <a:pt x="0" y="384931"/>
              </a:lnTo>
              <a:lnTo>
                <a:pt x="0" y="56485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69720B-95C3-7148-8602-63022C17BE87}">
      <dsp:nvSpPr>
        <dsp:cNvPr id="0" name=""/>
        <dsp:cNvSpPr/>
      </dsp:nvSpPr>
      <dsp:spPr>
        <a:xfrm>
          <a:off x="3416736" y="1844"/>
          <a:ext cx="3555180" cy="12332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04A2A5-E6A2-4D45-B160-37654A361DBD}">
      <dsp:nvSpPr>
        <dsp:cNvPr id="0" name=""/>
        <dsp:cNvSpPr/>
      </dsp:nvSpPr>
      <dsp:spPr>
        <a:xfrm>
          <a:off x="3632535" y="206853"/>
          <a:ext cx="3555180" cy="12332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u="none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Yerinə</a:t>
          </a:r>
          <a:r>
            <a:rPr lang="en-US" sz="1800" b="1" i="0" u="none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0" u="none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az-Latn-AZ" sz="1800" b="1" i="0" u="none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0" u="none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histologiyasına</a:t>
          </a:r>
          <a:r>
            <a:rPr lang="az-Latn-AZ" sz="1800" b="1" i="0" u="none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0" u="none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1800" b="1" i="0" u="none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668657" y="242975"/>
        <a:ext cx="3482936" cy="1161047"/>
      </dsp:txXfrm>
    </dsp:sp>
    <dsp:sp modelId="{2A596CBE-1D19-7B42-957A-191E0594E135}">
      <dsp:nvSpPr>
        <dsp:cNvPr id="0" name=""/>
        <dsp:cNvSpPr/>
      </dsp:nvSpPr>
      <dsp:spPr>
        <a:xfrm>
          <a:off x="1995350" y="1799989"/>
          <a:ext cx="2837268" cy="12332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263A1C-9565-FB47-94E7-48C323F7353C}">
      <dsp:nvSpPr>
        <dsp:cNvPr id="0" name=""/>
        <dsp:cNvSpPr/>
      </dsp:nvSpPr>
      <dsp:spPr>
        <a:xfrm>
          <a:off x="2211149" y="2004998"/>
          <a:ext cx="2837268" cy="12332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Birincili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247271" y="2041120"/>
        <a:ext cx="2765024" cy="1161047"/>
      </dsp:txXfrm>
    </dsp:sp>
    <dsp:sp modelId="{BECC5840-2974-504B-AE47-BC78058978C7}">
      <dsp:nvSpPr>
        <dsp:cNvPr id="0" name=""/>
        <dsp:cNvSpPr/>
      </dsp:nvSpPr>
      <dsp:spPr>
        <a:xfrm>
          <a:off x="1255994" y="3598134"/>
          <a:ext cx="1942190" cy="12332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B9EA86-D690-1643-B8B1-1AF2B5D63D23}">
      <dsp:nvSpPr>
        <dsp:cNvPr id="0" name=""/>
        <dsp:cNvSpPr/>
      </dsp:nvSpPr>
      <dsp:spPr>
        <a:xfrm>
          <a:off x="1471793" y="3803143"/>
          <a:ext cx="1942190" cy="12332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Aşağı dərəcəli-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MALT limfoma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50%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507915" y="3839265"/>
        <a:ext cx="1869946" cy="1161047"/>
      </dsp:txXfrm>
    </dsp:sp>
    <dsp:sp modelId="{43939F1F-F9CA-C843-88A9-1E8CE589E701}">
      <dsp:nvSpPr>
        <dsp:cNvPr id="0" name=""/>
        <dsp:cNvSpPr/>
      </dsp:nvSpPr>
      <dsp:spPr>
        <a:xfrm>
          <a:off x="3629783" y="3598134"/>
          <a:ext cx="1942190" cy="12332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B31BF8-7F8A-284F-B5B0-AE879EBBDAC4}">
      <dsp:nvSpPr>
        <dsp:cNvPr id="0" name=""/>
        <dsp:cNvSpPr/>
      </dsp:nvSpPr>
      <dsp:spPr>
        <a:xfrm>
          <a:off x="3845582" y="3803143"/>
          <a:ext cx="1942190" cy="12332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Yüksək dərəcəli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Diffuz B hüceyrə limfoması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48-50%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881704" y="3839265"/>
        <a:ext cx="1869946" cy="1161047"/>
      </dsp:txXfrm>
    </dsp:sp>
    <dsp:sp modelId="{AD175679-E36D-E840-A342-2AB179EB901F}">
      <dsp:nvSpPr>
        <dsp:cNvPr id="0" name=""/>
        <dsp:cNvSpPr/>
      </dsp:nvSpPr>
      <dsp:spPr>
        <a:xfrm>
          <a:off x="5556033" y="1799989"/>
          <a:ext cx="2837268" cy="12332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B5BBDA-EFE1-6047-A065-AAB7255A05C3}">
      <dsp:nvSpPr>
        <dsp:cNvPr id="0" name=""/>
        <dsp:cNvSpPr/>
      </dsp:nvSpPr>
      <dsp:spPr>
        <a:xfrm>
          <a:off x="5771832" y="2004998"/>
          <a:ext cx="2837268" cy="12332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İkincili</a:t>
          </a:r>
          <a:endParaRPr lang="ru-RU" sz="18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807954" y="2041120"/>
        <a:ext cx="2765024" cy="1161047"/>
      </dsp:txXfrm>
    </dsp:sp>
    <dsp:sp modelId="{8716AFDB-0F29-0E4D-84A5-54794101CC7F}">
      <dsp:nvSpPr>
        <dsp:cNvPr id="0" name=""/>
        <dsp:cNvSpPr/>
      </dsp:nvSpPr>
      <dsp:spPr>
        <a:xfrm>
          <a:off x="6530546" y="3540096"/>
          <a:ext cx="1942190" cy="12332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8E22C6-D3A3-0F40-BBF4-14406C91512C}">
      <dsp:nvSpPr>
        <dsp:cNvPr id="0" name=""/>
        <dsp:cNvSpPr/>
      </dsp:nvSpPr>
      <dsp:spPr>
        <a:xfrm>
          <a:off x="6746345" y="3745105"/>
          <a:ext cx="1942190" cy="12332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Sistemik Hodkin və ya qeyri Hodkin limfomasının mədəyə yayılması 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782467" y="3781227"/>
        <a:ext cx="1869946" cy="11610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40004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45023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89119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04522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70798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025683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3909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86075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77433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847054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1917806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752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Asst.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M. Mahmudov, Dr. M.Hüseynova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Mədənin</a:t>
            </a:r>
          </a:p>
          <a:p>
            <a:pPr algn="r"/>
            <a:r>
              <a:rPr lang="az-Latn-AZ" sz="18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törəmələri</a:t>
            </a:r>
            <a:endParaRPr lang="en-US" sz="1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2356" y="-66380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79090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16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10" Type="http://schemas.openxmlformats.org/officeDocument/2006/relationships/image" Target="../media/image19.jpe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126841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az-Latn-AZ" altLang="en-US" sz="6000" dirty="0"/>
              <a:t>Mədənin xoş və bəd xassəli törəmələri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53716" y="3284984"/>
            <a:ext cx="7520880" cy="216024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T.ü.f.d., assistent</a:t>
            </a:r>
            <a:r>
              <a:rPr lang="az-Latn-AZ" altLang="en-US" dirty="0"/>
              <a:t>  </a:t>
            </a:r>
            <a:r>
              <a:rPr lang="az-Latn-AZ" altLang="en-US" sz="2400" dirty="0"/>
              <a:t>Mahir Gümrah oğlu Mahmudov</a:t>
            </a:r>
            <a:endParaRPr lang="en-US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/>
              <a:t>Dr. </a:t>
            </a:r>
            <a:r>
              <a:rPr lang="en-US" altLang="en-US" sz="2400" dirty="0" err="1"/>
              <a:t>Mehriban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Mehman</a:t>
            </a:r>
            <a:r>
              <a:rPr lang="en-US" altLang="en-US" sz="2400" dirty="0"/>
              <a:t> q</a:t>
            </a:r>
            <a:r>
              <a:rPr lang="az-Latn-AZ" altLang="en-US" sz="2400" dirty="0"/>
              <a:t>ızı Hüseynova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800" dirty="0"/>
              <a:t>Təsnifatı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68F5504-8DDE-8848-8323-2338D4FB05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4293463"/>
              </p:ext>
            </p:extLst>
          </p:nvPr>
        </p:nvGraphicFramePr>
        <p:xfrm>
          <a:off x="838200" y="980729"/>
          <a:ext cx="10802416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800" dirty="0"/>
              <a:t>Təsnifatı</a:t>
            </a: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B08E0F22-C52B-C043-B96A-37950F8EB1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1539325"/>
              </p:ext>
            </p:extLst>
          </p:nvPr>
        </p:nvGraphicFramePr>
        <p:xfrm>
          <a:off x="191344" y="836712"/>
          <a:ext cx="11881320" cy="56715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5946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Mədənin polipləri</a:t>
            </a:r>
            <a:endParaRPr lang="ru-RU" sz="40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24C8A41-1633-FB4D-822D-7859FB71C12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Mədə divarından mənfəzinə doğru böyüyən neoplastik və qeyri-neoplastik xarakterli törəmələrdir.</a:t>
            </a: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Əhali arasında 2-6% hallarda rast gəlinir.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B99051AA-A14D-4448-BBF0-2A3A726490D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339" y="1825625"/>
            <a:ext cx="5025322" cy="43513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br>
              <a:rPr lang="az-Latn-AZ" sz="32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az-Latn-AZ" sz="3200" dirty="0"/>
              <a:t>Mədə poliplərinin təsnifatı</a:t>
            </a:r>
            <a:br>
              <a:rPr lang="ru-RU" sz="32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320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847420A-D0B5-A64F-96A5-6FF8CA06A6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96752"/>
            <a:ext cx="5181600" cy="4980211"/>
          </a:xfrm>
        </p:spPr>
        <p:txBody>
          <a:bodyPr>
            <a:normAutofit fontScale="85000" lnSpcReduction="20000"/>
          </a:bodyPr>
          <a:lstStyle/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b="1" i="1" dirty="0">
                <a:solidFill>
                  <a:srgbClr val="002060"/>
                </a:solidFill>
                <a:ea typeface="+mj-ea"/>
                <a:cs typeface="+mj-cs"/>
              </a:rPr>
              <a:t>Hiperplastik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– 75%-ni təşkil edir, bədxassəliyə keçmə ehtimalı minimaldır.</a:t>
            </a:r>
            <a:endParaRPr lang="ru-RU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b="1" i="1" dirty="0">
                <a:solidFill>
                  <a:srgbClr val="002060"/>
                </a:solidFill>
                <a:ea typeface="+mj-ea"/>
                <a:cs typeface="+mj-cs"/>
              </a:rPr>
              <a:t>Adenomatoz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– neoplastik xarakterdədir, bədxassəliyə keçmə ehtimalı var və ölçüsü böyüdükcə bu ehtimal artır (2 sm-dən böyük poliplərdə 25-30%).</a:t>
            </a:r>
            <a:endParaRPr lang="ru-RU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b="1" i="1" dirty="0">
                <a:solidFill>
                  <a:srgbClr val="002060"/>
                </a:solidFill>
                <a:ea typeface="+mj-ea"/>
                <a:cs typeface="+mj-cs"/>
              </a:rPr>
              <a:t>Qlandulyar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fundal poliplər – hipertrofikdir, bədxassəliyə keçmə ehtimalı yoxdur.</a:t>
            </a:r>
            <a:endParaRPr lang="ru-RU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b="1" i="1" dirty="0">
                <a:solidFill>
                  <a:srgbClr val="002060"/>
                </a:solidFill>
                <a:ea typeface="+mj-ea"/>
                <a:cs typeface="+mj-cs"/>
              </a:rPr>
              <a:t>Hamartomatoz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poliplər – hamartomalardır, bədxassəliyə keçmə ehtimalı yoxdur.</a:t>
            </a:r>
            <a:endParaRPr lang="ru-RU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800" b="1" dirty="0">
                <a:solidFill>
                  <a:srgbClr val="002060"/>
                </a:solidFill>
                <a:ea typeface="+mj-ea"/>
                <a:cs typeface="+mj-cs"/>
              </a:rPr>
              <a:t>Digər poliplər və ya polipəbənzər törəmələr</a:t>
            </a:r>
            <a:r>
              <a:rPr lang="en-US" sz="2800" b="1" dirty="0">
                <a:solidFill>
                  <a:srgbClr val="002060"/>
                </a:solidFill>
                <a:ea typeface="+mj-ea"/>
                <a:cs typeface="+mj-cs"/>
              </a:rPr>
              <a:t>.</a:t>
            </a:r>
            <a:endParaRPr lang="az-Latn-AZ" sz="2800" b="1" dirty="0">
              <a:solidFill>
                <a:srgbClr val="002060"/>
              </a:solidFill>
              <a:ea typeface="+mj-ea"/>
              <a:cs typeface="+mj-cs"/>
            </a:endParaRP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D8C52248-EA0D-0747-8310-EB9D854A286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080" y="1268760"/>
            <a:ext cx="4697562" cy="453650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Klinikası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2890A9-D518-7A46-90A6-C178AFCFAF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2181" y="1448671"/>
            <a:ext cx="5181600" cy="435133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az-Latn-AZ" sz="2200" dirty="0">
                <a:solidFill>
                  <a:srgbClr val="002060"/>
                </a:solidFill>
                <a:ea typeface="+mj-ea"/>
                <a:cs typeface="+mj-cs"/>
              </a:rPr>
              <a:t>Adətən asimptomatik </a:t>
            </a:r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gedişə malikdir;</a:t>
            </a:r>
          </a:p>
          <a:p>
            <a:pPr>
              <a:buFont typeface="Wingdings" pitchFamily="2" charset="2"/>
              <a:buChar char="ü"/>
            </a:pPr>
            <a:r>
              <a:rPr lang="az-Latn-AZ" sz="2200" dirty="0">
                <a:solidFill>
                  <a:srgbClr val="002060"/>
                </a:solidFill>
                <a:ea typeface="+mj-ea"/>
                <a:cs typeface="+mj-cs"/>
              </a:rPr>
              <a:t>Simptomatik</a:t>
            </a:r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olduqda isə:</a:t>
            </a:r>
          </a:p>
          <a:p>
            <a:pPr lvl="1">
              <a:buFont typeface="Wingdings" pitchFamily="2" charset="2"/>
              <a:buChar char="§"/>
            </a:pPr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Dispeptik əlamətlər</a:t>
            </a:r>
          </a:p>
          <a:p>
            <a:pPr lvl="1">
              <a:buFont typeface="Wingdings" pitchFamily="2" charset="2"/>
              <a:buChar char="§"/>
            </a:pPr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Qastro-intestinal sistem qanaxması və bu zaman yaranan: mədədə yanma hissi, qarın ağrısı və anemiya</a:t>
            </a:r>
          </a:p>
          <a:p>
            <a:pPr>
              <a:buFont typeface="Wingdings" pitchFamily="2" charset="2"/>
              <a:buChar char="ü"/>
            </a:pPr>
            <a:r>
              <a:rPr lang="az-Latn-AZ" sz="22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Pilorda yerləşən geniş əsaslı və ya antrumda yerləşən nazik ayaqcıqlı polip tıxanmaya səbəb ola bilər</a:t>
            </a:r>
          </a:p>
        </p:txBody>
      </p:sp>
      <p:pic>
        <p:nvPicPr>
          <p:cNvPr id="9" name="Содержимое 4" descr="rperini17.jpg">
            <a:extLst>
              <a:ext uri="{FF2B5EF4-FFF2-40B4-BE49-F238E27FC236}">
                <a16:creationId xmlns:a16="http://schemas.microsoft.com/office/drawing/2014/main" id="{40AB8FBF-5334-D94D-9CEC-A7B9647B16E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413146" y="1448672"/>
            <a:ext cx="3939438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" y="-66675"/>
            <a:ext cx="12192000" cy="836613"/>
          </a:xfrm>
        </p:spPr>
        <p:txBody>
          <a:bodyPr>
            <a:normAutofit/>
          </a:bodyPr>
          <a:lstStyle/>
          <a:p>
            <a:r>
              <a:rPr lang="az-Latn-AZ" sz="3600" dirty="0"/>
              <a:t>Diaqnostikası</a:t>
            </a:r>
            <a:endParaRPr lang="ru-RU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B13AB1-1A2B-D94C-B9E0-1153761C3513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259797" y="1199369"/>
            <a:ext cx="3672408" cy="2232248"/>
          </a:xfrm>
        </p:spPr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Endoskopiya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Biopsiya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Endoskopik USM</a:t>
            </a:r>
            <a:endParaRPr lang="ru-RU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B87EFFA-7711-8746-8A40-7CFB80C00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0" y="3212977"/>
            <a:ext cx="4824536" cy="284777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8402476-B183-6D49-8D6B-80FCFFD98F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3212978"/>
            <a:ext cx="4752528" cy="284777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Müalicəsi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B3FE1-A2D8-0348-AEB2-814A11342F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Endoskopik polipektomiya və patohistoloji müayinə - ilk seçimdir. 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Cərrahi müalicə çoxlu və ya böyük poliplərdə aparıla bilər: kənari rezeksiyalar, mədə rezeksiyaları.</a:t>
            </a:r>
            <a:endParaRPr lang="en-US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10" name="Picture 4" descr="C:\Users\Cahangir\Desktop\gastricpolypectomy_1.jpg">
            <a:extLst>
              <a:ext uri="{FF2B5EF4-FFF2-40B4-BE49-F238E27FC236}">
                <a16:creationId xmlns:a16="http://schemas.microsoft.com/office/drawing/2014/main" id="{3AE829EC-7280-FC49-AAD7-8BC80B00C75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3000" y="1412776"/>
            <a:ext cx="5080000" cy="46085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az-Latn-AZ" sz="3100" dirty="0"/>
              <a:t>Mədə adenokarsinoması</a:t>
            </a:r>
            <a:br>
              <a:rPr lang="ru-RU" dirty="0"/>
            </a:br>
            <a:endParaRPr lang="ru-RU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04CE646-A323-0C4F-8FE9-DC205BFDB84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Char char="ü"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Mədənin epitelial xarakterli bəd xasssəli törəməsidir və mədənin </a:t>
            </a:r>
            <a:r>
              <a:rPr lang="az-Latn-AZ" sz="2800" dirty="0">
                <a:solidFill>
                  <a:srgbClr val="002060"/>
                </a:solidFill>
                <a:ea typeface="+mj-ea"/>
                <a:cs typeface="+mj-cs"/>
              </a:rPr>
              <a:t>ən çox rast gəlinən bəd xassəli şişidir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. </a:t>
            </a:r>
            <a:endParaRPr lang="ru-RU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092F0C9D-DC9D-E14D-8067-7FAF43E0BAE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961" y="1628800"/>
            <a:ext cx="4590615" cy="445592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" y="-66675"/>
            <a:ext cx="12192000" cy="836613"/>
          </a:xfrm>
        </p:spPr>
        <p:txBody>
          <a:bodyPr>
            <a:normAutofit/>
          </a:bodyPr>
          <a:lstStyle/>
          <a:p>
            <a:r>
              <a:rPr lang="az-Latn-AZ" sz="4000" dirty="0"/>
              <a:t>Təsnifatı</a:t>
            </a:r>
            <a:endParaRPr lang="ru-RU" sz="4000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F0747A0-A914-3F45-92C4-E786584DC519}"/>
              </a:ext>
            </a:extLst>
          </p:cNvPr>
          <p:cNvSpPr/>
          <p:nvPr/>
        </p:nvSpPr>
        <p:spPr>
          <a:xfrm>
            <a:off x="554088" y="1624676"/>
            <a:ext cx="2952328" cy="1800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Morfologiyasına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Xoraşəkilli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Polipşəkilli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ekzofit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Səthi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erkən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Linitis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plastika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İrəliləmiş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ekzo-endofit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4E10FA0-7049-7B4E-A834-E053978B2F34}"/>
              </a:ext>
            </a:extLst>
          </p:cNvPr>
          <p:cNvSpPr/>
          <p:nvPr/>
        </p:nvSpPr>
        <p:spPr>
          <a:xfrm>
            <a:off x="8833181" y="1624676"/>
            <a:ext cx="2952328" cy="151216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Yerləşməsinə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görə</a:t>
            </a:r>
            <a:r>
              <a:rPr lang="en-US" b="1" dirty="0">
                <a:solidFill>
                  <a:srgbClr val="002060"/>
                </a:solidFill>
              </a:rPr>
              <a:t>:</a:t>
            </a:r>
            <a:endParaRPr lang="en-US" dirty="0">
              <a:solidFill>
                <a:srgbClr val="00206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Antral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kiçik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əyrilik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Cisim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dib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Kardia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Bütün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mədəni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tutan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8C9CD8E-CA17-E74E-82E8-5B9EC6C60970}"/>
              </a:ext>
            </a:extLst>
          </p:cNvPr>
          <p:cNvSpPr/>
          <p:nvPr/>
        </p:nvSpPr>
        <p:spPr>
          <a:xfrm>
            <a:off x="4691844" y="1624676"/>
            <a:ext cx="2952328" cy="93793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Histoloji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tipinə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İntestinal tip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Diffuz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tip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E21E8A28-ED06-9C44-95BD-3995A08E0182}"/>
              </a:ext>
            </a:extLst>
          </p:cNvPr>
          <p:cNvSpPr/>
          <p:nvPr/>
        </p:nvSpPr>
        <p:spPr>
          <a:xfrm>
            <a:off x="8799106" y="4084322"/>
            <a:ext cx="2952328" cy="129715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Klinikasına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Asimptomatik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Simptomatik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Ağırlaşma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əlamətləri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8EF2B894-F4D1-C84E-9CFE-D6CBBC2453E9}"/>
              </a:ext>
            </a:extLst>
          </p:cNvPr>
          <p:cNvSpPr/>
          <p:nvPr/>
        </p:nvSpPr>
        <p:spPr>
          <a:xfrm>
            <a:off x="4331804" y="3246920"/>
            <a:ext cx="3672408" cy="213456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mərhələsinə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Erkən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mərhələ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Rezektabel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mərhələ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Qeyri-rezektabel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mərhələ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1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Yerli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irəliləmiş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qeyri-rezektabel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1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Metastatik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1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Qeyri-operabel</a:t>
            </a:r>
            <a:endParaRPr lang="en-US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7ADEDCD7-9F24-564A-AE91-1C29A34911F7}"/>
              </a:ext>
            </a:extLst>
          </p:cNvPr>
          <p:cNvSpPr/>
          <p:nvPr/>
        </p:nvSpPr>
        <p:spPr>
          <a:xfrm>
            <a:off x="551384" y="4212822"/>
            <a:ext cx="2952328" cy="116865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mərhələsinə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TNM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klassifikasiyası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(I-IV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mərhələlər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Yapon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klasiifikasiyası</a:t>
            </a:r>
            <a:endParaRPr lang="en-US" sz="16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Risk amilləri</a:t>
            </a:r>
            <a:endParaRPr lang="ru-RU" sz="3600"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A70B31A7-4CBA-6D48-881A-4E6A43760A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7108241"/>
              </p:ext>
            </p:extLst>
          </p:nvPr>
        </p:nvGraphicFramePr>
        <p:xfrm>
          <a:off x="1919536" y="793012"/>
          <a:ext cx="8240464" cy="55163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Patogenezi</a:t>
            </a:r>
            <a:endParaRPr lang="ru-RU" sz="36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B858CE9-4E02-1C40-8CB5-C672B74D820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769498"/>
            <a:ext cx="5184575" cy="5582956"/>
          </a:xfrm>
        </p:spPr>
      </p:pic>
      <p:sp>
        <p:nvSpPr>
          <p:cNvPr id="10" name="Curved Up Arrow 9">
            <a:extLst>
              <a:ext uri="{FF2B5EF4-FFF2-40B4-BE49-F238E27FC236}">
                <a16:creationId xmlns:a16="http://schemas.microsoft.com/office/drawing/2014/main" id="{5F5418E7-1514-7740-929C-7B61CDEF8ABD}"/>
              </a:ext>
            </a:extLst>
          </p:cNvPr>
          <p:cNvSpPr/>
          <p:nvPr/>
        </p:nvSpPr>
        <p:spPr>
          <a:xfrm rot="19431878">
            <a:off x="5741487" y="5337750"/>
            <a:ext cx="1621946" cy="79208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F61A4196-3105-2C4E-91A9-404ECDBB709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966" y="1378835"/>
            <a:ext cx="4913681" cy="354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492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Mərhələsi</a:t>
            </a:r>
            <a:endParaRPr lang="ru-RU" sz="3600" dirty="0"/>
          </a:p>
        </p:txBody>
      </p:sp>
      <p:pic>
        <p:nvPicPr>
          <p:cNvPr id="9" name="Picture 2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67408" y="980728"/>
            <a:ext cx="6552728" cy="5050159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633EEB4B-9CD9-4947-B737-DED8B106AF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64152" y="2132856"/>
            <a:ext cx="3961656" cy="3043535"/>
          </a:xfrm>
          <a:prstGeom prst="irregularSeal2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TNM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br>
              <a:rPr lang="az-Latn-AZ" sz="32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az-Latn-AZ" sz="4300" dirty="0"/>
              <a:t>Klinikası</a:t>
            </a:r>
            <a:br>
              <a:rPr lang="ru-RU" sz="32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3200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C279CF49-A892-6042-843D-FF8CFC7EDD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45"/>
          <a:stretch/>
        </p:blipFill>
        <p:spPr>
          <a:xfrm>
            <a:off x="1349104" y="1202423"/>
            <a:ext cx="9491972" cy="490820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953D7C0-E530-E349-ABED-69DE92066F9C}"/>
              </a:ext>
            </a:extLst>
          </p:cNvPr>
          <p:cNvSpPr txBox="1"/>
          <p:nvPr/>
        </p:nvSpPr>
        <p:spPr>
          <a:xfrm>
            <a:off x="1631504" y="2708920"/>
            <a:ext cx="2016224" cy="92333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Epiqastral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ağrı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discomfort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hissi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50%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F172FD-F2B6-A541-8F94-AA6E6B744993}"/>
              </a:ext>
            </a:extLst>
          </p:cNvPr>
          <p:cNvSpPr txBox="1"/>
          <p:nvPr/>
        </p:nvSpPr>
        <p:spPr>
          <a:xfrm>
            <a:off x="5231904" y="2852936"/>
            <a:ext cx="1800200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Ürəkbulanma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30%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578A62-5A51-C943-8C1C-BE96C57E4AD7}"/>
              </a:ext>
            </a:extLst>
          </p:cNvPr>
          <p:cNvSpPr txBox="1"/>
          <p:nvPr/>
        </p:nvSpPr>
        <p:spPr>
          <a:xfrm>
            <a:off x="1739516" y="5400516"/>
            <a:ext cx="1800200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Arıqlama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</a:p>
          <a:p>
            <a:pPr algn="ctr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60%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F14A5A2-4E59-8545-8CFB-FB62AB655A9D}"/>
              </a:ext>
            </a:extLst>
          </p:cNvPr>
          <p:cNvSpPr txBox="1"/>
          <p:nvPr/>
        </p:nvSpPr>
        <p:spPr>
          <a:xfrm>
            <a:off x="4591613" y="5400516"/>
            <a:ext cx="3024336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Qanqusma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melena – 20%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2E6030C-441B-0A44-8A75-370D90235025}"/>
              </a:ext>
            </a:extLst>
          </p:cNvPr>
          <p:cNvSpPr/>
          <p:nvPr/>
        </p:nvSpPr>
        <p:spPr>
          <a:xfrm>
            <a:off x="8604808" y="5265391"/>
            <a:ext cx="1800200" cy="81764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Köp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iştahsızlıq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30%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2CFF5B9-5A39-4D46-8C5E-54F49D28A390}"/>
              </a:ext>
            </a:extLst>
          </p:cNvPr>
          <p:cNvSpPr txBox="1"/>
          <p:nvPr/>
        </p:nvSpPr>
        <p:spPr>
          <a:xfrm>
            <a:off x="8616280" y="2834437"/>
            <a:ext cx="1800200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Udma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çətinliyi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10%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" y="-66675"/>
            <a:ext cx="12192000" cy="836613"/>
          </a:xfrm>
        </p:spPr>
        <p:txBody>
          <a:bodyPr>
            <a:normAutofit fontScale="90000"/>
          </a:bodyPr>
          <a:lstStyle/>
          <a:p>
            <a:pPr lvl="0"/>
            <a:br>
              <a:rPr lang="az-Latn-AZ" sz="28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az-Latn-AZ" sz="4300" dirty="0"/>
              <a:t>Diaqnostikası</a:t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2800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10C440D-378A-9048-9BB8-05FA66FBBABE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78727001"/>
              </p:ext>
            </p:extLst>
          </p:nvPr>
        </p:nvGraphicFramePr>
        <p:xfrm>
          <a:off x="0" y="765175"/>
          <a:ext cx="11882438" cy="2971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7760356-4E90-6F4D-A490-665B32596F8D}"/>
              </a:ext>
            </a:extLst>
          </p:cNvPr>
          <p:cNvSpPr/>
          <p:nvPr/>
        </p:nvSpPr>
        <p:spPr>
          <a:xfrm>
            <a:off x="9984432" y="914448"/>
            <a:ext cx="1547262" cy="9361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QƏRAR</a:t>
            </a:r>
            <a:endParaRPr lang="en-US" sz="1400" b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86D6BB-3F87-E84D-8958-20828B3108F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46" b="25052"/>
          <a:stretch/>
        </p:blipFill>
        <p:spPr>
          <a:xfrm>
            <a:off x="839416" y="3861048"/>
            <a:ext cx="3714151" cy="22322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440D7A6-281A-AD4A-B5D3-4CE02FBA124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504" y="3674293"/>
            <a:ext cx="2743200" cy="2387600"/>
          </a:xfrm>
          <a:prstGeom prst="rect">
            <a:avLst/>
          </a:prstGeom>
        </p:spPr>
      </p:pic>
      <p:sp>
        <p:nvSpPr>
          <p:cNvPr id="15" name="Up Arrow 14">
            <a:extLst>
              <a:ext uri="{FF2B5EF4-FFF2-40B4-BE49-F238E27FC236}">
                <a16:creationId xmlns:a16="http://schemas.microsoft.com/office/drawing/2014/main" id="{1547BB3E-DAF4-4D48-9098-4B885F0C3E22}"/>
              </a:ext>
            </a:extLst>
          </p:cNvPr>
          <p:cNvSpPr/>
          <p:nvPr/>
        </p:nvSpPr>
        <p:spPr>
          <a:xfrm rot="10800000">
            <a:off x="3785962" y="3377455"/>
            <a:ext cx="149798" cy="483592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Up Arrow 17">
            <a:extLst>
              <a:ext uri="{FF2B5EF4-FFF2-40B4-BE49-F238E27FC236}">
                <a16:creationId xmlns:a16="http://schemas.microsoft.com/office/drawing/2014/main" id="{33951BA1-9454-4943-A57D-08992EFB6095}"/>
              </a:ext>
            </a:extLst>
          </p:cNvPr>
          <p:cNvSpPr/>
          <p:nvPr/>
        </p:nvSpPr>
        <p:spPr>
          <a:xfrm rot="10800000">
            <a:off x="6023992" y="2673494"/>
            <a:ext cx="170102" cy="611489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950B4B5-0F39-4948-87F2-DD2321C236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777" y="2993872"/>
            <a:ext cx="2478537" cy="172560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1B2ADB1-CD1B-5848-AFB7-B00CFAE6B31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777" y="4737773"/>
            <a:ext cx="2478537" cy="1725605"/>
          </a:xfrm>
          <a:prstGeom prst="rect">
            <a:avLst/>
          </a:prstGeom>
        </p:spPr>
      </p:pic>
      <p:sp>
        <p:nvSpPr>
          <p:cNvPr id="23" name="Up Arrow 22">
            <a:extLst>
              <a:ext uri="{FF2B5EF4-FFF2-40B4-BE49-F238E27FC236}">
                <a16:creationId xmlns:a16="http://schemas.microsoft.com/office/drawing/2014/main" id="{70A6BAAA-7A47-BC41-833B-A6F82440CCCF}"/>
              </a:ext>
            </a:extLst>
          </p:cNvPr>
          <p:cNvSpPr/>
          <p:nvPr/>
        </p:nvSpPr>
        <p:spPr>
          <a:xfrm rot="10800000">
            <a:off x="8544272" y="2327673"/>
            <a:ext cx="168377" cy="526998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" y="-66675"/>
            <a:ext cx="12192000" cy="836613"/>
          </a:xfrm>
        </p:spPr>
        <p:txBody>
          <a:bodyPr>
            <a:normAutofit fontScale="90000"/>
          </a:bodyPr>
          <a:lstStyle/>
          <a:p>
            <a:pPr lvl="0"/>
            <a:br>
              <a:rPr lang="az-Latn-AZ" sz="28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ru-RU" sz="3600" dirty="0" err="1"/>
              <a:t>Müalicəsi</a:t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2800" dirty="0"/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926FD2C3-A3FE-7D40-BFCD-BD11BF5E5381}"/>
              </a:ext>
            </a:extLst>
          </p:cNvPr>
          <p:cNvSpPr/>
          <p:nvPr/>
        </p:nvSpPr>
        <p:spPr>
          <a:xfrm>
            <a:off x="9336360" y="1268760"/>
            <a:ext cx="2592288" cy="1584176"/>
          </a:xfrm>
          <a:prstGeom prst="wedgeRoundRect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Əsas</a:t>
            </a:r>
            <a:r>
              <a:rPr lang="en-US" b="1" u="sng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u="sng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Radikal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rezeksiya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residivi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azaltmaq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üçün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göstərişə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görə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kimya-radioterapi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ya!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Up Ribbon 11">
            <a:extLst>
              <a:ext uri="{FF2B5EF4-FFF2-40B4-BE49-F238E27FC236}">
                <a16:creationId xmlns:a16="http://schemas.microsoft.com/office/drawing/2014/main" id="{225E4960-8386-A24E-B0B5-80C907686DE2}"/>
              </a:ext>
            </a:extLst>
          </p:cNvPr>
          <p:cNvSpPr/>
          <p:nvPr/>
        </p:nvSpPr>
        <p:spPr>
          <a:xfrm>
            <a:off x="407368" y="984524"/>
            <a:ext cx="4392488" cy="2228451"/>
          </a:xfrm>
          <a:prstGeom prst="ribbon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Radikal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üsullar</a:t>
            </a:r>
            <a:b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Endoskopik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mukozal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rezeksiya</a:t>
            </a:r>
            <a:b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rezeksiya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açıq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laparoskopik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14" name="Up Ribbon 13">
            <a:extLst>
              <a:ext uri="{FF2B5EF4-FFF2-40B4-BE49-F238E27FC236}">
                <a16:creationId xmlns:a16="http://schemas.microsoft.com/office/drawing/2014/main" id="{241F3D03-739C-D448-83F7-DE103464C599}"/>
              </a:ext>
            </a:extLst>
          </p:cNvPr>
          <p:cNvSpPr/>
          <p:nvPr/>
        </p:nvSpPr>
        <p:spPr>
          <a:xfrm>
            <a:off x="5152612" y="1134113"/>
            <a:ext cx="3816424" cy="1502799"/>
          </a:xfrm>
          <a:prstGeom prst="ribbon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Köməkçi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üsullar</a:t>
            </a:r>
            <a:b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Kimyəvi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müalicə</a:t>
            </a:r>
            <a:b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Şüa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müalicəsi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Up Ribbon 14">
            <a:extLst>
              <a:ext uri="{FF2B5EF4-FFF2-40B4-BE49-F238E27FC236}">
                <a16:creationId xmlns:a16="http://schemas.microsoft.com/office/drawing/2014/main" id="{45E6EBCA-0EC0-D943-AC05-0FD3A3B1493F}"/>
              </a:ext>
            </a:extLst>
          </p:cNvPr>
          <p:cNvSpPr/>
          <p:nvPr/>
        </p:nvSpPr>
        <p:spPr>
          <a:xfrm>
            <a:off x="8724291" y="3685937"/>
            <a:ext cx="3276365" cy="1903303"/>
          </a:xfrm>
          <a:prstGeom prst="ribbon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Palliativ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üsullar</a:t>
            </a:r>
            <a:b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Yanyol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anastomozlar</a:t>
            </a:r>
            <a:b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Stent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0E9C4EA-8BBF-AB43-8966-221B7E14F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726" y="3578853"/>
            <a:ext cx="3402620" cy="268466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A8F0E41-A315-DE4E-8939-CC3CB18702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541" y="3624653"/>
            <a:ext cx="3897554" cy="268466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-66381"/>
            <a:ext cx="7992888" cy="639496"/>
          </a:xfrm>
        </p:spPr>
        <p:txBody>
          <a:bodyPr>
            <a:normAutofit fontScale="90000"/>
          </a:bodyPr>
          <a:lstStyle/>
          <a:p>
            <a:pPr lvl="0"/>
            <a:br>
              <a:rPr lang="az-Latn-AZ" sz="2800" i="1" dirty="0">
                <a:solidFill>
                  <a:schemeClr val="accent1"/>
                </a:solidFill>
                <a:latin typeface="Calibri" pitchFamily="34" charset="0"/>
                <a:ea typeface="PalatinoLinotype-BoldItalic" charset="-52"/>
                <a:cs typeface="Calibri" pitchFamily="34" charset="0"/>
              </a:rPr>
            </a:br>
            <a:r>
              <a:rPr lang="ru-RU" sz="4000" dirty="0" err="1"/>
              <a:t>Müalicə</a:t>
            </a:r>
            <a:r>
              <a:rPr lang="az-Latn-AZ" sz="4000" dirty="0"/>
              <a:t>si</a:t>
            </a:r>
            <a:endParaRPr lang="ru-RU" sz="43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EFA8763-0BD0-4540-BB71-10465BB8073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səviyyə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limfa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düyünləri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periqastrik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limfa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düyünləri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(D1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limfadisseksiya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– 1,2,3,4,5,6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məhəllə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düyünləri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II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səviyyə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limfa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düyünləri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– sol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mədə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günəş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kötüyü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qaraciyər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dalaq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arteriyaları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ətrafındakı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düyünlər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(D2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limfadisseksiya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– 7,8,9,11,12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məhəllədəki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düyünlər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).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3FA27F59-04A1-0446-8BEC-780D51CA48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5879976" y="1187938"/>
            <a:ext cx="5624387" cy="4764187"/>
          </a:xfr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CEBA8765-3223-914F-A0BA-FE8AECB2916C}"/>
              </a:ext>
            </a:extLst>
          </p:cNvPr>
          <p:cNvSpPr/>
          <p:nvPr/>
        </p:nvSpPr>
        <p:spPr>
          <a:xfrm>
            <a:off x="983432" y="875334"/>
            <a:ext cx="3960440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i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Limfadisseksiya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br>
              <a:rPr lang="az-Latn-AZ" sz="2800" dirty="0">
                <a:solidFill>
                  <a:srgbClr val="0070C0"/>
                </a:solidFill>
                <a:latin typeface="Calibri" pitchFamily="34" charset="0"/>
                <a:ea typeface="PalatinoLinotype-BoldItalic" charset="-52"/>
                <a:cs typeface="Calibri" pitchFamily="34" charset="0"/>
              </a:rPr>
            </a:br>
            <a:r>
              <a:rPr lang="ru-RU" sz="4000" dirty="0" err="1"/>
              <a:t>Proqnozu</a:t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Ümumilikdə </a:t>
            </a:r>
            <a:r>
              <a:rPr lang="ru-RU" b="1" dirty="0">
                <a:solidFill>
                  <a:srgbClr val="002060"/>
                </a:solidFill>
              </a:rPr>
              <a:t>5 illik yaşam 12%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təşkil edir. Mərhələ proqnozu müəyyən edən önəmli göstəricidir: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Erkən mərhələdə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radikal rezeksiyalardan sonra yaxşı nəticə əldə edilir (5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illik yaşam 90%).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dirty="0">
                <a:solidFill>
                  <a:srgbClr val="002060"/>
                </a:solidFill>
              </a:rPr>
              <a:t>Beş illik yaşam II mərhələdə</a:t>
            </a:r>
            <a:r>
              <a:rPr lang="az-Latn-AZ" dirty="0">
                <a:solidFill>
                  <a:srgbClr val="002060"/>
                </a:solidFill>
              </a:rPr>
              <a:t>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30%, I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I mərhələdə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-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10%, IV mərhələdə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0% təşkil edir.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Mədə limfoması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2930" y="1293343"/>
            <a:ext cx="4177680" cy="480357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Mədənin</a:t>
            </a:r>
            <a:r>
              <a:rPr lang="en-US" dirty="0"/>
              <a:t> </a:t>
            </a:r>
            <a:r>
              <a:rPr lang="en-US" dirty="0" err="1"/>
              <a:t>limfatik</a:t>
            </a:r>
            <a:r>
              <a:rPr lang="en-US" dirty="0"/>
              <a:t> </a:t>
            </a:r>
            <a:r>
              <a:rPr lang="en-US" dirty="0" err="1"/>
              <a:t>toxumasından</a:t>
            </a:r>
            <a:r>
              <a:rPr lang="en-US" dirty="0"/>
              <a:t> </a:t>
            </a:r>
            <a:r>
              <a:rPr lang="en-US" dirty="0" err="1"/>
              <a:t>inkişaf</a:t>
            </a:r>
            <a:r>
              <a:rPr lang="en-US" dirty="0"/>
              <a:t> </a:t>
            </a:r>
            <a:r>
              <a:rPr lang="en-US" dirty="0" err="1"/>
              <a:t>edən</a:t>
            </a:r>
            <a:r>
              <a:rPr lang="en-US" dirty="0"/>
              <a:t> (</a:t>
            </a:r>
            <a:r>
              <a:rPr lang="en-US" dirty="0" err="1"/>
              <a:t>birincili</a:t>
            </a:r>
            <a:r>
              <a:rPr lang="en-US" dirty="0"/>
              <a:t>)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metastatik</a:t>
            </a:r>
            <a:r>
              <a:rPr lang="en-US" dirty="0"/>
              <a:t> </a:t>
            </a:r>
            <a:r>
              <a:rPr lang="en-US" dirty="0" err="1"/>
              <a:t>xarakterli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 err="1">
                <a:solidFill>
                  <a:srgbClr val="002060"/>
                </a:solidFill>
              </a:rPr>
              <a:t>limfoproliferativ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xəstəlikdir</a:t>
            </a:r>
            <a:r>
              <a:rPr lang="en-US" dirty="0">
                <a:solidFill>
                  <a:srgbClr val="002060"/>
                </a:solidFill>
              </a:rPr>
              <a:t>. </a:t>
            </a:r>
            <a:r>
              <a:rPr lang="en-US" dirty="0" err="1"/>
              <a:t>Əksər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proqressif</a:t>
            </a:r>
            <a:r>
              <a:rPr lang="en-US" dirty="0"/>
              <a:t> </a:t>
            </a:r>
            <a:r>
              <a:rPr lang="en-US" dirty="0" err="1"/>
              <a:t>böyüməyə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yayılmağa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 err="1"/>
              <a:t>meyillidir</a:t>
            </a:r>
            <a:r>
              <a:rPr lang="en-US" dirty="0"/>
              <a:t>, </a:t>
            </a:r>
            <a:r>
              <a:rPr lang="en-US" dirty="0" err="1"/>
              <a:t>ağırlaşmalar</a:t>
            </a:r>
            <a:r>
              <a:rPr lang="en-US" dirty="0"/>
              <a:t> </a:t>
            </a:r>
            <a:r>
              <a:rPr lang="en-US" dirty="0" err="1"/>
              <a:t>törədə</a:t>
            </a:r>
            <a:r>
              <a:rPr lang="en-US" dirty="0"/>
              <a:t> </a:t>
            </a:r>
            <a:r>
              <a:rPr lang="en-US" dirty="0" err="1"/>
              <a:t>bilirlər</a:t>
            </a:r>
            <a:r>
              <a:rPr lang="en-US" dirty="0"/>
              <a:t>.</a:t>
            </a:r>
            <a:endParaRPr lang="ru-RU" dirty="0"/>
          </a:p>
          <a:p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661248" y="625156"/>
            <a:ext cx="9364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Tərifi</a:t>
            </a:r>
            <a:endParaRPr lang="en-US" sz="24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 descr="A case of gastric mucosa-associated lymphoid tissue lymphoma in which  magnified endoscopy with narrow band imaging was useful in the diagnosi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469089"/>
            <a:ext cx="5181600" cy="46927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Təsnifatı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68F5504-8DDE-8848-8323-2338D4FB05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9145396"/>
              </p:ext>
            </p:extLst>
          </p:nvPr>
        </p:nvGraphicFramePr>
        <p:xfrm>
          <a:off x="1171233" y="1196752"/>
          <a:ext cx="9865096" cy="5038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en-US" dirty="0" err="1"/>
              <a:t>Rastgəlmə</a:t>
            </a:r>
            <a:r>
              <a:rPr lang="en-US" dirty="0"/>
              <a:t> </a:t>
            </a:r>
            <a:r>
              <a:rPr lang="en-US" dirty="0" err="1"/>
              <a:t>tezliyi</a:t>
            </a:r>
            <a:br>
              <a:rPr lang="en-US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Mədənin</a:t>
            </a:r>
            <a:r>
              <a:rPr lang="en-US" dirty="0"/>
              <a:t> </a:t>
            </a:r>
            <a:r>
              <a:rPr lang="en-US" dirty="0" err="1"/>
              <a:t>adenokarsinomalardan</a:t>
            </a:r>
            <a:r>
              <a:rPr lang="en-US" dirty="0"/>
              <a:t> </a:t>
            </a:r>
            <a:r>
              <a:rPr lang="en-US" dirty="0" err="1"/>
              <a:t>sonra</a:t>
            </a:r>
            <a:r>
              <a:rPr lang="en-US" dirty="0"/>
              <a:t> </a:t>
            </a:r>
            <a:r>
              <a:rPr lang="en-US" dirty="0" err="1">
                <a:solidFill>
                  <a:srgbClr val="002060"/>
                </a:solidFill>
              </a:rPr>
              <a:t>ən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çox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rast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gəlinən</a:t>
            </a:r>
            <a:r>
              <a:rPr lang="en-US" dirty="0">
                <a:solidFill>
                  <a:srgbClr val="002060"/>
                </a:solidFill>
              </a:rPr>
              <a:t> 2-ci </a:t>
            </a:r>
            <a:r>
              <a:rPr lang="en-US" dirty="0" err="1"/>
              <a:t>bəd</a:t>
            </a:r>
            <a:r>
              <a:rPr lang="en-US" dirty="0"/>
              <a:t> </a:t>
            </a:r>
            <a:r>
              <a:rPr lang="en-US" dirty="0" err="1"/>
              <a:t>xassəli</a:t>
            </a:r>
            <a:r>
              <a:rPr lang="en-US" dirty="0"/>
              <a:t> </a:t>
            </a:r>
            <a:r>
              <a:rPr lang="en-US" dirty="0" err="1"/>
              <a:t>törəməsidir</a:t>
            </a:r>
            <a:r>
              <a:rPr lang="az-Latn-AZ" dirty="0"/>
              <a:t> </a:t>
            </a:r>
            <a:r>
              <a:rPr lang="en-US" dirty="0"/>
              <a:t>(2-5%).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/>
              <a:t>Gastrointestinal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ekstranodal</a:t>
            </a:r>
            <a:r>
              <a:rPr lang="en-US" dirty="0"/>
              <a:t> </a:t>
            </a:r>
            <a:r>
              <a:rPr lang="en-US" dirty="0" err="1"/>
              <a:t>limfomaların</a:t>
            </a:r>
            <a:r>
              <a:rPr lang="en-US" dirty="0"/>
              <a:t>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gəlinən</a:t>
            </a:r>
            <a:r>
              <a:rPr lang="en-US" dirty="0"/>
              <a:t> </a:t>
            </a:r>
            <a:r>
              <a:rPr lang="en-US" dirty="0" err="1"/>
              <a:t>yeridir</a:t>
            </a:r>
            <a:r>
              <a:rPr lang="en-US" dirty="0"/>
              <a:t>.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Birincili</a:t>
            </a:r>
            <a:r>
              <a:rPr lang="en-US" dirty="0"/>
              <a:t> </a:t>
            </a:r>
            <a:r>
              <a:rPr lang="en-US" dirty="0" err="1"/>
              <a:t>mədə-bağırsaq</a:t>
            </a:r>
            <a:r>
              <a:rPr lang="en-US" dirty="0"/>
              <a:t> </a:t>
            </a:r>
            <a:r>
              <a:rPr lang="en-US" dirty="0" err="1"/>
              <a:t>limfomaları</a:t>
            </a:r>
            <a:r>
              <a:rPr lang="en-US" dirty="0"/>
              <a:t>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mədədə</a:t>
            </a:r>
            <a:r>
              <a:rPr lang="en-US" dirty="0"/>
              <a:t> (70%) </a:t>
            </a:r>
            <a:r>
              <a:rPr lang="en-US" dirty="0" err="1"/>
              <a:t>yerləşir</a:t>
            </a:r>
            <a:r>
              <a:rPr lang="en-US" dirty="0"/>
              <a:t>.</a:t>
            </a:r>
            <a:endParaRPr lang="ru-RU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en-US" dirty="0" err="1"/>
              <a:t>Etiologiyası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risk </a:t>
            </a:r>
            <a:r>
              <a:rPr lang="en-US" dirty="0" err="1"/>
              <a:t>faktorları</a:t>
            </a:r>
            <a:br>
              <a:rPr lang="en-US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4784"/>
            <a:ext cx="9146232" cy="4692179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az-Latn-AZ" dirty="0"/>
              <a:t> </a:t>
            </a:r>
            <a:r>
              <a:rPr lang="en-US" dirty="0" err="1"/>
              <a:t>Birinicili</a:t>
            </a:r>
            <a:r>
              <a:rPr lang="en-US" dirty="0"/>
              <a:t> </a:t>
            </a:r>
            <a:r>
              <a:rPr lang="en-US" dirty="0" err="1"/>
              <a:t>mədə</a:t>
            </a:r>
            <a:r>
              <a:rPr lang="en-US" dirty="0"/>
              <a:t> </a:t>
            </a:r>
            <a:r>
              <a:rPr lang="en-US" dirty="0" err="1"/>
              <a:t>limfomalarının</a:t>
            </a:r>
            <a:r>
              <a:rPr lang="en-US" dirty="0"/>
              <a:t> </a:t>
            </a:r>
            <a:r>
              <a:rPr lang="en-US" dirty="0" err="1"/>
              <a:t>əksəriyyəti</a:t>
            </a:r>
            <a:r>
              <a:rPr lang="en-US" dirty="0"/>
              <a:t> (98%) B-</a:t>
            </a:r>
            <a:r>
              <a:rPr lang="en-US" dirty="0" err="1"/>
              <a:t>hüceyrəli</a:t>
            </a:r>
            <a:r>
              <a:rPr lang="en-US" dirty="0"/>
              <a:t> </a:t>
            </a:r>
            <a:r>
              <a:rPr lang="en-US" dirty="0" err="1"/>
              <a:t>olur</a:t>
            </a:r>
            <a:r>
              <a:rPr lang="en-US" dirty="0"/>
              <a:t> </a:t>
            </a:r>
            <a:r>
              <a:rPr lang="en-US" dirty="0">
                <a:solidFill>
                  <a:srgbClr val="0070C0"/>
                </a:solidFill>
              </a:rPr>
              <a:t>(MALT </a:t>
            </a:r>
            <a:r>
              <a:rPr lang="en-US" dirty="0" err="1">
                <a:solidFill>
                  <a:srgbClr val="0070C0"/>
                </a:solidFill>
              </a:rPr>
              <a:t>və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diffuz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böyük</a:t>
            </a:r>
            <a:r>
              <a:rPr lang="az-Latn-AZ" dirty="0">
                <a:solidFill>
                  <a:srgbClr val="0070C0"/>
                </a:solidFill>
              </a:rPr>
              <a:t> </a:t>
            </a:r>
            <a:r>
              <a:rPr lang="en-US" dirty="0">
                <a:solidFill>
                  <a:srgbClr val="0070C0"/>
                </a:solidFill>
              </a:rPr>
              <a:t>B-</a:t>
            </a:r>
            <a:r>
              <a:rPr lang="en-US" dirty="0" err="1">
                <a:solidFill>
                  <a:srgbClr val="0070C0"/>
                </a:solidFill>
              </a:rPr>
              <a:t>hüceyrəli</a:t>
            </a:r>
            <a:r>
              <a:rPr lang="en-US" dirty="0">
                <a:solidFill>
                  <a:srgbClr val="0070C0"/>
                </a:solidFill>
              </a:rPr>
              <a:t>). </a:t>
            </a:r>
            <a:endParaRPr lang="az-Latn-AZ" dirty="0">
              <a:solidFill>
                <a:srgbClr val="0070C0"/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az-Latn-AZ" dirty="0">
              <a:solidFill>
                <a:srgbClr val="0070C0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az-Latn-AZ" dirty="0"/>
              <a:t> </a:t>
            </a:r>
            <a:r>
              <a:rPr lang="en-US" dirty="0"/>
              <a:t>MALT-</a:t>
            </a:r>
            <a:r>
              <a:rPr lang="en-US" dirty="0" err="1"/>
              <a:t>limfomalarda</a:t>
            </a:r>
            <a:r>
              <a:rPr lang="en-US" dirty="0"/>
              <a:t> </a:t>
            </a:r>
            <a:r>
              <a:rPr lang="en-US" dirty="0" err="1"/>
              <a:t>H.pylori</a:t>
            </a:r>
            <a:r>
              <a:rPr lang="en-US" dirty="0"/>
              <a:t> </a:t>
            </a:r>
            <a:r>
              <a:rPr lang="en-US" dirty="0" err="1"/>
              <a:t>infeksiyası</a:t>
            </a:r>
            <a:r>
              <a:rPr lang="en-US" dirty="0"/>
              <a:t> </a:t>
            </a:r>
            <a:r>
              <a:rPr lang="en-US" dirty="0" err="1"/>
              <a:t>əsas</a:t>
            </a:r>
            <a:r>
              <a:rPr lang="en-US" dirty="0"/>
              <a:t> </a:t>
            </a:r>
            <a:r>
              <a:rPr lang="en-US" dirty="0" err="1"/>
              <a:t>etioloji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hesab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.</a:t>
            </a:r>
            <a:endParaRPr lang="az-Latn-AZ" dirty="0"/>
          </a:p>
          <a:p>
            <a:pPr algn="just">
              <a:buFont typeface="Wingdings" pitchFamily="2" charset="2"/>
              <a:buChar char="Ø"/>
            </a:pPr>
            <a:endParaRPr lang="en-US" dirty="0"/>
          </a:p>
          <a:p>
            <a:pPr algn="just">
              <a:buFont typeface="Wingdings" pitchFamily="2" charset="2"/>
              <a:buChar char="Ø"/>
            </a:pPr>
            <a:r>
              <a:rPr lang="az-Latn-AZ" dirty="0"/>
              <a:t> </a:t>
            </a:r>
            <a:r>
              <a:rPr lang="en-US" dirty="0" err="1"/>
              <a:t>Autoimmun</a:t>
            </a:r>
            <a:r>
              <a:rPr lang="en-US" dirty="0"/>
              <a:t> </a:t>
            </a:r>
            <a:r>
              <a:rPr lang="en-US" dirty="0" err="1"/>
              <a:t>xəstəliklər</a:t>
            </a:r>
            <a:r>
              <a:rPr lang="en-US" dirty="0"/>
              <a:t>, EBV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herpesviruslar</a:t>
            </a:r>
            <a:r>
              <a:rPr lang="en-US" dirty="0"/>
              <a:t>, </a:t>
            </a:r>
            <a:r>
              <a:rPr lang="en-US" dirty="0" err="1"/>
              <a:t>enteropatiyalar</a:t>
            </a:r>
            <a:r>
              <a:rPr lang="en-US" dirty="0"/>
              <a:t> risk </a:t>
            </a:r>
            <a:r>
              <a:rPr lang="en-US" dirty="0" err="1"/>
              <a:t>faktorlarıdır</a:t>
            </a:r>
            <a:r>
              <a:rPr lang="en-US" dirty="0"/>
              <a:t>.</a:t>
            </a:r>
            <a:endParaRPr lang="ru-RU" dirty="0"/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en-US" dirty="0" err="1"/>
              <a:t>Klinikası</a:t>
            </a:r>
            <a:br>
              <a:rPr lang="en-US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US" b="1" i="1" dirty="0" err="1"/>
              <a:t>epiqastral</a:t>
            </a:r>
            <a:r>
              <a:rPr lang="en-US" b="1" i="1" dirty="0"/>
              <a:t> </a:t>
            </a:r>
            <a:r>
              <a:rPr lang="en-US" b="1" i="1" dirty="0" err="1"/>
              <a:t>ağrı</a:t>
            </a:r>
            <a:endParaRPr lang="az-Latn-AZ" b="1" i="1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az-Latn-AZ" b="1" i="1" dirty="0"/>
              <a:t>a</a:t>
            </a:r>
            <a:r>
              <a:rPr lang="en-US" b="1" i="1" dirty="0" err="1"/>
              <a:t>rıqlama</a:t>
            </a:r>
            <a:endParaRPr lang="az-Latn-AZ" b="1" i="1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b="1" i="1" dirty="0" err="1"/>
              <a:t>Iştahsızlıq</a:t>
            </a:r>
            <a:endParaRPr lang="az-Latn-AZ" b="1" i="1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az-Latn-AZ" b="1" i="1" dirty="0"/>
              <a:t>ü</a:t>
            </a:r>
            <a:r>
              <a:rPr lang="en-US" b="1" i="1" dirty="0" err="1"/>
              <a:t>rəkbulanma</a:t>
            </a:r>
            <a:endParaRPr lang="az-Latn-AZ" b="1" i="1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az-Latn-AZ" b="1" dirty="0"/>
              <a:t>q</a:t>
            </a:r>
            <a:r>
              <a:rPr lang="en-US" b="1" dirty="0" err="1"/>
              <a:t>usma</a:t>
            </a:r>
            <a:endParaRPr lang="az-Latn-AZ" b="1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b="1" dirty="0"/>
              <a:t> </a:t>
            </a:r>
            <a:r>
              <a:rPr lang="en-US" b="1" i="1" dirty="0" err="1"/>
              <a:t>gizli</a:t>
            </a:r>
            <a:r>
              <a:rPr lang="en-US" b="1" i="1" dirty="0"/>
              <a:t> </a:t>
            </a:r>
            <a:r>
              <a:rPr lang="en-US" b="1" i="1" dirty="0" err="1"/>
              <a:t>qanaxmala</a:t>
            </a:r>
            <a:r>
              <a:rPr lang="az-Latn-AZ" b="1" i="1" dirty="0"/>
              <a:t>r</a:t>
            </a:r>
          </a:p>
          <a:p>
            <a:pPr algn="just"/>
            <a:endParaRPr lang="az-Latn-AZ" b="1" dirty="0"/>
          </a:p>
          <a:p>
            <a:pPr algn="just"/>
            <a:r>
              <a:rPr lang="en-US" dirty="0" err="1"/>
              <a:t>Xəstələrin</a:t>
            </a:r>
            <a:r>
              <a:rPr lang="en-US" dirty="0"/>
              <a:t> </a:t>
            </a:r>
            <a:r>
              <a:rPr lang="en-US" dirty="0" err="1"/>
              <a:t>yarısında</a:t>
            </a:r>
            <a:r>
              <a:rPr lang="en-US" dirty="0"/>
              <a:t> </a:t>
            </a:r>
            <a:r>
              <a:rPr lang="en-US" dirty="0" err="1"/>
              <a:t>epiqastrik</a:t>
            </a:r>
            <a:r>
              <a:rPr lang="en-US" dirty="0"/>
              <a:t> </a:t>
            </a:r>
            <a:r>
              <a:rPr lang="en-US" dirty="0" err="1"/>
              <a:t>kütlə</a:t>
            </a:r>
            <a:r>
              <a:rPr lang="en-US" dirty="0"/>
              <a:t> </a:t>
            </a:r>
            <a:r>
              <a:rPr lang="en-US" dirty="0" err="1"/>
              <a:t>palpasiya</a:t>
            </a:r>
            <a:r>
              <a:rPr lang="en-US" dirty="0"/>
              <a:t> </a:t>
            </a:r>
            <a:r>
              <a:rPr lang="en-US" dirty="0" err="1"/>
              <a:t>olunur</a:t>
            </a:r>
            <a:r>
              <a:rPr lang="en-US" dirty="0"/>
              <a:t>,</a:t>
            </a:r>
            <a:r>
              <a:rPr lang="az-Latn-AZ" dirty="0"/>
              <a:t> </a:t>
            </a:r>
            <a:r>
              <a:rPr lang="en-US" dirty="0" err="1"/>
              <a:t>təxminən</a:t>
            </a:r>
            <a:r>
              <a:rPr lang="en-US" dirty="0"/>
              <a:t> 30%-</a:t>
            </a:r>
            <a:r>
              <a:rPr lang="en-US" dirty="0" err="1"/>
              <a:t>ində</a:t>
            </a:r>
            <a:r>
              <a:rPr lang="en-US" dirty="0"/>
              <a:t> </a:t>
            </a:r>
            <a:r>
              <a:rPr lang="en-US" dirty="0" err="1">
                <a:solidFill>
                  <a:srgbClr val="002060"/>
                </a:solidFill>
              </a:rPr>
              <a:t>sümük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iliyində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yayılma</a:t>
            </a:r>
            <a:r>
              <a:rPr lang="en-US" dirty="0"/>
              <a:t> </a:t>
            </a:r>
            <a:r>
              <a:rPr lang="en-US" dirty="0" err="1"/>
              <a:t>tapılır</a:t>
            </a:r>
            <a:r>
              <a:rPr lang="en-US" dirty="0"/>
              <a:t>.</a:t>
            </a:r>
            <a:endParaRPr lang="ru-RU" dirty="0"/>
          </a:p>
          <a:p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1643050"/>
            <a:ext cx="54530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az-Latn-AZ" sz="2800" b="1" i="1" dirty="0"/>
              <a:t> </a:t>
            </a:r>
            <a:endParaRPr lang="ru-RU" sz="2800" dirty="0"/>
          </a:p>
        </p:txBody>
      </p:sp>
      <p:pic>
        <p:nvPicPr>
          <p:cNvPr id="9" name="Picture 2" descr="Clinical Presentation of Primary Gastric MALT lymphomas. | Download  Scientific Diagram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209378" y="1556792"/>
            <a:ext cx="4143206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en-US" dirty="0" err="1"/>
              <a:t>Diaqnostikası</a:t>
            </a:r>
            <a:br>
              <a:rPr lang="en-US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628800"/>
            <a:ext cx="5181600" cy="454816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az-Latn-AZ" dirty="0"/>
              <a:t> </a:t>
            </a:r>
            <a:r>
              <a:rPr lang="az-Latn-AZ" b="1" dirty="0"/>
              <a:t>E</a:t>
            </a:r>
            <a:r>
              <a:rPr lang="en-US" b="1" dirty="0" err="1"/>
              <a:t>ndoskopiya</a:t>
            </a:r>
            <a:r>
              <a:rPr lang="en-US" b="1" dirty="0"/>
              <a:t> </a:t>
            </a:r>
            <a:r>
              <a:rPr lang="en-US" b="1" dirty="0" err="1"/>
              <a:t>və</a:t>
            </a:r>
            <a:r>
              <a:rPr lang="en-US" b="1" dirty="0"/>
              <a:t> </a:t>
            </a:r>
            <a:r>
              <a:rPr lang="en-US" b="1" dirty="0" err="1"/>
              <a:t>biopsiya</a:t>
            </a:r>
            <a:endParaRPr lang="az-Latn-AZ" b="1" dirty="0"/>
          </a:p>
          <a:p>
            <a:pPr algn="just">
              <a:buFont typeface="Wingdings" panose="05000000000000000000" pitchFamily="2" charset="2"/>
              <a:buChar char="q"/>
            </a:pPr>
            <a:endParaRPr lang="az-Latn-AZ" b="1" dirty="0"/>
          </a:p>
          <a:p>
            <a:pPr marL="0" indent="0">
              <a:buNone/>
            </a:pPr>
            <a:r>
              <a:rPr lang="az-Latn-AZ" dirty="0">
                <a:solidFill>
                  <a:srgbClr val="002060"/>
                </a:solidFill>
              </a:rPr>
              <a:t>İ</a:t>
            </a:r>
            <a:r>
              <a:rPr lang="en-US" dirty="0" err="1">
                <a:solidFill>
                  <a:srgbClr val="002060"/>
                </a:solidFill>
              </a:rPr>
              <a:t>kincili</a:t>
            </a:r>
            <a:r>
              <a:rPr lang="az-Latn-AZ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limfomalardan</a:t>
            </a:r>
            <a:r>
              <a:rPr lang="az-Latn-AZ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fərqləndirmək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üçün</a:t>
            </a:r>
            <a:r>
              <a:rPr lang="az-Latn-AZ" dirty="0">
                <a:solidFill>
                  <a:srgbClr val="002060"/>
                </a:solidFill>
              </a:rPr>
              <a:t>:</a:t>
            </a:r>
            <a:r>
              <a:rPr lang="en-US" dirty="0">
                <a:solidFill>
                  <a:srgbClr val="002060"/>
                </a:solidFill>
              </a:rPr>
              <a:t>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b="1" dirty="0" err="1"/>
              <a:t>Immunositokimya</a:t>
            </a:r>
            <a:endParaRPr lang="az-Latn-AZ" b="1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b="1" dirty="0" err="1"/>
              <a:t>qanın</a:t>
            </a:r>
            <a:r>
              <a:rPr lang="en-US" b="1" dirty="0"/>
              <a:t> </a:t>
            </a:r>
            <a:r>
              <a:rPr lang="en-US" b="1" dirty="0" err="1"/>
              <a:t>müayinəsi</a:t>
            </a:r>
            <a:endParaRPr lang="az-Latn-AZ" b="1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b="1" dirty="0" err="1"/>
              <a:t>sümük</a:t>
            </a:r>
            <a:r>
              <a:rPr lang="en-US" b="1" dirty="0"/>
              <a:t> </a:t>
            </a:r>
            <a:r>
              <a:rPr lang="en-US" b="1" dirty="0" err="1"/>
              <a:t>iliyi</a:t>
            </a:r>
            <a:r>
              <a:rPr lang="en-US" b="1" dirty="0"/>
              <a:t> </a:t>
            </a:r>
            <a:r>
              <a:rPr lang="en-US" b="1" dirty="0" err="1"/>
              <a:t>biopsiyası</a:t>
            </a:r>
            <a:endParaRPr lang="az-Latn-AZ" b="1" dirty="0"/>
          </a:p>
          <a:p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9522" y="1500174"/>
            <a:ext cx="60722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/>
              <a:t> </a:t>
            </a:r>
          </a:p>
        </p:txBody>
      </p:sp>
      <p:pic>
        <p:nvPicPr>
          <p:cNvPr id="9" name="Picture 2" descr="Endoscopic features and immunohistochemical analysis of BCL10 and NF-κB...  | Download Scientific Diagram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744072" y="1340768"/>
            <a:ext cx="4752528" cy="48361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KT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err="1"/>
              <a:t>Mərhələsinin</a:t>
            </a:r>
            <a:r>
              <a:rPr lang="en-US" dirty="0"/>
              <a:t> </a:t>
            </a:r>
            <a:r>
              <a:rPr lang="en-US" dirty="0" err="1"/>
              <a:t>təyini</a:t>
            </a:r>
            <a:r>
              <a:rPr lang="en-US" dirty="0"/>
              <a:t> </a:t>
            </a:r>
            <a:r>
              <a:rPr lang="en-US" dirty="0" err="1"/>
              <a:t>üçün</a:t>
            </a:r>
            <a:r>
              <a:rPr lang="en-US" dirty="0"/>
              <a:t> </a:t>
            </a:r>
            <a:r>
              <a:rPr lang="en-US" dirty="0" err="1"/>
              <a:t>döş</a:t>
            </a:r>
            <a:r>
              <a:rPr lang="en-US" dirty="0"/>
              <a:t>/</a:t>
            </a:r>
            <a:r>
              <a:rPr lang="en-US" dirty="0" err="1"/>
              <a:t>qarın</a:t>
            </a:r>
            <a:r>
              <a:rPr lang="en-US" dirty="0"/>
              <a:t>/</a:t>
            </a:r>
            <a:r>
              <a:rPr lang="en-US" dirty="0" err="1"/>
              <a:t>çanaq</a:t>
            </a:r>
            <a:r>
              <a:rPr lang="en-US" dirty="0"/>
              <a:t> KT, </a:t>
            </a:r>
            <a:r>
              <a:rPr lang="en-US" dirty="0" err="1"/>
              <a:t>sümük</a:t>
            </a:r>
            <a:r>
              <a:rPr lang="en-US" dirty="0"/>
              <a:t> </a:t>
            </a:r>
            <a:r>
              <a:rPr lang="en-US" dirty="0" err="1"/>
              <a:t>iliyi</a:t>
            </a:r>
            <a:r>
              <a:rPr lang="en-US" dirty="0"/>
              <a:t> </a:t>
            </a:r>
            <a:r>
              <a:rPr lang="en-US" dirty="0" err="1"/>
              <a:t>biopsiyası</a:t>
            </a:r>
            <a:r>
              <a:rPr lang="en-US" dirty="0"/>
              <a:t> (30%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cəlb</a:t>
            </a:r>
            <a:endParaRPr lang="en-US" dirty="0"/>
          </a:p>
          <a:p>
            <a:pPr marL="0" indent="0" algn="just">
              <a:buNone/>
            </a:pPr>
            <a:r>
              <a:rPr lang="en-US" dirty="0" err="1"/>
              <a:t>olunur</a:t>
            </a:r>
            <a:r>
              <a:rPr lang="en-US" dirty="0"/>
              <a:t>)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böyümüş</a:t>
            </a:r>
            <a:r>
              <a:rPr lang="en-US" dirty="0"/>
              <a:t> </a:t>
            </a:r>
            <a:r>
              <a:rPr lang="en-US" dirty="0" err="1"/>
              <a:t>limfa</a:t>
            </a:r>
            <a:r>
              <a:rPr lang="en-US" dirty="0"/>
              <a:t> </a:t>
            </a:r>
            <a:r>
              <a:rPr lang="en-US" dirty="0" err="1"/>
              <a:t>düyünlərinin</a:t>
            </a:r>
            <a:r>
              <a:rPr lang="en-US" dirty="0"/>
              <a:t> </a:t>
            </a:r>
            <a:r>
              <a:rPr lang="en-US" dirty="0" err="1"/>
              <a:t>biopsiyası</a:t>
            </a:r>
            <a:r>
              <a:rPr lang="en-US" dirty="0"/>
              <a:t> </a:t>
            </a:r>
            <a:r>
              <a:rPr lang="en-US" dirty="0" err="1"/>
              <a:t>aparılır</a:t>
            </a:r>
            <a:r>
              <a:rPr lang="en-US" dirty="0"/>
              <a:t>.</a:t>
            </a:r>
            <a:endParaRPr lang="ru-RU" dirty="0"/>
          </a:p>
          <a:p>
            <a:endParaRPr lang="en-US" dirty="0"/>
          </a:p>
        </p:txBody>
      </p:sp>
      <p:pic>
        <p:nvPicPr>
          <p:cNvPr id="9" name="Picture 2" descr="Primary gastric lymphoma | Radiology Case | Radiopaedia.or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587330" y="1412776"/>
            <a:ext cx="4693245" cy="47641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en-US" dirty="0" err="1"/>
              <a:t>Müalicəsi</a:t>
            </a:r>
            <a:br>
              <a:rPr lang="en-US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124744"/>
            <a:ext cx="5181600" cy="5052219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 err="1"/>
              <a:t>Müalicə</a:t>
            </a:r>
            <a:r>
              <a:rPr lang="en-US" sz="2200" dirty="0"/>
              <a:t> </a:t>
            </a:r>
            <a:r>
              <a:rPr lang="en-US" sz="2200" dirty="0" err="1"/>
              <a:t>seçimində</a:t>
            </a:r>
            <a:r>
              <a:rPr lang="en-US" sz="2200" dirty="0"/>
              <a:t> </a:t>
            </a:r>
            <a:r>
              <a:rPr lang="en-US" sz="2200" dirty="0" err="1"/>
              <a:t>dərəcəsi</a:t>
            </a:r>
            <a:r>
              <a:rPr lang="en-US" sz="2200" dirty="0"/>
              <a:t>, </a:t>
            </a:r>
            <a:r>
              <a:rPr lang="en-US" sz="2200" dirty="0" err="1"/>
              <a:t>konservativ</a:t>
            </a:r>
            <a:r>
              <a:rPr lang="en-US" sz="2200" dirty="0"/>
              <a:t> </a:t>
            </a:r>
            <a:r>
              <a:rPr lang="en-US" sz="2200" dirty="0" err="1"/>
              <a:t>müalicəyə</a:t>
            </a:r>
            <a:r>
              <a:rPr lang="en-US" sz="2200" dirty="0"/>
              <a:t> </a:t>
            </a:r>
            <a:r>
              <a:rPr lang="en-US" sz="2200" dirty="0" err="1"/>
              <a:t>cavabı</a:t>
            </a:r>
            <a:r>
              <a:rPr lang="en-US" sz="2200" dirty="0"/>
              <a:t> </a:t>
            </a:r>
            <a:r>
              <a:rPr lang="en-US" sz="2200" dirty="0" err="1"/>
              <a:t>və</a:t>
            </a:r>
            <a:r>
              <a:rPr lang="en-US" sz="2200" dirty="0"/>
              <a:t> </a:t>
            </a:r>
            <a:r>
              <a:rPr lang="en-US" sz="2200" dirty="0" err="1"/>
              <a:t>histoloji</a:t>
            </a:r>
            <a:r>
              <a:rPr lang="en-US" sz="2200" dirty="0"/>
              <a:t> </a:t>
            </a:r>
            <a:r>
              <a:rPr lang="en-US" sz="2200" dirty="0" err="1"/>
              <a:t>növü</a:t>
            </a:r>
            <a:r>
              <a:rPr lang="en-US" sz="2200" dirty="0"/>
              <a:t> </a:t>
            </a:r>
            <a:r>
              <a:rPr lang="en-US" sz="2200" dirty="0" err="1"/>
              <a:t>nəzərə</a:t>
            </a:r>
            <a:r>
              <a:rPr lang="az-Latn-AZ" sz="2200" dirty="0"/>
              <a:t> </a:t>
            </a:r>
            <a:r>
              <a:rPr lang="en-US" sz="2200" dirty="0" err="1"/>
              <a:t>alınır</a:t>
            </a:r>
            <a:r>
              <a:rPr lang="en-US" sz="2200" dirty="0"/>
              <a:t>: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/>
              <a:t> </a:t>
            </a:r>
            <a:r>
              <a:rPr lang="en-US" sz="2200" dirty="0" err="1"/>
              <a:t>Aşağı</a:t>
            </a:r>
            <a:r>
              <a:rPr lang="en-US" sz="2200" dirty="0"/>
              <a:t> </a:t>
            </a:r>
            <a:r>
              <a:rPr lang="en-US" sz="2200" dirty="0" err="1"/>
              <a:t>dərəcəli</a:t>
            </a:r>
            <a:r>
              <a:rPr lang="en-US" sz="2200" dirty="0"/>
              <a:t> </a:t>
            </a:r>
            <a:r>
              <a:rPr lang="en-US" sz="2200" dirty="0" err="1"/>
              <a:t>birincili</a:t>
            </a:r>
            <a:r>
              <a:rPr lang="en-US" sz="2200" dirty="0"/>
              <a:t> </a:t>
            </a:r>
            <a:r>
              <a:rPr lang="en-US" sz="2200" dirty="0" err="1"/>
              <a:t>qastrik</a:t>
            </a:r>
            <a:r>
              <a:rPr lang="en-US" sz="2200" dirty="0"/>
              <a:t> </a:t>
            </a:r>
            <a:r>
              <a:rPr lang="en-US" sz="2200" dirty="0" err="1"/>
              <a:t>limfomlarda</a:t>
            </a:r>
            <a:r>
              <a:rPr lang="en-US" sz="2200" dirty="0"/>
              <a:t> ilk </a:t>
            </a:r>
            <a:r>
              <a:rPr lang="en-US" sz="2200" dirty="0" err="1"/>
              <a:t>növbədə</a:t>
            </a:r>
            <a:r>
              <a:rPr lang="en-US" sz="2200" dirty="0"/>
              <a:t> anti – </a:t>
            </a:r>
            <a:r>
              <a:rPr lang="en-US" sz="2200" dirty="0" err="1"/>
              <a:t>helikobakter</a:t>
            </a:r>
            <a:r>
              <a:rPr lang="en-US" sz="2200" dirty="0"/>
              <a:t> </a:t>
            </a:r>
            <a:r>
              <a:rPr lang="en-US" sz="2200" dirty="0" err="1"/>
              <a:t>müalicəsi</a:t>
            </a:r>
            <a:r>
              <a:rPr lang="az-Latn-AZ" sz="2200" dirty="0"/>
              <a:t> </a:t>
            </a:r>
            <a:r>
              <a:rPr lang="en-US" sz="2200" dirty="0" err="1"/>
              <a:t>verilir</a:t>
            </a:r>
            <a:r>
              <a:rPr lang="en-US" sz="2200" dirty="0"/>
              <a:t> </a:t>
            </a:r>
            <a:r>
              <a:rPr lang="en-US" sz="2200" dirty="0" err="1"/>
              <a:t>və</a:t>
            </a:r>
            <a:r>
              <a:rPr lang="en-US" sz="2200" dirty="0"/>
              <a:t> 70-100% </a:t>
            </a:r>
            <a:r>
              <a:rPr lang="en-US" sz="2200" dirty="0" err="1"/>
              <a:t>remissiya</a:t>
            </a:r>
            <a:r>
              <a:rPr lang="en-US" sz="2200" dirty="0"/>
              <a:t> </a:t>
            </a:r>
            <a:r>
              <a:rPr lang="en-US" sz="2200" dirty="0" err="1"/>
              <a:t>əldə</a:t>
            </a:r>
            <a:r>
              <a:rPr lang="en-US" sz="2200" dirty="0"/>
              <a:t> </a:t>
            </a:r>
            <a:r>
              <a:rPr lang="en-US" sz="2200" dirty="0" err="1"/>
              <a:t>edilir</a:t>
            </a:r>
            <a:r>
              <a:rPr lang="en-US" sz="2200" dirty="0"/>
              <a:t>. </a:t>
            </a:r>
            <a:r>
              <a:rPr lang="en-US" sz="2200" dirty="0" err="1"/>
              <a:t>Helikobakter</a:t>
            </a:r>
            <a:r>
              <a:rPr lang="en-US" sz="2200" dirty="0"/>
              <a:t> </a:t>
            </a:r>
            <a:r>
              <a:rPr lang="en-US" sz="2200" dirty="0" err="1"/>
              <a:t>eradikasion</a:t>
            </a:r>
            <a:r>
              <a:rPr lang="en-US" sz="2200" dirty="0"/>
              <a:t> </a:t>
            </a:r>
            <a:r>
              <a:rPr lang="en-US" sz="2200" dirty="0" err="1"/>
              <a:t>müalicəsinə</a:t>
            </a:r>
            <a:r>
              <a:rPr lang="en-US" sz="2200" dirty="0"/>
              <a:t> </a:t>
            </a:r>
            <a:r>
              <a:rPr lang="en-US" sz="2200" dirty="0" err="1"/>
              <a:t>cavab</a:t>
            </a:r>
            <a:r>
              <a:rPr lang="az-Latn-AZ" sz="2200" dirty="0"/>
              <a:t> </a:t>
            </a:r>
            <a:r>
              <a:rPr lang="en-US" sz="2200" dirty="0" err="1"/>
              <a:t>verməyən</a:t>
            </a:r>
            <a:r>
              <a:rPr lang="en-US" sz="2200" dirty="0"/>
              <a:t> </a:t>
            </a:r>
            <a:r>
              <a:rPr lang="en-US" sz="2200" dirty="0" err="1"/>
              <a:t>hallarda</a:t>
            </a:r>
            <a:r>
              <a:rPr lang="en-US" sz="2200" dirty="0"/>
              <a:t> </a:t>
            </a:r>
            <a:r>
              <a:rPr lang="en-US" sz="2200" dirty="0" err="1"/>
              <a:t>kimyaradioterapiya</a:t>
            </a:r>
            <a:r>
              <a:rPr lang="en-US" sz="2200" dirty="0"/>
              <a:t> </a:t>
            </a:r>
            <a:r>
              <a:rPr lang="en-US" sz="2200" dirty="0" err="1"/>
              <a:t>edilir</a:t>
            </a:r>
            <a:r>
              <a:rPr lang="en-US" sz="2200" dirty="0"/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/>
              <a:t> </a:t>
            </a:r>
            <a:r>
              <a:rPr lang="en-US" sz="2200" dirty="0" err="1"/>
              <a:t>Yüksək</a:t>
            </a:r>
            <a:r>
              <a:rPr lang="en-US" sz="2200" dirty="0"/>
              <a:t> </a:t>
            </a:r>
            <a:r>
              <a:rPr lang="en-US" sz="2200" dirty="0" err="1"/>
              <a:t>dərəcəli</a:t>
            </a:r>
            <a:r>
              <a:rPr lang="en-US" sz="2200" dirty="0"/>
              <a:t> </a:t>
            </a:r>
            <a:r>
              <a:rPr lang="en-US" sz="2200" dirty="0" err="1"/>
              <a:t>limfomalarda</a:t>
            </a:r>
            <a:r>
              <a:rPr lang="en-US" sz="2200" dirty="0"/>
              <a:t> </a:t>
            </a:r>
            <a:r>
              <a:rPr lang="en-US" sz="2200" dirty="0" err="1"/>
              <a:t>kimya-radioterapiya</a:t>
            </a:r>
            <a:r>
              <a:rPr lang="en-US" sz="2200" dirty="0"/>
              <a:t> </a:t>
            </a:r>
            <a:r>
              <a:rPr lang="en-US" sz="2200" dirty="0" err="1"/>
              <a:t>edilir</a:t>
            </a:r>
            <a:r>
              <a:rPr lang="en-US" sz="2200" dirty="0"/>
              <a:t>.</a:t>
            </a:r>
            <a:endParaRPr lang="ru-RU" sz="2200" dirty="0"/>
          </a:p>
          <a:p>
            <a:endParaRPr lang="en-US" dirty="0"/>
          </a:p>
        </p:txBody>
      </p:sp>
      <p:pic>
        <p:nvPicPr>
          <p:cNvPr id="9" name="Picture 2" descr="Management of Gastrointestinal Lymphoma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16080" y="1268760"/>
            <a:ext cx="4752528" cy="46756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Cərrahi</a:t>
            </a:r>
            <a:r>
              <a:rPr lang="en-US" dirty="0"/>
              <a:t> </a:t>
            </a:r>
            <a:r>
              <a:rPr lang="en-US" dirty="0" err="1"/>
              <a:t>əməliyyat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i="1" dirty="0" err="1">
                <a:solidFill>
                  <a:srgbClr val="002060"/>
                </a:solidFill>
              </a:rPr>
              <a:t>Xüsusi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göstərişə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görə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b="1" i="1" dirty="0" err="1">
                <a:solidFill>
                  <a:srgbClr val="002060"/>
                </a:solidFill>
              </a:rPr>
              <a:t>edilir</a:t>
            </a:r>
            <a:r>
              <a:rPr lang="en-US" b="1" i="1" dirty="0">
                <a:solidFill>
                  <a:srgbClr val="002060"/>
                </a:solidFill>
              </a:rPr>
              <a:t>:</a:t>
            </a:r>
          </a:p>
          <a:p>
            <a:pPr algn="just">
              <a:buFont typeface="Wingdings" pitchFamily="2" charset="2"/>
              <a:buChar char="v"/>
            </a:pPr>
            <a:r>
              <a:rPr lang="en-US" dirty="0"/>
              <a:t> </a:t>
            </a:r>
            <a:r>
              <a:rPr lang="en-US" dirty="0" err="1"/>
              <a:t>kimyaradioterapiyaya</a:t>
            </a:r>
            <a:r>
              <a:rPr lang="en-US" dirty="0"/>
              <a:t> </a:t>
            </a:r>
            <a:r>
              <a:rPr lang="en-US" dirty="0" err="1"/>
              <a:t>cavab</a:t>
            </a:r>
            <a:r>
              <a:rPr lang="en-US" dirty="0"/>
              <a:t> </a:t>
            </a:r>
            <a:r>
              <a:rPr lang="en-US" dirty="0" err="1"/>
              <a:t>verməyən</a:t>
            </a:r>
            <a:r>
              <a:rPr lang="en-US" dirty="0"/>
              <a:t> </a:t>
            </a:r>
            <a:r>
              <a:rPr lang="en-US" dirty="0" err="1"/>
              <a:t>törəmələr</a:t>
            </a:r>
            <a:endParaRPr lang="en-US" dirty="0"/>
          </a:p>
          <a:p>
            <a:pPr algn="just">
              <a:buFont typeface="Wingdings" pitchFamily="2" charset="2"/>
              <a:buChar char="v"/>
            </a:pPr>
            <a:r>
              <a:rPr lang="en-US" dirty="0"/>
              <a:t> </a:t>
            </a:r>
            <a:r>
              <a:rPr lang="en-US" dirty="0" err="1"/>
              <a:t>ağırlaşmalar</a:t>
            </a:r>
            <a:r>
              <a:rPr lang="en-US" dirty="0"/>
              <a:t> (</a:t>
            </a:r>
            <a:r>
              <a:rPr lang="en-US" dirty="0" err="1"/>
              <a:t>qanama</a:t>
            </a:r>
            <a:r>
              <a:rPr lang="en-US" dirty="0"/>
              <a:t>, </a:t>
            </a:r>
            <a:r>
              <a:rPr lang="en-US" dirty="0" err="1"/>
              <a:t>keçməzlik</a:t>
            </a:r>
            <a:r>
              <a:rPr lang="en-US" dirty="0"/>
              <a:t>, </a:t>
            </a:r>
            <a:r>
              <a:rPr lang="en-US" dirty="0" err="1"/>
              <a:t>perforasiya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s)</a:t>
            </a:r>
            <a:endParaRPr lang="ru-RU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847528" y="2780927"/>
            <a:ext cx="8668072" cy="33960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sz="4400" b="1" dirty="0">
                <a:solidFill>
                  <a:srgbClr val="7030A0"/>
                </a:solidFill>
              </a:rPr>
              <a:t>Diqqətinizə görə təşəkkür.</a:t>
            </a:r>
          </a:p>
        </p:txBody>
      </p:sp>
    </p:spTree>
    <p:extLst>
      <p:ext uri="{BB962C8B-B14F-4D97-AF65-F5344CB8AC3E}">
        <p14:creationId xmlns:p14="http://schemas.microsoft.com/office/powerpoint/2010/main" val="34427431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771187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3750</TotalTime>
  <Words>926</Words>
  <Application>Microsoft Office PowerPoint</Application>
  <PresentationFormat>Widescreen</PresentationFormat>
  <Paragraphs>191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Times New Roman</vt:lpstr>
      <vt:lpstr>Wingdings</vt:lpstr>
      <vt:lpstr>Praktiki dərs şablonu 7</vt:lpstr>
      <vt:lpstr>Mədənin xoş və bəd xassəli törəmələri</vt:lpstr>
      <vt:lpstr>Təsnifatı</vt:lpstr>
      <vt:lpstr>Təsnifatı</vt:lpstr>
      <vt:lpstr>Mədənin polipləri</vt:lpstr>
      <vt:lpstr> Mədə poliplərinin təsnifatı </vt:lpstr>
      <vt:lpstr>Klinikası</vt:lpstr>
      <vt:lpstr>Diaqnostikası</vt:lpstr>
      <vt:lpstr>Müalicəsi</vt:lpstr>
      <vt:lpstr> Mədə adenokarsinoması </vt:lpstr>
      <vt:lpstr>Təsnifatı</vt:lpstr>
      <vt:lpstr>Risk amilləri</vt:lpstr>
      <vt:lpstr>Patogenezi</vt:lpstr>
      <vt:lpstr>Mərhələsi</vt:lpstr>
      <vt:lpstr> Klinikası </vt:lpstr>
      <vt:lpstr> Diaqnostikası </vt:lpstr>
      <vt:lpstr> Müalicəsi </vt:lpstr>
      <vt:lpstr> Müalicəsi</vt:lpstr>
      <vt:lpstr> Proqnozu </vt:lpstr>
      <vt:lpstr>Mədə limfoması</vt:lpstr>
      <vt:lpstr>Təsnifatı</vt:lpstr>
      <vt:lpstr> Rastgəlmə tezliyi </vt:lpstr>
      <vt:lpstr> Etiologiyası və risk faktorları </vt:lpstr>
      <vt:lpstr> Klinikası </vt:lpstr>
      <vt:lpstr> Diaqnostikası </vt:lpstr>
      <vt:lpstr>KT</vt:lpstr>
      <vt:lpstr> Müalicəsi </vt:lpstr>
      <vt:lpstr>Cərrahi əməliyyat </vt:lpstr>
      <vt:lpstr>PowerPoint Presentation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200</cp:revision>
  <dcterms:created xsi:type="dcterms:W3CDTF">2001-04-16T20:54:45Z</dcterms:created>
  <dcterms:modified xsi:type="dcterms:W3CDTF">2021-07-31T13:22:48Z</dcterms:modified>
</cp:coreProperties>
</file>