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47"/>
  </p:notesMasterIdLst>
  <p:handoutMasterIdLst>
    <p:handoutMasterId r:id="rId48"/>
  </p:handoutMasterIdLst>
  <p:sldIdLst>
    <p:sldId id="285" r:id="rId2"/>
    <p:sldId id="290" r:id="rId3"/>
    <p:sldId id="353" r:id="rId4"/>
    <p:sldId id="354" r:id="rId5"/>
    <p:sldId id="355" r:id="rId6"/>
    <p:sldId id="356" r:id="rId7"/>
    <p:sldId id="357" r:id="rId8"/>
    <p:sldId id="358" r:id="rId9"/>
    <p:sldId id="359" r:id="rId10"/>
    <p:sldId id="360" r:id="rId11"/>
    <p:sldId id="393" r:id="rId12"/>
    <p:sldId id="361" r:id="rId13"/>
    <p:sldId id="362" r:id="rId14"/>
    <p:sldId id="363" r:id="rId15"/>
    <p:sldId id="391" r:id="rId16"/>
    <p:sldId id="364" r:id="rId17"/>
    <p:sldId id="394" r:id="rId18"/>
    <p:sldId id="365" r:id="rId19"/>
    <p:sldId id="366" r:id="rId20"/>
    <p:sldId id="367" r:id="rId21"/>
    <p:sldId id="368" r:id="rId22"/>
    <p:sldId id="369" r:id="rId23"/>
    <p:sldId id="370" r:id="rId24"/>
    <p:sldId id="371" r:id="rId25"/>
    <p:sldId id="372" r:id="rId26"/>
    <p:sldId id="373" r:id="rId27"/>
    <p:sldId id="374" r:id="rId28"/>
    <p:sldId id="375" r:id="rId29"/>
    <p:sldId id="376" r:id="rId30"/>
    <p:sldId id="377" r:id="rId31"/>
    <p:sldId id="378" r:id="rId32"/>
    <p:sldId id="379" r:id="rId33"/>
    <p:sldId id="380" r:id="rId34"/>
    <p:sldId id="381" r:id="rId35"/>
    <p:sldId id="382" r:id="rId36"/>
    <p:sldId id="383" r:id="rId37"/>
    <p:sldId id="384" r:id="rId38"/>
    <p:sldId id="385" r:id="rId39"/>
    <p:sldId id="386" r:id="rId40"/>
    <p:sldId id="387" r:id="rId41"/>
    <p:sldId id="388" r:id="rId42"/>
    <p:sldId id="389" r:id="rId43"/>
    <p:sldId id="390" r:id="rId44"/>
    <p:sldId id="395" r:id="rId45"/>
    <p:sldId id="392" r:id="rId46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FFEFF"/>
    <a:srgbClr val="E1A6D3"/>
    <a:srgbClr val="CCF0AD"/>
    <a:srgbClr val="990033"/>
    <a:srgbClr val="F9B88B"/>
    <a:srgbClr val="E59E0F"/>
    <a:srgbClr val="EC3308"/>
    <a:srgbClr val="FFFF00"/>
    <a:srgbClr val="CC0066"/>
    <a:srgbClr val="CC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159" autoAdjust="0"/>
    <p:restoredTop sz="94660"/>
  </p:normalViewPr>
  <p:slideViewPr>
    <p:cSldViewPr>
      <p:cViewPr varScale="1">
        <p:scale>
          <a:sx n="64" d="100"/>
          <a:sy n="64" d="100"/>
        </p:scale>
        <p:origin x="518" y="11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image" Target="../media/image34.jpeg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image" Target="../media/image34.jpeg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D4DEDCE-1A55-6542-8505-BF6CACAB0C7A}" type="doc">
      <dgm:prSet loTypeId="urn:microsoft.com/office/officeart/2005/8/layout/hList9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6290C8C-09D8-AB43-ADB2-693A410F2271}">
      <dgm:prSet phldrT="[Text]" custT="1"/>
      <dgm:spPr>
        <a:solidFill>
          <a:schemeClr val="accent2">
            <a:lumMod val="20000"/>
            <a:lumOff val="80000"/>
          </a:schemeClr>
        </a:solidFill>
        <a:ln>
          <a:solidFill>
            <a:schemeClr val="accent1"/>
          </a:solidFill>
        </a:ln>
      </dgm:spPr>
      <dgm:t>
        <a:bodyPr/>
        <a:lstStyle/>
        <a:p>
          <a:r>
            <a:rPr lang="en-US" sz="2400" b="1" i="0" kern="1200" dirty="0" err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Konservativ</a:t>
          </a:r>
          <a:r>
            <a:rPr lang="en-US" sz="2400" b="1" i="0" kern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0" kern="1200" dirty="0" err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</a:t>
          </a:r>
          <a:endParaRPr lang="en-US" sz="2400" b="1" i="0" kern="1200" dirty="0">
            <a:solidFill>
              <a:schemeClr val="accent1">
                <a:lumMod val="50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C8EB60B-E357-C04F-82D9-B2B8CD1B3BAF}" type="parTrans" cxnId="{4FB7E17A-35C3-3D40-A66A-339EF5512B6F}">
      <dgm:prSet/>
      <dgm:spPr/>
      <dgm:t>
        <a:bodyPr/>
        <a:lstStyle/>
        <a:p>
          <a:endParaRPr lang="en-US"/>
        </a:p>
      </dgm:t>
    </dgm:pt>
    <dgm:pt modelId="{F7436640-AB41-8D4D-AB18-88C25179C179}" type="sibTrans" cxnId="{4FB7E17A-35C3-3D40-A66A-339EF5512B6F}">
      <dgm:prSet/>
      <dgm:spPr/>
      <dgm:t>
        <a:bodyPr/>
        <a:lstStyle/>
        <a:p>
          <a:endParaRPr lang="en-US"/>
        </a:p>
      </dgm:t>
    </dgm:pt>
    <dgm:pt modelId="{38B36E6D-90AC-8448-B528-85FF7968EF65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Anal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bölgənin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təmizliyi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yüksək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lifli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qidalar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pəhriz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ağrıkəsici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təmizləyici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imalə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məlhəmli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sarğılar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flebotoniklər</a:t>
          </a:r>
          <a:endParaRPr lang="az-Latn-AZ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>
            <a:buFont typeface="Arial" panose="020B0604020202020204" pitchFamily="34" charset="0"/>
            <a:buChar char="•"/>
          </a:pPr>
          <a:r>
            <a:rPr lang="az-Latn-AZ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Antikoaqulyantlar</a:t>
          </a:r>
        </a:p>
        <a:p>
          <a:pPr>
            <a:buFont typeface="Arial" panose="020B0604020202020204" pitchFamily="34" charset="0"/>
            <a:buChar char="•"/>
          </a:pPr>
          <a:r>
            <a:rPr lang="az-Latn-AZ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Iltihabəleyhinə müalicə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F8DD6FD-13AB-F449-B69A-5134350A3675}" type="parTrans" cxnId="{6C057A60-3D16-1B4B-B5E4-7A0E80CEDEE1}">
      <dgm:prSet/>
      <dgm:spPr/>
      <dgm:t>
        <a:bodyPr/>
        <a:lstStyle/>
        <a:p>
          <a:endParaRPr lang="en-US"/>
        </a:p>
      </dgm:t>
    </dgm:pt>
    <dgm:pt modelId="{553C0422-61E7-8A48-978C-52BD1C5814EC}" type="sibTrans" cxnId="{6C057A60-3D16-1B4B-B5E4-7A0E80CEDEE1}">
      <dgm:prSet/>
      <dgm:spPr/>
      <dgm:t>
        <a:bodyPr/>
        <a:lstStyle/>
        <a:p>
          <a:endParaRPr lang="en-US"/>
        </a:p>
      </dgm:t>
    </dgm:pt>
    <dgm:pt modelId="{3EF5666D-53BB-DB40-A526-6B1D3105D39F}" type="pres">
      <dgm:prSet presAssocID="{ED4DEDCE-1A55-6542-8505-BF6CACAB0C7A}" presName="list" presStyleCnt="0">
        <dgm:presLayoutVars>
          <dgm:dir/>
          <dgm:animLvl val="lvl"/>
        </dgm:presLayoutVars>
      </dgm:prSet>
      <dgm:spPr/>
    </dgm:pt>
    <dgm:pt modelId="{A1C3BE83-228D-1248-A61C-32D7B2BF8AFD}" type="pres">
      <dgm:prSet presAssocID="{B6290C8C-09D8-AB43-ADB2-693A410F2271}" presName="posSpace" presStyleCnt="0"/>
      <dgm:spPr/>
    </dgm:pt>
    <dgm:pt modelId="{7F6E1EE8-9144-464E-9B9D-0A942DD6938A}" type="pres">
      <dgm:prSet presAssocID="{B6290C8C-09D8-AB43-ADB2-693A410F2271}" presName="vertFlow" presStyleCnt="0"/>
      <dgm:spPr/>
    </dgm:pt>
    <dgm:pt modelId="{F274C3B4-E859-9448-8102-9003920528F2}" type="pres">
      <dgm:prSet presAssocID="{B6290C8C-09D8-AB43-ADB2-693A410F2271}" presName="topSpace" presStyleCnt="0"/>
      <dgm:spPr/>
    </dgm:pt>
    <dgm:pt modelId="{FDD4AA46-B420-2049-8524-20D1DDD61429}" type="pres">
      <dgm:prSet presAssocID="{B6290C8C-09D8-AB43-ADB2-693A410F2271}" presName="firstComp" presStyleCnt="0"/>
      <dgm:spPr/>
    </dgm:pt>
    <dgm:pt modelId="{65A58A57-3DF9-5C47-A120-D59BFBA6D15F}" type="pres">
      <dgm:prSet presAssocID="{B6290C8C-09D8-AB43-ADB2-693A410F2271}" presName="firstChild" presStyleLbl="bgAccFollowNode1" presStyleIdx="0" presStyleCnt="1" custScaleX="97877" custScaleY="167922"/>
      <dgm:spPr/>
    </dgm:pt>
    <dgm:pt modelId="{12066039-114D-874C-B741-C198E341F639}" type="pres">
      <dgm:prSet presAssocID="{B6290C8C-09D8-AB43-ADB2-693A410F2271}" presName="firstChildTx" presStyleLbl="bgAccFollowNode1" presStyleIdx="0" presStyleCnt="1">
        <dgm:presLayoutVars>
          <dgm:bulletEnabled val="1"/>
        </dgm:presLayoutVars>
      </dgm:prSet>
      <dgm:spPr/>
    </dgm:pt>
    <dgm:pt modelId="{5D26BC6F-FA80-804C-A8AB-914EA8A148DD}" type="pres">
      <dgm:prSet presAssocID="{B6290C8C-09D8-AB43-ADB2-693A410F2271}" presName="negSpace" presStyleCnt="0"/>
      <dgm:spPr/>
    </dgm:pt>
    <dgm:pt modelId="{1799DBED-3B02-1447-B7FC-1D8E9F9A9890}" type="pres">
      <dgm:prSet presAssocID="{B6290C8C-09D8-AB43-ADB2-693A410F2271}" presName="circle" presStyleLbl="node1" presStyleIdx="0" presStyleCnt="1" custScaleX="130583" custLinFactNeighborX="-12501" custLinFactNeighborY="814"/>
      <dgm:spPr/>
    </dgm:pt>
  </dgm:ptLst>
  <dgm:cxnLst>
    <dgm:cxn modelId="{EFC00931-B44C-DA45-A02D-3FC99EBCACDF}" type="presOf" srcId="{B6290C8C-09D8-AB43-ADB2-693A410F2271}" destId="{1799DBED-3B02-1447-B7FC-1D8E9F9A9890}" srcOrd="0" destOrd="0" presId="urn:microsoft.com/office/officeart/2005/8/layout/hList9"/>
    <dgm:cxn modelId="{6C057A60-3D16-1B4B-B5E4-7A0E80CEDEE1}" srcId="{B6290C8C-09D8-AB43-ADB2-693A410F2271}" destId="{38B36E6D-90AC-8448-B528-85FF7968EF65}" srcOrd="0" destOrd="0" parTransId="{CF8DD6FD-13AB-F449-B69A-5134350A3675}" sibTransId="{553C0422-61E7-8A48-978C-52BD1C5814EC}"/>
    <dgm:cxn modelId="{8279DD65-7F3E-0E47-B027-EDF40189762A}" type="presOf" srcId="{ED4DEDCE-1A55-6542-8505-BF6CACAB0C7A}" destId="{3EF5666D-53BB-DB40-A526-6B1D3105D39F}" srcOrd="0" destOrd="0" presId="urn:microsoft.com/office/officeart/2005/8/layout/hList9"/>
    <dgm:cxn modelId="{99B55A4A-67A7-C54C-A1DF-F448E29F52BD}" type="presOf" srcId="{38B36E6D-90AC-8448-B528-85FF7968EF65}" destId="{12066039-114D-874C-B741-C198E341F639}" srcOrd="1" destOrd="0" presId="urn:microsoft.com/office/officeart/2005/8/layout/hList9"/>
    <dgm:cxn modelId="{4FB7E17A-35C3-3D40-A66A-339EF5512B6F}" srcId="{ED4DEDCE-1A55-6542-8505-BF6CACAB0C7A}" destId="{B6290C8C-09D8-AB43-ADB2-693A410F2271}" srcOrd="0" destOrd="0" parTransId="{6C8EB60B-E357-C04F-82D9-B2B8CD1B3BAF}" sibTransId="{F7436640-AB41-8D4D-AB18-88C25179C179}"/>
    <dgm:cxn modelId="{2DCB0394-7F29-424E-ADE5-796F0B5B9176}" type="presOf" srcId="{38B36E6D-90AC-8448-B528-85FF7968EF65}" destId="{65A58A57-3DF9-5C47-A120-D59BFBA6D15F}" srcOrd="0" destOrd="0" presId="urn:microsoft.com/office/officeart/2005/8/layout/hList9"/>
    <dgm:cxn modelId="{E7CE6C56-B059-BA4E-9966-40DCD0B534FC}" type="presParOf" srcId="{3EF5666D-53BB-DB40-A526-6B1D3105D39F}" destId="{A1C3BE83-228D-1248-A61C-32D7B2BF8AFD}" srcOrd="0" destOrd="0" presId="urn:microsoft.com/office/officeart/2005/8/layout/hList9"/>
    <dgm:cxn modelId="{DF990120-85EC-2049-8B84-866D23F08712}" type="presParOf" srcId="{3EF5666D-53BB-DB40-A526-6B1D3105D39F}" destId="{7F6E1EE8-9144-464E-9B9D-0A942DD6938A}" srcOrd="1" destOrd="0" presId="urn:microsoft.com/office/officeart/2005/8/layout/hList9"/>
    <dgm:cxn modelId="{291896F2-D759-5746-9B3C-DFE771D10B03}" type="presParOf" srcId="{7F6E1EE8-9144-464E-9B9D-0A942DD6938A}" destId="{F274C3B4-E859-9448-8102-9003920528F2}" srcOrd="0" destOrd="0" presId="urn:microsoft.com/office/officeart/2005/8/layout/hList9"/>
    <dgm:cxn modelId="{7A184EA0-9346-A64C-AF11-E6DA1D7ADB51}" type="presParOf" srcId="{7F6E1EE8-9144-464E-9B9D-0A942DD6938A}" destId="{FDD4AA46-B420-2049-8524-20D1DDD61429}" srcOrd="1" destOrd="0" presId="urn:microsoft.com/office/officeart/2005/8/layout/hList9"/>
    <dgm:cxn modelId="{FAB7D7BB-4EA7-764B-AD64-67E87608E0D9}" type="presParOf" srcId="{FDD4AA46-B420-2049-8524-20D1DDD61429}" destId="{65A58A57-3DF9-5C47-A120-D59BFBA6D15F}" srcOrd="0" destOrd="0" presId="urn:microsoft.com/office/officeart/2005/8/layout/hList9"/>
    <dgm:cxn modelId="{2BE7C47C-D7B2-9243-BFD6-9051F29AA2D6}" type="presParOf" srcId="{FDD4AA46-B420-2049-8524-20D1DDD61429}" destId="{12066039-114D-874C-B741-C198E341F639}" srcOrd="1" destOrd="0" presId="urn:microsoft.com/office/officeart/2005/8/layout/hList9"/>
    <dgm:cxn modelId="{32754BF2-B27E-E34B-BE93-5C91C9C68B31}" type="presParOf" srcId="{3EF5666D-53BB-DB40-A526-6B1D3105D39F}" destId="{5D26BC6F-FA80-804C-A8AB-914EA8A148DD}" srcOrd="2" destOrd="0" presId="urn:microsoft.com/office/officeart/2005/8/layout/hList9"/>
    <dgm:cxn modelId="{83D693DE-9663-234D-9632-26D2142D04F8}" type="presParOf" srcId="{3EF5666D-53BB-DB40-A526-6B1D3105D39F}" destId="{1799DBED-3B02-1447-B7FC-1D8E9F9A9890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D4DEDCE-1A55-6542-8505-BF6CACAB0C7A}" type="doc">
      <dgm:prSet loTypeId="urn:microsoft.com/office/officeart/2005/8/layout/hList9" loCatId="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B6290C8C-09D8-AB43-ADB2-693A410F2271}">
      <dgm:prSet phldrT="[Text]" custT="1"/>
      <dgm:spPr/>
      <dgm:t>
        <a:bodyPr/>
        <a:lstStyle/>
        <a:p>
          <a:r>
            <a:rPr lang="en-US" sz="16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Konservativ</a:t>
          </a:r>
          <a:r>
            <a:rPr lang="en-US" sz="1600" b="1" i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</a:t>
          </a:r>
          <a:endParaRPr lang="en-US" sz="1600" b="1" i="1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C8EB60B-E357-C04F-82D9-B2B8CD1B3BAF}" type="parTrans" cxnId="{4FB7E17A-35C3-3D40-A66A-339EF5512B6F}">
      <dgm:prSet/>
      <dgm:spPr/>
      <dgm:t>
        <a:bodyPr/>
        <a:lstStyle/>
        <a:p>
          <a:endParaRPr lang="en-US"/>
        </a:p>
      </dgm:t>
    </dgm:pt>
    <dgm:pt modelId="{F7436640-AB41-8D4D-AB18-88C25179C179}" type="sibTrans" cxnId="{4FB7E17A-35C3-3D40-A66A-339EF5512B6F}">
      <dgm:prSet/>
      <dgm:spPr/>
      <dgm:t>
        <a:bodyPr/>
        <a:lstStyle/>
        <a:p>
          <a:endParaRPr lang="en-US"/>
        </a:p>
      </dgm:t>
    </dgm:pt>
    <dgm:pt modelId="{38B36E6D-90AC-8448-B528-85FF7968EF65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Anal bölgənin təmizliyi;</a:t>
          </a:r>
        </a:p>
        <a:p>
          <a:pPr>
            <a:buFont typeface="Arial" panose="020B0604020202020204" pitchFamily="34" charset="0"/>
            <a:buChar char="•"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Yüksək lifli qidalar;</a:t>
          </a:r>
        </a:p>
        <a:p>
          <a:pPr>
            <a:buFont typeface="Arial" panose="020B0604020202020204" pitchFamily="34" charset="0"/>
            <a:buChar char="•"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Pəhriz;</a:t>
          </a:r>
          <a:endParaRPr lang="en-US" sz="24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F8DD6FD-13AB-F449-B69A-5134350A3675}" type="parTrans" cxnId="{6C057A60-3D16-1B4B-B5E4-7A0E80CEDEE1}">
      <dgm:prSet/>
      <dgm:spPr/>
      <dgm:t>
        <a:bodyPr/>
        <a:lstStyle/>
        <a:p>
          <a:endParaRPr lang="en-US"/>
        </a:p>
      </dgm:t>
    </dgm:pt>
    <dgm:pt modelId="{553C0422-61E7-8A48-978C-52BD1C5814EC}" type="sibTrans" cxnId="{6C057A60-3D16-1B4B-B5E4-7A0E80CEDEE1}">
      <dgm:prSet/>
      <dgm:spPr/>
      <dgm:t>
        <a:bodyPr/>
        <a:lstStyle/>
        <a:p>
          <a:endParaRPr lang="en-US"/>
        </a:p>
      </dgm:t>
    </dgm:pt>
    <dgm:pt modelId="{3EF5666D-53BB-DB40-A526-6B1D3105D39F}" type="pres">
      <dgm:prSet presAssocID="{ED4DEDCE-1A55-6542-8505-BF6CACAB0C7A}" presName="list" presStyleCnt="0">
        <dgm:presLayoutVars>
          <dgm:dir/>
          <dgm:animLvl val="lvl"/>
        </dgm:presLayoutVars>
      </dgm:prSet>
      <dgm:spPr/>
    </dgm:pt>
    <dgm:pt modelId="{A1C3BE83-228D-1248-A61C-32D7B2BF8AFD}" type="pres">
      <dgm:prSet presAssocID="{B6290C8C-09D8-AB43-ADB2-693A410F2271}" presName="posSpace" presStyleCnt="0"/>
      <dgm:spPr/>
    </dgm:pt>
    <dgm:pt modelId="{7F6E1EE8-9144-464E-9B9D-0A942DD6938A}" type="pres">
      <dgm:prSet presAssocID="{B6290C8C-09D8-AB43-ADB2-693A410F2271}" presName="vertFlow" presStyleCnt="0"/>
      <dgm:spPr/>
    </dgm:pt>
    <dgm:pt modelId="{F274C3B4-E859-9448-8102-9003920528F2}" type="pres">
      <dgm:prSet presAssocID="{B6290C8C-09D8-AB43-ADB2-693A410F2271}" presName="topSpace" presStyleCnt="0"/>
      <dgm:spPr/>
    </dgm:pt>
    <dgm:pt modelId="{FDD4AA46-B420-2049-8524-20D1DDD61429}" type="pres">
      <dgm:prSet presAssocID="{B6290C8C-09D8-AB43-ADB2-693A410F2271}" presName="firstComp" presStyleCnt="0"/>
      <dgm:spPr/>
    </dgm:pt>
    <dgm:pt modelId="{65A58A57-3DF9-5C47-A120-D59BFBA6D15F}" type="pres">
      <dgm:prSet presAssocID="{B6290C8C-09D8-AB43-ADB2-693A410F2271}" presName="firstChild" presStyleLbl="bgAccFollowNode1" presStyleIdx="0" presStyleCnt="1" custScaleY="227966"/>
      <dgm:spPr/>
    </dgm:pt>
    <dgm:pt modelId="{12066039-114D-874C-B741-C198E341F639}" type="pres">
      <dgm:prSet presAssocID="{B6290C8C-09D8-AB43-ADB2-693A410F2271}" presName="firstChildTx" presStyleLbl="bgAccFollowNode1" presStyleIdx="0" presStyleCnt="1">
        <dgm:presLayoutVars>
          <dgm:bulletEnabled val="1"/>
        </dgm:presLayoutVars>
      </dgm:prSet>
      <dgm:spPr/>
    </dgm:pt>
    <dgm:pt modelId="{5D26BC6F-FA80-804C-A8AB-914EA8A148DD}" type="pres">
      <dgm:prSet presAssocID="{B6290C8C-09D8-AB43-ADB2-693A410F2271}" presName="negSpace" presStyleCnt="0"/>
      <dgm:spPr/>
    </dgm:pt>
    <dgm:pt modelId="{1799DBED-3B02-1447-B7FC-1D8E9F9A9890}" type="pres">
      <dgm:prSet presAssocID="{B6290C8C-09D8-AB43-ADB2-693A410F2271}" presName="circle" presStyleLbl="node1" presStyleIdx="0" presStyleCnt="1" custScaleX="120846" custLinFactNeighborX="-11124" custLinFactNeighborY="-41732"/>
      <dgm:spPr/>
    </dgm:pt>
  </dgm:ptLst>
  <dgm:cxnLst>
    <dgm:cxn modelId="{EFC00931-B44C-DA45-A02D-3FC99EBCACDF}" type="presOf" srcId="{B6290C8C-09D8-AB43-ADB2-693A410F2271}" destId="{1799DBED-3B02-1447-B7FC-1D8E9F9A9890}" srcOrd="0" destOrd="0" presId="urn:microsoft.com/office/officeart/2005/8/layout/hList9"/>
    <dgm:cxn modelId="{6C057A60-3D16-1B4B-B5E4-7A0E80CEDEE1}" srcId="{B6290C8C-09D8-AB43-ADB2-693A410F2271}" destId="{38B36E6D-90AC-8448-B528-85FF7968EF65}" srcOrd="0" destOrd="0" parTransId="{CF8DD6FD-13AB-F449-B69A-5134350A3675}" sibTransId="{553C0422-61E7-8A48-978C-52BD1C5814EC}"/>
    <dgm:cxn modelId="{8279DD65-7F3E-0E47-B027-EDF40189762A}" type="presOf" srcId="{ED4DEDCE-1A55-6542-8505-BF6CACAB0C7A}" destId="{3EF5666D-53BB-DB40-A526-6B1D3105D39F}" srcOrd="0" destOrd="0" presId="urn:microsoft.com/office/officeart/2005/8/layout/hList9"/>
    <dgm:cxn modelId="{99B55A4A-67A7-C54C-A1DF-F448E29F52BD}" type="presOf" srcId="{38B36E6D-90AC-8448-B528-85FF7968EF65}" destId="{12066039-114D-874C-B741-C198E341F639}" srcOrd="1" destOrd="0" presId="urn:microsoft.com/office/officeart/2005/8/layout/hList9"/>
    <dgm:cxn modelId="{4FB7E17A-35C3-3D40-A66A-339EF5512B6F}" srcId="{ED4DEDCE-1A55-6542-8505-BF6CACAB0C7A}" destId="{B6290C8C-09D8-AB43-ADB2-693A410F2271}" srcOrd="0" destOrd="0" parTransId="{6C8EB60B-E357-C04F-82D9-B2B8CD1B3BAF}" sibTransId="{F7436640-AB41-8D4D-AB18-88C25179C179}"/>
    <dgm:cxn modelId="{2DCB0394-7F29-424E-ADE5-796F0B5B9176}" type="presOf" srcId="{38B36E6D-90AC-8448-B528-85FF7968EF65}" destId="{65A58A57-3DF9-5C47-A120-D59BFBA6D15F}" srcOrd="0" destOrd="0" presId="urn:microsoft.com/office/officeart/2005/8/layout/hList9"/>
    <dgm:cxn modelId="{E7CE6C56-B059-BA4E-9966-40DCD0B534FC}" type="presParOf" srcId="{3EF5666D-53BB-DB40-A526-6B1D3105D39F}" destId="{A1C3BE83-228D-1248-A61C-32D7B2BF8AFD}" srcOrd="0" destOrd="0" presId="urn:microsoft.com/office/officeart/2005/8/layout/hList9"/>
    <dgm:cxn modelId="{DF990120-85EC-2049-8B84-866D23F08712}" type="presParOf" srcId="{3EF5666D-53BB-DB40-A526-6B1D3105D39F}" destId="{7F6E1EE8-9144-464E-9B9D-0A942DD6938A}" srcOrd="1" destOrd="0" presId="urn:microsoft.com/office/officeart/2005/8/layout/hList9"/>
    <dgm:cxn modelId="{291896F2-D759-5746-9B3C-DFE771D10B03}" type="presParOf" srcId="{7F6E1EE8-9144-464E-9B9D-0A942DD6938A}" destId="{F274C3B4-E859-9448-8102-9003920528F2}" srcOrd="0" destOrd="0" presId="urn:microsoft.com/office/officeart/2005/8/layout/hList9"/>
    <dgm:cxn modelId="{7A184EA0-9346-A64C-AF11-E6DA1D7ADB51}" type="presParOf" srcId="{7F6E1EE8-9144-464E-9B9D-0A942DD6938A}" destId="{FDD4AA46-B420-2049-8524-20D1DDD61429}" srcOrd="1" destOrd="0" presId="urn:microsoft.com/office/officeart/2005/8/layout/hList9"/>
    <dgm:cxn modelId="{FAB7D7BB-4EA7-764B-AD64-67E87608E0D9}" type="presParOf" srcId="{FDD4AA46-B420-2049-8524-20D1DDD61429}" destId="{65A58A57-3DF9-5C47-A120-D59BFBA6D15F}" srcOrd="0" destOrd="0" presId="urn:microsoft.com/office/officeart/2005/8/layout/hList9"/>
    <dgm:cxn modelId="{2BE7C47C-D7B2-9243-BFD6-9051F29AA2D6}" type="presParOf" srcId="{FDD4AA46-B420-2049-8524-20D1DDD61429}" destId="{12066039-114D-874C-B741-C198E341F639}" srcOrd="1" destOrd="0" presId="urn:microsoft.com/office/officeart/2005/8/layout/hList9"/>
    <dgm:cxn modelId="{32754BF2-B27E-E34B-BE93-5C91C9C68B31}" type="presParOf" srcId="{3EF5666D-53BB-DB40-A526-6B1D3105D39F}" destId="{5D26BC6F-FA80-804C-A8AB-914EA8A148DD}" srcOrd="2" destOrd="0" presId="urn:microsoft.com/office/officeart/2005/8/layout/hList9"/>
    <dgm:cxn modelId="{83D693DE-9663-234D-9632-26D2142D04F8}" type="presParOf" srcId="{3EF5666D-53BB-DB40-A526-6B1D3105D39F}" destId="{1799DBED-3B02-1447-B7FC-1D8E9F9A9890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D4DEDCE-1A55-6542-8505-BF6CACAB0C7A}" type="doc">
      <dgm:prSet loTypeId="urn:microsoft.com/office/officeart/2005/8/layout/hList9" loCatId="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B6290C8C-09D8-AB43-ADB2-693A410F2271}">
      <dgm:prSet phldrT="[Text]" custT="1"/>
      <dgm:spPr/>
      <dgm:t>
        <a:bodyPr/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Azinvaziv</a:t>
          </a:r>
          <a:r>
            <a:rPr lang="en-US" sz="1800" b="1" i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</a:t>
          </a:r>
          <a:r>
            <a:rPr lang="en-US" sz="1800" b="1" i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üsulu</a:t>
          </a:r>
          <a:endParaRPr lang="en-US" sz="1800" b="1" i="1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C8EB60B-E357-C04F-82D9-B2B8CD1B3BAF}" type="parTrans" cxnId="{4FB7E17A-35C3-3D40-A66A-339EF5512B6F}">
      <dgm:prSet/>
      <dgm:spPr/>
      <dgm:t>
        <a:bodyPr/>
        <a:lstStyle/>
        <a:p>
          <a:endParaRPr lang="en-US"/>
        </a:p>
      </dgm:t>
    </dgm:pt>
    <dgm:pt modelId="{F7436640-AB41-8D4D-AB18-88C25179C179}" type="sibTrans" cxnId="{4FB7E17A-35C3-3D40-A66A-339EF5512B6F}">
      <dgm:prSet/>
      <dgm:spPr/>
      <dgm:t>
        <a:bodyPr/>
        <a:lstStyle/>
        <a:p>
          <a:endParaRPr lang="en-US"/>
        </a:p>
      </dgm:t>
    </dgm:pt>
    <dgm:pt modelId="{38B36E6D-90AC-8448-B528-85FF7968EF65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Düyünlərin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infraqırmızı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fotokoaqulyasiyası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(İnfrared)</a:t>
          </a:r>
        </a:p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Skleroterapiya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Elektrokoaqulyasiya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Lateks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həlqələri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ilə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düyünlərin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liqaturaya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alınması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Dezaretrizasiya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.</a:t>
          </a:r>
          <a:endParaRPr lang="en-US" sz="24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CF8DD6FD-13AB-F449-B69A-5134350A3675}" type="parTrans" cxnId="{6C057A60-3D16-1B4B-B5E4-7A0E80CEDEE1}">
      <dgm:prSet/>
      <dgm:spPr/>
      <dgm:t>
        <a:bodyPr/>
        <a:lstStyle/>
        <a:p>
          <a:endParaRPr lang="en-US"/>
        </a:p>
      </dgm:t>
    </dgm:pt>
    <dgm:pt modelId="{553C0422-61E7-8A48-978C-52BD1C5814EC}" type="sibTrans" cxnId="{6C057A60-3D16-1B4B-B5E4-7A0E80CEDEE1}">
      <dgm:prSet/>
      <dgm:spPr/>
      <dgm:t>
        <a:bodyPr/>
        <a:lstStyle/>
        <a:p>
          <a:endParaRPr lang="en-US"/>
        </a:p>
      </dgm:t>
    </dgm:pt>
    <dgm:pt modelId="{3EF5666D-53BB-DB40-A526-6B1D3105D39F}" type="pres">
      <dgm:prSet presAssocID="{ED4DEDCE-1A55-6542-8505-BF6CACAB0C7A}" presName="list" presStyleCnt="0">
        <dgm:presLayoutVars>
          <dgm:dir/>
          <dgm:animLvl val="lvl"/>
        </dgm:presLayoutVars>
      </dgm:prSet>
      <dgm:spPr/>
    </dgm:pt>
    <dgm:pt modelId="{A1C3BE83-228D-1248-A61C-32D7B2BF8AFD}" type="pres">
      <dgm:prSet presAssocID="{B6290C8C-09D8-AB43-ADB2-693A410F2271}" presName="posSpace" presStyleCnt="0"/>
      <dgm:spPr/>
    </dgm:pt>
    <dgm:pt modelId="{7F6E1EE8-9144-464E-9B9D-0A942DD6938A}" type="pres">
      <dgm:prSet presAssocID="{B6290C8C-09D8-AB43-ADB2-693A410F2271}" presName="vertFlow" presStyleCnt="0"/>
      <dgm:spPr/>
    </dgm:pt>
    <dgm:pt modelId="{F274C3B4-E859-9448-8102-9003920528F2}" type="pres">
      <dgm:prSet presAssocID="{B6290C8C-09D8-AB43-ADB2-693A410F2271}" presName="topSpace" presStyleCnt="0"/>
      <dgm:spPr/>
    </dgm:pt>
    <dgm:pt modelId="{FDD4AA46-B420-2049-8524-20D1DDD61429}" type="pres">
      <dgm:prSet presAssocID="{B6290C8C-09D8-AB43-ADB2-693A410F2271}" presName="firstComp" presStyleCnt="0"/>
      <dgm:spPr/>
    </dgm:pt>
    <dgm:pt modelId="{65A58A57-3DF9-5C47-A120-D59BFBA6D15F}" type="pres">
      <dgm:prSet presAssocID="{B6290C8C-09D8-AB43-ADB2-693A410F2271}" presName="firstChild" presStyleLbl="bgAccFollowNode1" presStyleIdx="0" presStyleCnt="1" custScaleX="108653" custScaleY="190847"/>
      <dgm:spPr/>
    </dgm:pt>
    <dgm:pt modelId="{12066039-114D-874C-B741-C198E341F639}" type="pres">
      <dgm:prSet presAssocID="{B6290C8C-09D8-AB43-ADB2-693A410F2271}" presName="firstChildTx" presStyleLbl="bgAccFollowNode1" presStyleIdx="0" presStyleCnt="1">
        <dgm:presLayoutVars>
          <dgm:bulletEnabled val="1"/>
        </dgm:presLayoutVars>
      </dgm:prSet>
      <dgm:spPr/>
    </dgm:pt>
    <dgm:pt modelId="{5D26BC6F-FA80-804C-A8AB-914EA8A148DD}" type="pres">
      <dgm:prSet presAssocID="{B6290C8C-09D8-AB43-ADB2-693A410F2271}" presName="negSpace" presStyleCnt="0"/>
      <dgm:spPr/>
    </dgm:pt>
    <dgm:pt modelId="{1799DBED-3B02-1447-B7FC-1D8E9F9A9890}" type="pres">
      <dgm:prSet presAssocID="{B6290C8C-09D8-AB43-ADB2-693A410F2271}" presName="circle" presStyleLbl="node1" presStyleIdx="0" presStyleCnt="1" custScaleX="96389" custScaleY="95359" custLinFactNeighborX="-21318" custLinFactNeighborY="-6045"/>
      <dgm:spPr/>
    </dgm:pt>
  </dgm:ptLst>
  <dgm:cxnLst>
    <dgm:cxn modelId="{EFC00931-B44C-DA45-A02D-3FC99EBCACDF}" type="presOf" srcId="{B6290C8C-09D8-AB43-ADB2-693A410F2271}" destId="{1799DBED-3B02-1447-B7FC-1D8E9F9A9890}" srcOrd="0" destOrd="0" presId="urn:microsoft.com/office/officeart/2005/8/layout/hList9"/>
    <dgm:cxn modelId="{6C057A60-3D16-1B4B-B5E4-7A0E80CEDEE1}" srcId="{B6290C8C-09D8-AB43-ADB2-693A410F2271}" destId="{38B36E6D-90AC-8448-B528-85FF7968EF65}" srcOrd="0" destOrd="0" parTransId="{CF8DD6FD-13AB-F449-B69A-5134350A3675}" sibTransId="{553C0422-61E7-8A48-978C-52BD1C5814EC}"/>
    <dgm:cxn modelId="{8279DD65-7F3E-0E47-B027-EDF40189762A}" type="presOf" srcId="{ED4DEDCE-1A55-6542-8505-BF6CACAB0C7A}" destId="{3EF5666D-53BB-DB40-A526-6B1D3105D39F}" srcOrd="0" destOrd="0" presId="urn:microsoft.com/office/officeart/2005/8/layout/hList9"/>
    <dgm:cxn modelId="{99B55A4A-67A7-C54C-A1DF-F448E29F52BD}" type="presOf" srcId="{38B36E6D-90AC-8448-B528-85FF7968EF65}" destId="{12066039-114D-874C-B741-C198E341F639}" srcOrd="1" destOrd="0" presId="urn:microsoft.com/office/officeart/2005/8/layout/hList9"/>
    <dgm:cxn modelId="{4FB7E17A-35C3-3D40-A66A-339EF5512B6F}" srcId="{ED4DEDCE-1A55-6542-8505-BF6CACAB0C7A}" destId="{B6290C8C-09D8-AB43-ADB2-693A410F2271}" srcOrd="0" destOrd="0" parTransId="{6C8EB60B-E357-C04F-82D9-B2B8CD1B3BAF}" sibTransId="{F7436640-AB41-8D4D-AB18-88C25179C179}"/>
    <dgm:cxn modelId="{2DCB0394-7F29-424E-ADE5-796F0B5B9176}" type="presOf" srcId="{38B36E6D-90AC-8448-B528-85FF7968EF65}" destId="{65A58A57-3DF9-5C47-A120-D59BFBA6D15F}" srcOrd="0" destOrd="0" presId="urn:microsoft.com/office/officeart/2005/8/layout/hList9"/>
    <dgm:cxn modelId="{E7CE6C56-B059-BA4E-9966-40DCD0B534FC}" type="presParOf" srcId="{3EF5666D-53BB-DB40-A526-6B1D3105D39F}" destId="{A1C3BE83-228D-1248-A61C-32D7B2BF8AFD}" srcOrd="0" destOrd="0" presId="urn:microsoft.com/office/officeart/2005/8/layout/hList9"/>
    <dgm:cxn modelId="{DF990120-85EC-2049-8B84-866D23F08712}" type="presParOf" srcId="{3EF5666D-53BB-DB40-A526-6B1D3105D39F}" destId="{7F6E1EE8-9144-464E-9B9D-0A942DD6938A}" srcOrd="1" destOrd="0" presId="urn:microsoft.com/office/officeart/2005/8/layout/hList9"/>
    <dgm:cxn modelId="{291896F2-D759-5746-9B3C-DFE771D10B03}" type="presParOf" srcId="{7F6E1EE8-9144-464E-9B9D-0A942DD6938A}" destId="{F274C3B4-E859-9448-8102-9003920528F2}" srcOrd="0" destOrd="0" presId="urn:microsoft.com/office/officeart/2005/8/layout/hList9"/>
    <dgm:cxn modelId="{7A184EA0-9346-A64C-AF11-E6DA1D7ADB51}" type="presParOf" srcId="{7F6E1EE8-9144-464E-9B9D-0A942DD6938A}" destId="{FDD4AA46-B420-2049-8524-20D1DDD61429}" srcOrd="1" destOrd="0" presId="urn:microsoft.com/office/officeart/2005/8/layout/hList9"/>
    <dgm:cxn modelId="{FAB7D7BB-4EA7-764B-AD64-67E87608E0D9}" type="presParOf" srcId="{FDD4AA46-B420-2049-8524-20D1DDD61429}" destId="{65A58A57-3DF9-5C47-A120-D59BFBA6D15F}" srcOrd="0" destOrd="0" presId="urn:microsoft.com/office/officeart/2005/8/layout/hList9"/>
    <dgm:cxn modelId="{2BE7C47C-D7B2-9243-BFD6-9051F29AA2D6}" type="presParOf" srcId="{FDD4AA46-B420-2049-8524-20D1DDD61429}" destId="{12066039-114D-874C-B741-C198E341F639}" srcOrd="1" destOrd="0" presId="urn:microsoft.com/office/officeart/2005/8/layout/hList9"/>
    <dgm:cxn modelId="{32754BF2-B27E-E34B-BE93-5C91C9C68B31}" type="presParOf" srcId="{3EF5666D-53BB-DB40-A526-6B1D3105D39F}" destId="{5D26BC6F-FA80-804C-A8AB-914EA8A148DD}" srcOrd="2" destOrd="0" presId="urn:microsoft.com/office/officeart/2005/8/layout/hList9"/>
    <dgm:cxn modelId="{83D693DE-9663-234D-9632-26D2142D04F8}" type="presParOf" srcId="{3EF5666D-53BB-DB40-A526-6B1D3105D39F}" destId="{1799DBED-3B02-1447-B7FC-1D8E9F9A9890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D4DEDCE-1A55-6542-8505-BF6CACAB0C7A}" type="doc">
      <dgm:prSet loTypeId="urn:microsoft.com/office/officeart/2005/8/layout/hList9" loCatId="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B6290C8C-09D8-AB43-ADB2-693A410F2271}">
      <dgm:prSet phldrT="[Text]" custT="1"/>
      <dgm:spPr/>
      <dgm:t>
        <a:bodyPr/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Cərrahi</a:t>
          </a:r>
          <a:r>
            <a:rPr lang="en-US" sz="2000" b="1" i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</a:t>
          </a:r>
          <a:endParaRPr lang="en-US" sz="2000" b="1" i="1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C8EB60B-E357-C04F-82D9-B2B8CD1B3BAF}" type="parTrans" cxnId="{4FB7E17A-35C3-3D40-A66A-339EF5512B6F}">
      <dgm:prSet/>
      <dgm:spPr/>
      <dgm:t>
        <a:bodyPr/>
        <a:lstStyle/>
        <a:p>
          <a:endParaRPr lang="en-US"/>
        </a:p>
      </dgm:t>
    </dgm:pt>
    <dgm:pt modelId="{F7436640-AB41-8D4D-AB18-88C25179C179}" type="sibTrans" cxnId="{4FB7E17A-35C3-3D40-A66A-339EF5512B6F}">
      <dgm:prSet/>
      <dgm:spPr/>
      <dgm:t>
        <a:bodyPr/>
        <a:lstStyle/>
        <a:p>
          <a:endParaRPr lang="en-US"/>
        </a:p>
      </dgm:t>
    </dgm:pt>
    <dgm:pt modelId="{38B36E6D-90AC-8448-B528-85FF7968EF65}">
      <dgm:prSet phldrT="[Text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Hemorroidektomiya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qapalı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Ferquson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üsulu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şək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. 3)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açıq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Milliqan-Morqan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üsulu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);</a:t>
          </a:r>
        </a:p>
        <a:p>
          <a:pPr>
            <a:buFont typeface="Arial" panose="020B0604020202020204" pitchFamily="34" charset="0"/>
            <a:buChar char="•"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Lonqo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üsulu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düz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bağırsağın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aşağı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ampulyar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şöbəsinin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selikli-selikaltı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qatının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sirkulyar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rezeksiyası</a:t>
          </a:r>
          <a:r>
            <a:rPr lang="en-US" sz="2000" kern="1200" dirty="0">
              <a:latin typeface="+mn-lt"/>
              <a:ea typeface="+mn-ea"/>
              <a:cs typeface="+mn-cs"/>
            </a:rPr>
            <a:t>.</a:t>
          </a:r>
        </a:p>
      </dgm:t>
    </dgm:pt>
    <dgm:pt modelId="{CF8DD6FD-13AB-F449-B69A-5134350A3675}" type="parTrans" cxnId="{6C057A60-3D16-1B4B-B5E4-7A0E80CEDEE1}">
      <dgm:prSet/>
      <dgm:spPr/>
      <dgm:t>
        <a:bodyPr/>
        <a:lstStyle/>
        <a:p>
          <a:endParaRPr lang="en-US"/>
        </a:p>
      </dgm:t>
    </dgm:pt>
    <dgm:pt modelId="{553C0422-61E7-8A48-978C-52BD1C5814EC}" type="sibTrans" cxnId="{6C057A60-3D16-1B4B-B5E4-7A0E80CEDEE1}">
      <dgm:prSet/>
      <dgm:spPr/>
      <dgm:t>
        <a:bodyPr/>
        <a:lstStyle/>
        <a:p>
          <a:endParaRPr lang="en-US"/>
        </a:p>
      </dgm:t>
    </dgm:pt>
    <dgm:pt modelId="{3EF5666D-53BB-DB40-A526-6B1D3105D39F}" type="pres">
      <dgm:prSet presAssocID="{ED4DEDCE-1A55-6542-8505-BF6CACAB0C7A}" presName="list" presStyleCnt="0">
        <dgm:presLayoutVars>
          <dgm:dir/>
          <dgm:animLvl val="lvl"/>
        </dgm:presLayoutVars>
      </dgm:prSet>
      <dgm:spPr/>
    </dgm:pt>
    <dgm:pt modelId="{A1C3BE83-228D-1248-A61C-32D7B2BF8AFD}" type="pres">
      <dgm:prSet presAssocID="{B6290C8C-09D8-AB43-ADB2-693A410F2271}" presName="posSpace" presStyleCnt="0"/>
      <dgm:spPr/>
    </dgm:pt>
    <dgm:pt modelId="{7F6E1EE8-9144-464E-9B9D-0A942DD6938A}" type="pres">
      <dgm:prSet presAssocID="{B6290C8C-09D8-AB43-ADB2-693A410F2271}" presName="vertFlow" presStyleCnt="0"/>
      <dgm:spPr/>
    </dgm:pt>
    <dgm:pt modelId="{F274C3B4-E859-9448-8102-9003920528F2}" type="pres">
      <dgm:prSet presAssocID="{B6290C8C-09D8-AB43-ADB2-693A410F2271}" presName="topSpace" presStyleCnt="0"/>
      <dgm:spPr/>
    </dgm:pt>
    <dgm:pt modelId="{FDD4AA46-B420-2049-8524-20D1DDD61429}" type="pres">
      <dgm:prSet presAssocID="{B6290C8C-09D8-AB43-ADB2-693A410F2271}" presName="firstComp" presStyleCnt="0"/>
      <dgm:spPr/>
    </dgm:pt>
    <dgm:pt modelId="{65A58A57-3DF9-5C47-A120-D59BFBA6D15F}" type="pres">
      <dgm:prSet presAssocID="{B6290C8C-09D8-AB43-ADB2-693A410F2271}" presName="firstChild" presStyleLbl="bgAccFollowNode1" presStyleIdx="0" presStyleCnt="1" custScaleX="108653" custScaleY="190847"/>
      <dgm:spPr/>
    </dgm:pt>
    <dgm:pt modelId="{12066039-114D-874C-B741-C198E341F639}" type="pres">
      <dgm:prSet presAssocID="{B6290C8C-09D8-AB43-ADB2-693A410F2271}" presName="firstChildTx" presStyleLbl="bgAccFollowNode1" presStyleIdx="0" presStyleCnt="1">
        <dgm:presLayoutVars>
          <dgm:bulletEnabled val="1"/>
        </dgm:presLayoutVars>
      </dgm:prSet>
      <dgm:spPr/>
    </dgm:pt>
    <dgm:pt modelId="{5D26BC6F-FA80-804C-A8AB-914EA8A148DD}" type="pres">
      <dgm:prSet presAssocID="{B6290C8C-09D8-AB43-ADB2-693A410F2271}" presName="negSpace" presStyleCnt="0"/>
      <dgm:spPr/>
    </dgm:pt>
    <dgm:pt modelId="{1799DBED-3B02-1447-B7FC-1D8E9F9A9890}" type="pres">
      <dgm:prSet presAssocID="{B6290C8C-09D8-AB43-ADB2-693A410F2271}" presName="circle" presStyleLbl="node1" presStyleIdx="0" presStyleCnt="1" custScaleX="96389" custScaleY="95359" custLinFactNeighborX="-21318" custLinFactNeighborY="-6045"/>
      <dgm:spPr/>
    </dgm:pt>
  </dgm:ptLst>
  <dgm:cxnLst>
    <dgm:cxn modelId="{EFC00931-B44C-DA45-A02D-3FC99EBCACDF}" type="presOf" srcId="{B6290C8C-09D8-AB43-ADB2-693A410F2271}" destId="{1799DBED-3B02-1447-B7FC-1D8E9F9A9890}" srcOrd="0" destOrd="0" presId="urn:microsoft.com/office/officeart/2005/8/layout/hList9"/>
    <dgm:cxn modelId="{6C057A60-3D16-1B4B-B5E4-7A0E80CEDEE1}" srcId="{B6290C8C-09D8-AB43-ADB2-693A410F2271}" destId="{38B36E6D-90AC-8448-B528-85FF7968EF65}" srcOrd="0" destOrd="0" parTransId="{CF8DD6FD-13AB-F449-B69A-5134350A3675}" sibTransId="{553C0422-61E7-8A48-978C-52BD1C5814EC}"/>
    <dgm:cxn modelId="{8279DD65-7F3E-0E47-B027-EDF40189762A}" type="presOf" srcId="{ED4DEDCE-1A55-6542-8505-BF6CACAB0C7A}" destId="{3EF5666D-53BB-DB40-A526-6B1D3105D39F}" srcOrd="0" destOrd="0" presId="urn:microsoft.com/office/officeart/2005/8/layout/hList9"/>
    <dgm:cxn modelId="{99B55A4A-67A7-C54C-A1DF-F448E29F52BD}" type="presOf" srcId="{38B36E6D-90AC-8448-B528-85FF7968EF65}" destId="{12066039-114D-874C-B741-C198E341F639}" srcOrd="1" destOrd="0" presId="urn:microsoft.com/office/officeart/2005/8/layout/hList9"/>
    <dgm:cxn modelId="{4FB7E17A-35C3-3D40-A66A-339EF5512B6F}" srcId="{ED4DEDCE-1A55-6542-8505-BF6CACAB0C7A}" destId="{B6290C8C-09D8-AB43-ADB2-693A410F2271}" srcOrd="0" destOrd="0" parTransId="{6C8EB60B-E357-C04F-82D9-B2B8CD1B3BAF}" sibTransId="{F7436640-AB41-8D4D-AB18-88C25179C179}"/>
    <dgm:cxn modelId="{2DCB0394-7F29-424E-ADE5-796F0B5B9176}" type="presOf" srcId="{38B36E6D-90AC-8448-B528-85FF7968EF65}" destId="{65A58A57-3DF9-5C47-A120-D59BFBA6D15F}" srcOrd="0" destOrd="0" presId="urn:microsoft.com/office/officeart/2005/8/layout/hList9"/>
    <dgm:cxn modelId="{E7CE6C56-B059-BA4E-9966-40DCD0B534FC}" type="presParOf" srcId="{3EF5666D-53BB-DB40-A526-6B1D3105D39F}" destId="{A1C3BE83-228D-1248-A61C-32D7B2BF8AFD}" srcOrd="0" destOrd="0" presId="urn:microsoft.com/office/officeart/2005/8/layout/hList9"/>
    <dgm:cxn modelId="{DF990120-85EC-2049-8B84-866D23F08712}" type="presParOf" srcId="{3EF5666D-53BB-DB40-A526-6B1D3105D39F}" destId="{7F6E1EE8-9144-464E-9B9D-0A942DD6938A}" srcOrd="1" destOrd="0" presId="urn:microsoft.com/office/officeart/2005/8/layout/hList9"/>
    <dgm:cxn modelId="{291896F2-D759-5746-9B3C-DFE771D10B03}" type="presParOf" srcId="{7F6E1EE8-9144-464E-9B9D-0A942DD6938A}" destId="{F274C3B4-E859-9448-8102-9003920528F2}" srcOrd="0" destOrd="0" presId="urn:microsoft.com/office/officeart/2005/8/layout/hList9"/>
    <dgm:cxn modelId="{7A184EA0-9346-A64C-AF11-E6DA1D7ADB51}" type="presParOf" srcId="{7F6E1EE8-9144-464E-9B9D-0A942DD6938A}" destId="{FDD4AA46-B420-2049-8524-20D1DDD61429}" srcOrd="1" destOrd="0" presId="urn:microsoft.com/office/officeart/2005/8/layout/hList9"/>
    <dgm:cxn modelId="{FAB7D7BB-4EA7-764B-AD64-67E87608E0D9}" type="presParOf" srcId="{FDD4AA46-B420-2049-8524-20D1DDD61429}" destId="{65A58A57-3DF9-5C47-A120-D59BFBA6D15F}" srcOrd="0" destOrd="0" presId="urn:microsoft.com/office/officeart/2005/8/layout/hList9"/>
    <dgm:cxn modelId="{2BE7C47C-D7B2-9243-BFD6-9051F29AA2D6}" type="presParOf" srcId="{FDD4AA46-B420-2049-8524-20D1DDD61429}" destId="{12066039-114D-874C-B741-C198E341F639}" srcOrd="1" destOrd="0" presId="urn:microsoft.com/office/officeart/2005/8/layout/hList9"/>
    <dgm:cxn modelId="{32754BF2-B27E-E34B-BE93-5C91C9C68B31}" type="presParOf" srcId="{3EF5666D-53BB-DB40-A526-6B1D3105D39F}" destId="{5D26BC6F-FA80-804C-A8AB-914EA8A148DD}" srcOrd="2" destOrd="0" presId="urn:microsoft.com/office/officeart/2005/8/layout/hList9"/>
    <dgm:cxn modelId="{83D693DE-9663-234D-9632-26D2142D04F8}" type="presParOf" srcId="{3EF5666D-53BB-DB40-A526-6B1D3105D39F}" destId="{1799DBED-3B02-1447-B7FC-1D8E9F9A9890}" srcOrd="3" destOrd="0" presId="urn:microsoft.com/office/officeart/2005/8/layout/hList9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0C914CB-2EF5-7C4C-96FA-E6C85A3BB071}" type="doc">
      <dgm:prSet loTypeId="urn:microsoft.com/office/officeart/2005/8/layout/hierarchy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B1A1A6C-E679-1C4B-99BA-863224C57C08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3600" b="1" kern="1200" dirty="0" err="1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Aşağı</a:t>
          </a:r>
          <a:r>
            <a:rPr lang="en-US" sz="3600" b="1" kern="1200" dirty="0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abseslər</a:t>
          </a:r>
          <a:endParaRPr lang="en-US" sz="3600" b="1" kern="1200" dirty="0">
            <a:solidFill>
              <a:srgbClr val="002060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E0AE4BA7-9215-F145-AC97-C542D1452C1D}" type="parTrans" cxnId="{7E23FA55-AAEC-4443-8F4A-546527CEAF77}">
      <dgm:prSet/>
      <dgm:spPr/>
      <dgm:t>
        <a:bodyPr/>
        <a:lstStyle/>
        <a:p>
          <a:endParaRPr lang="en-US"/>
        </a:p>
      </dgm:t>
    </dgm:pt>
    <dgm:pt modelId="{E9AB8183-94E7-2648-A096-92D701BE1F05}" type="sibTrans" cxnId="{7E23FA55-AAEC-4443-8F4A-546527CEAF77}">
      <dgm:prSet/>
      <dgm:spPr/>
      <dgm:t>
        <a:bodyPr/>
        <a:lstStyle/>
        <a:p>
          <a:endParaRPr lang="en-US"/>
        </a:p>
      </dgm:t>
    </dgm:pt>
    <dgm:pt modelId="{C43741A8-7675-1E42-9339-EA91635AC314}">
      <dgm:prSet phldrT="[Text]" custT="1"/>
      <dgm:spPr/>
      <dgm:t>
        <a:bodyPr/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Perianal – 40%;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Sfinkterdaxili</a:t>
          </a: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40%;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Ishio-rektal</a:t>
          </a: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20%.</a:t>
          </a:r>
        </a:p>
      </dgm:t>
    </dgm:pt>
    <dgm:pt modelId="{547A1ACC-B9DB-C049-9FCD-6A6E61E5C88D}" type="parTrans" cxnId="{A2DD17C0-7CB8-C047-8DF5-438C798535DA}">
      <dgm:prSet/>
      <dgm:spPr/>
      <dgm:t>
        <a:bodyPr/>
        <a:lstStyle/>
        <a:p>
          <a:endParaRPr lang="en-US"/>
        </a:p>
      </dgm:t>
    </dgm:pt>
    <dgm:pt modelId="{0C451734-9E97-1844-A4FA-D95EAFED39BA}" type="sibTrans" cxnId="{A2DD17C0-7CB8-C047-8DF5-438C798535DA}">
      <dgm:prSet/>
      <dgm:spPr/>
      <dgm:t>
        <a:bodyPr/>
        <a:lstStyle/>
        <a:p>
          <a:endParaRPr lang="en-US"/>
        </a:p>
      </dgm:t>
    </dgm:pt>
    <dgm:pt modelId="{378FEB74-DA01-2E4E-AACE-AC13534A4601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Yuxarı</a:t>
          </a:r>
          <a:r>
            <a:rPr lang="en-US" sz="36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abseslər</a:t>
          </a:r>
          <a:endParaRPr lang="en-US" sz="3600" b="1" kern="1200" dirty="0">
            <a:solidFill>
              <a:srgbClr val="00206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7A4176B-BD04-A043-BEA0-939EAE2AACF8}" type="parTrans" cxnId="{8F9C5B55-3C14-C74D-84A8-2B4BB90EBCB5}">
      <dgm:prSet/>
      <dgm:spPr/>
      <dgm:t>
        <a:bodyPr/>
        <a:lstStyle/>
        <a:p>
          <a:endParaRPr lang="en-US"/>
        </a:p>
      </dgm:t>
    </dgm:pt>
    <dgm:pt modelId="{460C32DC-B832-9F4C-9447-C324F8C993A7}" type="sibTrans" cxnId="{8F9C5B55-3C14-C74D-84A8-2B4BB90EBCB5}">
      <dgm:prSet/>
      <dgm:spPr/>
      <dgm:t>
        <a:bodyPr/>
        <a:lstStyle/>
        <a:p>
          <a:endParaRPr lang="en-US"/>
        </a:p>
      </dgm:t>
    </dgm:pt>
    <dgm:pt modelId="{4C2B20A3-7CBC-7D41-91FC-5F617CD1E838}">
      <dgm:prSet phldrT="[Text]" custT="1"/>
      <dgm:spPr/>
      <dgm:t>
        <a:bodyPr/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Supralevator</a:t>
          </a: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6%;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Submukozal</a:t>
          </a: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3%.</a:t>
          </a:r>
        </a:p>
      </dgm:t>
    </dgm:pt>
    <dgm:pt modelId="{37344BB3-40E9-AE49-AC3E-EC6384C193CF}" type="parTrans" cxnId="{7233856F-BEB1-F047-9DE7-3BCF82D77589}">
      <dgm:prSet/>
      <dgm:spPr/>
      <dgm:t>
        <a:bodyPr/>
        <a:lstStyle/>
        <a:p>
          <a:endParaRPr lang="en-US"/>
        </a:p>
      </dgm:t>
    </dgm:pt>
    <dgm:pt modelId="{D2A51F81-6947-6D48-B884-753AAC304FE0}" type="sibTrans" cxnId="{7233856F-BEB1-F047-9DE7-3BCF82D77589}">
      <dgm:prSet/>
      <dgm:spPr/>
      <dgm:t>
        <a:bodyPr/>
        <a:lstStyle/>
        <a:p>
          <a:endParaRPr lang="en-US"/>
        </a:p>
      </dgm:t>
    </dgm:pt>
    <dgm:pt modelId="{F59609B1-5532-C841-9026-466ABDCD0E79}" type="pres">
      <dgm:prSet presAssocID="{10C914CB-2EF5-7C4C-96FA-E6C85A3BB071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574C043C-60CF-6B4E-BE89-EF77845B92FE}" type="pres">
      <dgm:prSet presAssocID="{DB1A1A6C-E679-1C4B-99BA-863224C57C08}" presName="root" presStyleCnt="0"/>
      <dgm:spPr/>
    </dgm:pt>
    <dgm:pt modelId="{D7CF2316-DE40-134D-AFB0-9C2FDB09725E}" type="pres">
      <dgm:prSet presAssocID="{DB1A1A6C-E679-1C4B-99BA-863224C57C08}" presName="rootComposite" presStyleCnt="0"/>
      <dgm:spPr/>
    </dgm:pt>
    <dgm:pt modelId="{3BB08F15-9844-E94E-A98B-3C533689878A}" type="pres">
      <dgm:prSet presAssocID="{DB1A1A6C-E679-1C4B-99BA-863224C57C08}" presName="rootText" presStyleLbl="node1" presStyleIdx="0" presStyleCnt="2"/>
      <dgm:spPr/>
    </dgm:pt>
    <dgm:pt modelId="{2E44400B-47D3-4A41-B04B-52CDFF1387EE}" type="pres">
      <dgm:prSet presAssocID="{DB1A1A6C-E679-1C4B-99BA-863224C57C08}" presName="rootConnector" presStyleLbl="node1" presStyleIdx="0" presStyleCnt="2"/>
      <dgm:spPr/>
    </dgm:pt>
    <dgm:pt modelId="{5111E7E2-6CE0-3549-97F3-D86D0BD5DF10}" type="pres">
      <dgm:prSet presAssocID="{DB1A1A6C-E679-1C4B-99BA-863224C57C08}" presName="childShape" presStyleCnt="0"/>
      <dgm:spPr/>
    </dgm:pt>
    <dgm:pt modelId="{50C889AA-4037-5C46-9845-8DD85227F702}" type="pres">
      <dgm:prSet presAssocID="{547A1ACC-B9DB-C049-9FCD-6A6E61E5C88D}" presName="Name13" presStyleLbl="parChTrans1D2" presStyleIdx="0" presStyleCnt="2"/>
      <dgm:spPr/>
    </dgm:pt>
    <dgm:pt modelId="{5658B624-FC45-1D4E-BD47-9FD7C66F17E3}" type="pres">
      <dgm:prSet presAssocID="{C43741A8-7675-1E42-9339-EA91635AC314}" presName="childText" presStyleLbl="bgAcc1" presStyleIdx="0" presStyleCnt="2">
        <dgm:presLayoutVars>
          <dgm:bulletEnabled val="1"/>
        </dgm:presLayoutVars>
      </dgm:prSet>
      <dgm:spPr/>
    </dgm:pt>
    <dgm:pt modelId="{3127DFBF-1ADB-284B-A7E7-B5D13B0DF571}" type="pres">
      <dgm:prSet presAssocID="{378FEB74-DA01-2E4E-AACE-AC13534A4601}" presName="root" presStyleCnt="0"/>
      <dgm:spPr/>
    </dgm:pt>
    <dgm:pt modelId="{316212AE-0B6D-CE4C-BB73-88C4546A6A8C}" type="pres">
      <dgm:prSet presAssocID="{378FEB74-DA01-2E4E-AACE-AC13534A4601}" presName="rootComposite" presStyleCnt="0"/>
      <dgm:spPr/>
    </dgm:pt>
    <dgm:pt modelId="{32E078D7-90DC-544C-B30A-7F6FD510EE85}" type="pres">
      <dgm:prSet presAssocID="{378FEB74-DA01-2E4E-AACE-AC13534A4601}" presName="rootText" presStyleLbl="node1" presStyleIdx="1" presStyleCnt="2"/>
      <dgm:spPr/>
    </dgm:pt>
    <dgm:pt modelId="{509A651C-8207-8D49-A5B7-2F1EF61C1C9E}" type="pres">
      <dgm:prSet presAssocID="{378FEB74-DA01-2E4E-AACE-AC13534A4601}" presName="rootConnector" presStyleLbl="node1" presStyleIdx="1" presStyleCnt="2"/>
      <dgm:spPr/>
    </dgm:pt>
    <dgm:pt modelId="{FA3E47E9-1C6D-F741-9608-DD254A1E8517}" type="pres">
      <dgm:prSet presAssocID="{378FEB74-DA01-2E4E-AACE-AC13534A4601}" presName="childShape" presStyleCnt="0"/>
      <dgm:spPr/>
    </dgm:pt>
    <dgm:pt modelId="{DFFB4A49-2BB8-B041-9AD1-2AA0E5D18FA5}" type="pres">
      <dgm:prSet presAssocID="{37344BB3-40E9-AE49-AC3E-EC6384C193CF}" presName="Name13" presStyleLbl="parChTrans1D2" presStyleIdx="1" presStyleCnt="2"/>
      <dgm:spPr/>
    </dgm:pt>
    <dgm:pt modelId="{EF63D0C2-47F3-144A-992F-FFE8693D4301}" type="pres">
      <dgm:prSet presAssocID="{4C2B20A3-7CBC-7D41-91FC-5F617CD1E838}" presName="childText" presStyleLbl="bgAcc1" presStyleIdx="1" presStyleCnt="2">
        <dgm:presLayoutVars>
          <dgm:bulletEnabled val="1"/>
        </dgm:presLayoutVars>
      </dgm:prSet>
      <dgm:spPr/>
    </dgm:pt>
  </dgm:ptLst>
  <dgm:cxnLst>
    <dgm:cxn modelId="{393D500B-7E59-7144-935B-186847E94CDC}" type="presOf" srcId="{10C914CB-2EF5-7C4C-96FA-E6C85A3BB071}" destId="{F59609B1-5532-C841-9026-466ABDCD0E79}" srcOrd="0" destOrd="0" presId="urn:microsoft.com/office/officeart/2005/8/layout/hierarchy3"/>
    <dgm:cxn modelId="{BB12DC11-40AF-944B-B08A-2F5541FF2228}" type="presOf" srcId="{37344BB3-40E9-AE49-AC3E-EC6384C193CF}" destId="{DFFB4A49-2BB8-B041-9AD1-2AA0E5D18FA5}" srcOrd="0" destOrd="0" presId="urn:microsoft.com/office/officeart/2005/8/layout/hierarchy3"/>
    <dgm:cxn modelId="{3049E642-D906-3346-80B6-199E8999FF0E}" type="presOf" srcId="{378FEB74-DA01-2E4E-AACE-AC13534A4601}" destId="{509A651C-8207-8D49-A5B7-2F1EF61C1C9E}" srcOrd="1" destOrd="0" presId="urn:microsoft.com/office/officeart/2005/8/layout/hierarchy3"/>
    <dgm:cxn modelId="{0ECD3248-90FF-4546-B595-C0B54ABE7C8C}" type="presOf" srcId="{C43741A8-7675-1E42-9339-EA91635AC314}" destId="{5658B624-FC45-1D4E-BD47-9FD7C66F17E3}" srcOrd="0" destOrd="0" presId="urn:microsoft.com/office/officeart/2005/8/layout/hierarchy3"/>
    <dgm:cxn modelId="{7233856F-BEB1-F047-9DE7-3BCF82D77589}" srcId="{378FEB74-DA01-2E4E-AACE-AC13534A4601}" destId="{4C2B20A3-7CBC-7D41-91FC-5F617CD1E838}" srcOrd="0" destOrd="0" parTransId="{37344BB3-40E9-AE49-AC3E-EC6384C193CF}" sibTransId="{D2A51F81-6947-6D48-B884-753AAC304FE0}"/>
    <dgm:cxn modelId="{8F9C5B55-3C14-C74D-84A8-2B4BB90EBCB5}" srcId="{10C914CB-2EF5-7C4C-96FA-E6C85A3BB071}" destId="{378FEB74-DA01-2E4E-AACE-AC13534A4601}" srcOrd="1" destOrd="0" parTransId="{17A4176B-BD04-A043-BEA0-939EAE2AACF8}" sibTransId="{460C32DC-B832-9F4C-9447-C324F8C993A7}"/>
    <dgm:cxn modelId="{7E23FA55-AAEC-4443-8F4A-546527CEAF77}" srcId="{10C914CB-2EF5-7C4C-96FA-E6C85A3BB071}" destId="{DB1A1A6C-E679-1C4B-99BA-863224C57C08}" srcOrd="0" destOrd="0" parTransId="{E0AE4BA7-9215-F145-AC97-C542D1452C1D}" sibTransId="{E9AB8183-94E7-2648-A096-92D701BE1F05}"/>
    <dgm:cxn modelId="{D4FA957D-226E-254C-822C-A87505C54173}" type="presOf" srcId="{378FEB74-DA01-2E4E-AACE-AC13534A4601}" destId="{32E078D7-90DC-544C-B30A-7F6FD510EE85}" srcOrd="0" destOrd="0" presId="urn:microsoft.com/office/officeart/2005/8/layout/hierarchy3"/>
    <dgm:cxn modelId="{514F3C9D-EBB6-EA43-B4E1-8922CDA66BDF}" type="presOf" srcId="{4C2B20A3-7CBC-7D41-91FC-5F617CD1E838}" destId="{EF63D0C2-47F3-144A-992F-FFE8693D4301}" srcOrd="0" destOrd="0" presId="urn:microsoft.com/office/officeart/2005/8/layout/hierarchy3"/>
    <dgm:cxn modelId="{A2DD17C0-7CB8-C047-8DF5-438C798535DA}" srcId="{DB1A1A6C-E679-1C4B-99BA-863224C57C08}" destId="{C43741A8-7675-1E42-9339-EA91635AC314}" srcOrd="0" destOrd="0" parTransId="{547A1ACC-B9DB-C049-9FCD-6A6E61E5C88D}" sibTransId="{0C451734-9E97-1844-A4FA-D95EAFED39BA}"/>
    <dgm:cxn modelId="{F959E5C2-DF4E-854E-8FE5-CBFB40CA1181}" type="presOf" srcId="{DB1A1A6C-E679-1C4B-99BA-863224C57C08}" destId="{2E44400B-47D3-4A41-B04B-52CDFF1387EE}" srcOrd="1" destOrd="0" presId="urn:microsoft.com/office/officeart/2005/8/layout/hierarchy3"/>
    <dgm:cxn modelId="{D13C59D7-1855-124E-A9A6-27FD68DDE5C9}" type="presOf" srcId="{547A1ACC-B9DB-C049-9FCD-6A6E61E5C88D}" destId="{50C889AA-4037-5C46-9845-8DD85227F702}" srcOrd="0" destOrd="0" presId="urn:microsoft.com/office/officeart/2005/8/layout/hierarchy3"/>
    <dgm:cxn modelId="{5DA629FA-75EC-9C49-83BC-B174A9CD5E88}" type="presOf" srcId="{DB1A1A6C-E679-1C4B-99BA-863224C57C08}" destId="{3BB08F15-9844-E94E-A98B-3C533689878A}" srcOrd="0" destOrd="0" presId="urn:microsoft.com/office/officeart/2005/8/layout/hierarchy3"/>
    <dgm:cxn modelId="{895487B1-C51E-E14A-B899-A4BC164188EF}" type="presParOf" srcId="{F59609B1-5532-C841-9026-466ABDCD0E79}" destId="{574C043C-60CF-6B4E-BE89-EF77845B92FE}" srcOrd="0" destOrd="0" presId="urn:microsoft.com/office/officeart/2005/8/layout/hierarchy3"/>
    <dgm:cxn modelId="{415CB17F-CEA5-EC4F-AC3E-79520C491869}" type="presParOf" srcId="{574C043C-60CF-6B4E-BE89-EF77845B92FE}" destId="{D7CF2316-DE40-134D-AFB0-9C2FDB09725E}" srcOrd="0" destOrd="0" presId="urn:microsoft.com/office/officeart/2005/8/layout/hierarchy3"/>
    <dgm:cxn modelId="{EDD310B2-2F5D-CA44-9807-79B112C8B9AA}" type="presParOf" srcId="{D7CF2316-DE40-134D-AFB0-9C2FDB09725E}" destId="{3BB08F15-9844-E94E-A98B-3C533689878A}" srcOrd="0" destOrd="0" presId="urn:microsoft.com/office/officeart/2005/8/layout/hierarchy3"/>
    <dgm:cxn modelId="{331454A3-DF25-0A47-8DE8-00E65E1E3CCE}" type="presParOf" srcId="{D7CF2316-DE40-134D-AFB0-9C2FDB09725E}" destId="{2E44400B-47D3-4A41-B04B-52CDFF1387EE}" srcOrd="1" destOrd="0" presId="urn:microsoft.com/office/officeart/2005/8/layout/hierarchy3"/>
    <dgm:cxn modelId="{9842A0AB-FC92-214A-ACA2-07780223CAFF}" type="presParOf" srcId="{574C043C-60CF-6B4E-BE89-EF77845B92FE}" destId="{5111E7E2-6CE0-3549-97F3-D86D0BD5DF10}" srcOrd="1" destOrd="0" presId="urn:microsoft.com/office/officeart/2005/8/layout/hierarchy3"/>
    <dgm:cxn modelId="{B62849D4-5807-BB42-8FC0-C0B6F86168E0}" type="presParOf" srcId="{5111E7E2-6CE0-3549-97F3-D86D0BD5DF10}" destId="{50C889AA-4037-5C46-9845-8DD85227F702}" srcOrd="0" destOrd="0" presId="urn:microsoft.com/office/officeart/2005/8/layout/hierarchy3"/>
    <dgm:cxn modelId="{D8A40491-F696-CF4F-8C16-F082056C6944}" type="presParOf" srcId="{5111E7E2-6CE0-3549-97F3-D86D0BD5DF10}" destId="{5658B624-FC45-1D4E-BD47-9FD7C66F17E3}" srcOrd="1" destOrd="0" presId="urn:microsoft.com/office/officeart/2005/8/layout/hierarchy3"/>
    <dgm:cxn modelId="{1EC03348-A4C5-364D-A85D-64DE94CDE22B}" type="presParOf" srcId="{F59609B1-5532-C841-9026-466ABDCD0E79}" destId="{3127DFBF-1ADB-284B-A7E7-B5D13B0DF571}" srcOrd="1" destOrd="0" presId="urn:microsoft.com/office/officeart/2005/8/layout/hierarchy3"/>
    <dgm:cxn modelId="{A5D7FC06-6FB2-7549-A74C-F3E2541D9AD7}" type="presParOf" srcId="{3127DFBF-1ADB-284B-A7E7-B5D13B0DF571}" destId="{316212AE-0B6D-CE4C-BB73-88C4546A6A8C}" srcOrd="0" destOrd="0" presId="urn:microsoft.com/office/officeart/2005/8/layout/hierarchy3"/>
    <dgm:cxn modelId="{2AFDC900-0694-6F40-A590-DCA02769BEDF}" type="presParOf" srcId="{316212AE-0B6D-CE4C-BB73-88C4546A6A8C}" destId="{32E078D7-90DC-544C-B30A-7F6FD510EE85}" srcOrd="0" destOrd="0" presId="urn:microsoft.com/office/officeart/2005/8/layout/hierarchy3"/>
    <dgm:cxn modelId="{7B559F0A-0DD4-2241-8785-45F90A671BAC}" type="presParOf" srcId="{316212AE-0B6D-CE4C-BB73-88C4546A6A8C}" destId="{509A651C-8207-8D49-A5B7-2F1EF61C1C9E}" srcOrd="1" destOrd="0" presId="urn:microsoft.com/office/officeart/2005/8/layout/hierarchy3"/>
    <dgm:cxn modelId="{920F42B8-59B2-6A44-8DC7-5B248DF5E64D}" type="presParOf" srcId="{3127DFBF-1ADB-284B-A7E7-B5D13B0DF571}" destId="{FA3E47E9-1C6D-F741-9608-DD254A1E8517}" srcOrd="1" destOrd="0" presId="urn:microsoft.com/office/officeart/2005/8/layout/hierarchy3"/>
    <dgm:cxn modelId="{EFDB2BB9-8758-D549-96AD-6F49B5DC3878}" type="presParOf" srcId="{FA3E47E9-1C6D-F741-9608-DD254A1E8517}" destId="{DFFB4A49-2BB8-B041-9AD1-2AA0E5D18FA5}" srcOrd="0" destOrd="0" presId="urn:microsoft.com/office/officeart/2005/8/layout/hierarchy3"/>
    <dgm:cxn modelId="{1B1790D9-0CC1-A542-B592-CACD4527EA1C}" type="presParOf" srcId="{FA3E47E9-1C6D-F741-9608-DD254A1E8517}" destId="{EF63D0C2-47F3-144A-992F-FFE8693D4301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7983A53-DA70-7C40-A2BB-3949CD375937}" type="doc">
      <dgm:prSet loTypeId="urn:microsoft.com/office/officeart/2005/8/layout/vList3#1" loCatId="" qsTypeId="urn:microsoft.com/office/officeart/2005/8/quickstyle/simple1" qsCatId="simple" csTypeId="urn:microsoft.com/office/officeart/2005/8/colors/accent1_1" csCatId="accent1" phldr="1"/>
      <dgm:spPr/>
    </dgm:pt>
    <dgm:pt modelId="{25F7BCC4-323B-C64D-A295-3B643DFDD439}">
      <dgm:prSet phldrT="[Text]" custT="1"/>
      <dgm:spPr/>
      <dgm:t>
        <a:bodyPr/>
        <a:lstStyle/>
        <a:p>
          <a:r>
            <a:rPr lang="en-US" sz="2200" kern="1200">
              <a:latin typeface="+mn-lt"/>
              <a:ea typeface="+mj-ea"/>
              <a:cs typeface="+mj-cs"/>
            </a:rPr>
            <a:t>Orqanizmin infeksiyaya qarşı müqavimətinin zəif olması</a:t>
          </a:r>
          <a:endParaRPr lang="en-US" sz="2200" kern="1200" dirty="0">
            <a:latin typeface="+mn-lt"/>
            <a:ea typeface="+mj-ea"/>
            <a:cs typeface="+mj-cs"/>
          </a:endParaRPr>
        </a:p>
      </dgm:t>
    </dgm:pt>
    <dgm:pt modelId="{7632F4F5-9AA3-F649-B75A-2CB33F81C7E1}" type="parTrans" cxnId="{838F00C6-BC90-DF40-938E-EAF033D08D10}">
      <dgm:prSet/>
      <dgm:spPr/>
      <dgm:t>
        <a:bodyPr/>
        <a:lstStyle/>
        <a:p>
          <a:endParaRPr lang="en-US"/>
        </a:p>
      </dgm:t>
    </dgm:pt>
    <dgm:pt modelId="{B47D95BB-2169-4744-95C9-3C60CE90B874}" type="sibTrans" cxnId="{838F00C6-BC90-DF40-938E-EAF033D08D10}">
      <dgm:prSet/>
      <dgm:spPr/>
      <dgm:t>
        <a:bodyPr/>
        <a:lstStyle/>
        <a:p>
          <a:endParaRPr lang="en-US"/>
        </a:p>
      </dgm:t>
    </dgm:pt>
    <dgm:pt modelId="{5F59A1D9-5262-6E4B-9B4E-6753156397F7}">
      <dgm:prSet phldrT="[Text]" custT="1"/>
      <dgm:spPr/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>
              <a:latin typeface="Calibri" panose="020F0502020204030204"/>
              <a:ea typeface="+mn-ea"/>
              <a:cs typeface="+mn-cs"/>
            </a:rPr>
            <a:t>Xarici sfinkterin spazmı nəticəsində düz bağırsaqda durğunluğun olması</a:t>
          </a:r>
          <a:endParaRPr lang="en-US" sz="2200" kern="1200" dirty="0">
            <a:latin typeface="Calibri" panose="020F0502020204030204"/>
            <a:ea typeface="+mn-ea"/>
            <a:cs typeface="+mn-cs"/>
          </a:endParaRPr>
        </a:p>
      </dgm:t>
    </dgm:pt>
    <dgm:pt modelId="{57223335-8C24-0348-BB99-C1E9625A70A2}" type="parTrans" cxnId="{BE7877D6-9355-C247-9BEC-83DC7B857658}">
      <dgm:prSet/>
      <dgm:spPr/>
      <dgm:t>
        <a:bodyPr/>
        <a:lstStyle/>
        <a:p>
          <a:endParaRPr lang="en-US"/>
        </a:p>
      </dgm:t>
    </dgm:pt>
    <dgm:pt modelId="{5F45E174-581F-3C4D-A40E-24344D69AB24}" type="sibTrans" cxnId="{BE7877D6-9355-C247-9BEC-83DC7B857658}">
      <dgm:prSet/>
      <dgm:spPr/>
      <dgm:t>
        <a:bodyPr/>
        <a:lstStyle/>
        <a:p>
          <a:endParaRPr lang="en-US"/>
        </a:p>
      </dgm:t>
    </dgm:pt>
    <dgm:pt modelId="{28F3C58C-7DB9-D14D-B20E-31FC1AA87E44}">
      <dgm:prSet phldrT="[Text]" custT="1"/>
      <dgm:spPr/>
      <dgm:t>
        <a:bodyPr/>
        <a:lstStyle/>
        <a:p>
          <a:r>
            <a:rPr lang="en-US" sz="2200" kern="1200">
              <a:latin typeface="Calibri" panose="020F0502020204030204"/>
              <a:ea typeface="+mn-ea"/>
              <a:cs typeface="+mn-cs"/>
            </a:rPr>
            <a:t>İltihabi proseslərin sağalması üçün vacib şərtlərdən biri olan fizioloji sakitliyin olmaması</a:t>
          </a:r>
          <a:endParaRPr lang="en-US" sz="2200" kern="1200" dirty="0">
            <a:latin typeface="Calibri" panose="020F0502020204030204"/>
            <a:ea typeface="+mn-ea"/>
            <a:cs typeface="+mn-cs"/>
          </a:endParaRPr>
        </a:p>
      </dgm:t>
    </dgm:pt>
    <dgm:pt modelId="{B3E655E6-F8D1-9840-B176-4F4A0479BFB0}" type="parTrans" cxnId="{52FEAB7D-EA53-014F-8301-69358B19675F}">
      <dgm:prSet/>
      <dgm:spPr/>
      <dgm:t>
        <a:bodyPr/>
        <a:lstStyle/>
        <a:p>
          <a:endParaRPr lang="en-US"/>
        </a:p>
      </dgm:t>
    </dgm:pt>
    <dgm:pt modelId="{BF760DA1-0ACC-8340-B227-8F583C8B1437}" type="sibTrans" cxnId="{52FEAB7D-EA53-014F-8301-69358B19675F}">
      <dgm:prSet/>
      <dgm:spPr/>
      <dgm:t>
        <a:bodyPr/>
        <a:lstStyle/>
        <a:p>
          <a:endParaRPr lang="en-US"/>
        </a:p>
      </dgm:t>
    </dgm:pt>
    <dgm:pt modelId="{1E40E909-B968-9044-8598-34885AB5CC09}">
      <dgm:prSet phldrT="[Text]" custT="1"/>
      <dgm:spPr/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Calibri" panose="020F0502020204030204"/>
              <a:ea typeface="+mn-ea"/>
              <a:cs typeface="+mn-cs"/>
            </a:rPr>
            <a:t>Bağırsaq ətrafı toxumalarda regenerativ proseslərin pozulması</a:t>
          </a:r>
          <a:endParaRPr lang="en-US" sz="2200" kern="1200" dirty="0">
            <a:latin typeface="Calibri" panose="020F0502020204030204"/>
            <a:ea typeface="+mn-ea"/>
            <a:cs typeface="+mn-cs"/>
          </a:endParaRPr>
        </a:p>
      </dgm:t>
    </dgm:pt>
    <dgm:pt modelId="{31769AAB-622F-584F-B406-EADC66EA70BD}" type="parTrans" cxnId="{5696F47C-80B7-5C48-B4E0-4769D7255186}">
      <dgm:prSet/>
      <dgm:spPr/>
      <dgm:t>
        <a:bodyPr/>
        <a:lstStyle/>
        <a:p>
          <a:endParaRPr lang="en-US"/>
        </a:p>
      </dgm:t>
    </dgm:pt>
    <dgm:pt modelId="{742BF708-16BC-EF42-BDB0-414FCCC1AFC4}" type="sibTrans" cxnId="{5696F47C-80B7-5C48-B4E0-4769D7255186}">
      <dgm:prSet/>
      <dgm:spPr/>
      <dgm:t>
        <a:bodyPr/>
        <a:lstStyle/>
        <a:p>
          <a:endParaRPr lang="en-US"/>
        </a:p>
      </dgm:t>
    </dgm:pt>
    <dgm:pt modelId="{B784F6F5-4B31-0643-8961-9080F2793D3C}">
      <dgm:prSet phldrT="[Text]" custT="1"/>
      <dgm:spPr/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Calibri" panose="020F0502020204030204"/>
              <a:ea typeface="+mn-ea"/>
              <a:cs typeface="+mn-cs"/>
            </a:rPr>
            <a:t>Anal vəzlərin bağırsaq möhtəviyyatı ilə daim çirklənməsi</a:t>
          </a:r>
          <a:endParaRPr lang="en-US" sz="2200" kern="1200" dirty="0">
            <a:latin typeface="Calibri" panose="020F0502020204030204"/>
            <a:ea typeface="+mn-ea"/>
            <a:cs typeface="+mn-cs"/>
          </a:endParaRPr>
        </a:p>
      </dgm:t>
    </dgm:pt>
    <dgm:pt modelId="{19E1EC40-1E9A-7F41-A40B-CB60CE20B08B}" type="parTrans" cxnId="{75F8089E-0234-ED4E-BA80-45F14599C6F2}">
      <dgm:prSet/>
      <dgm:spPr/>
      <dgm:t>
        <a:bodyPr/>
        <a:lstStyle/>
        <a:p>
          <a:endParaRPr lang="en-US"/>
        </a:p>
      </dgm:t>
    </dgm:pt>
    <dgm:pt modelId="{09D45C07-F7D3-764A-96F9-D542A1621E84}" type="sibTrans" cxnId="{75F8089E-0234-ED4E-BA80-45F14599C6F2}">
      <dgm:prSet/>
      <dgm:spPr/>
      <dgm:t>
        <a:bodyPr/>
        <a:lstStyle/>
        <a:p>
          <a:endParaRPr lang="en-US"/>
        </a:p>
      </dgm:t>
    </dgm:pt>
    <dgm:pt modelId="{8765989C-1FF0-4941-815E-16F4A33F380B}">
      <dgm:prSet phldrT="[Text]" custT="1"/>
      <dgm:spPr/>
      <dgm:t>
        <a:bodyPr/>
        <a:lstStyle/>
        <a:p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Adətən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 anal </a:t>
          </a: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kriptin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/</a:t>
          </a: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vəzlərin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 </a:t>
          </a: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infeksiyasıdır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(</a:t>
          </a: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adətən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 perianal </a:t>
          </a: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abses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)</a:t>
          </a:r>
        </a:p>
      </dgm:t>
    </dgm:pt>
    <dgm:pt modelId="{ED5947E5-76A6-0940-9648-8171ABE88851}" type="parTrans" cxnId="{36387D78-6A6B-7B46-A8C8-FD519AAB7397}">
      <dgm:prSet/>
      <dgm:spPr/>
      <dgm:t>
        <a:bodyPr/>
        <a:lstStyle/>
        <a:p>
          <a:endParaRPr lang="en-US"/>
        </a:p>
      </dgm:t>
    </dgm:pt>
    <dgm:pt modelId="{CE850A3B-8F81-174C-9D41-15BF74EDF7E6}" type="sibTrans" cxnId="{36387D78-6A6B-7B46-A8C8-FD519AAB7397}">
      <dgm:prSet/>
      <dgm:spPr/>
      <dgm:t>
        <a:bodyPr/>
        <a:lstStyle/>
        <a:p>
          <a:endParaRPr lang="en-US"/>
        </a:p>
      </dgm:t>
    </dgm:pt>
    <dgm:pt modelId="{63320C9F-72B2-BB43-BA99-927C93C8160D}" type="pres">
      <dgm:prSet presAssocID="{37983A53-DA70-7C40-A2BB-3949CD375937}" presName="linearFlow" presStyleCnt="0">
        <dgm:presLayoutVars>
          <dgm:dir/>
          <dgm:resizeHandles val="exact"/>
        </dgm:presLayoutVars>
      </dgm:prSet>
      <dgm:spPr/>
    </dgm:pt>
    <dgm:pt modelId="{64107666-1EA2-BA4B-A290-1EDC5D62021A}" type="pres">
      <dgm:prSet presAssocID="{8765989C-1FF0-4941-815E-16F4A33F380B}" presName="composite" presStyleCnt="0"/>
      <dgm:spPr/>
    </dgm:pt>
    <dgm:pt modelId="{5C872C13-0DAA-5348-90EC-6C541F409ED4}" type="pres">
      <dgm:prSet presAssocID="{8765989C-1FF0-4941-815E-16F4A33F380B}" presName="imgShp" presStyleLbl="fgImgPlace1" presStyleIdx="0" presStyleCnt="6" custScaleX="106987" custScaleY="112600"/>
      <dgm:spPr>
        <a:blipFill dpi="0" rotWithShape="1">
          <a:blip xmlns:r="http://schemas.openxmlformats.org/officeDocument/2006/relationships"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765" t="-81" r="-65271" b="-4037"/>
          </a:stretch>
        </a:blipFill>
      </dgm:spPr>
    </dgm:pt>
    <dgm:pt modelId="{E5B4017C-8CCB-9F48-B46E-7B307C42D495}" type="pres">
      <dgm:prSet presAssocID="{8765989C-1FF0-4941-815E-16F4A33F380B}" presName="txShp" presStyleLbl="node1" presStyleIdx="0" presStyleCnt="6">
        <dgm:presLayoutVars>
          <dgm:bulletEnabled val="1"/>
        </dgm:presLayoutVars>
      </dgm:prSet>
      <dgm:spPr/>
    </dgm:pt>
    <dgm:pt modelId="{8BFC8A8D-3772-A546-86A0-AC828D6A6D25}" type="pres">
      <dgm:prSet presAssocID="{CE850A3B-8F81-174C-9D41-15BF74EDF7E6}" presName="spacing" presStyleCnt="0"/>
      <dgm:spPr/>
    </dgm:pt>
    <dgm:pt modelId="{3E579365-6CC0-D04C-A7B7-E16B303CA284}" type="pres">
      <dgm:prSet presAssocID="{25F7BCC4-323B-C64D-A295-3B643DFDD439}" presName="composite" presStyleCnt="0"/>
      <dgm:spPr/>
    </dgm:pt>
    <dgm:pt modelId="{0F9F4A1F-9982-2348-A453-C06AC26241F2}" type="pres">
      <dgm:prSet presAssocID="{25F7BCC4-323B-C64D-A295-3B643DFDD439}" presName="imgShp" presStyleLbl="fgImgPlace1" presStyleIdx="1" presStyleCnt="6"/>
      <dgm:spPr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7954" t="13773" r="-2638" b="500"/>
          </a:stretch>
        </a:blipFill>
      </dgm:spPr>
    </dgm:pt>
    <dgm:pt modelId="{59D4A951-6235-7C47-93A2-4D395FBA8AC9}" type="pres">
      <dgm:prSet presAssocID="{25F7BCC4-323B-C64D-A295-3B643DFDD439}" presName="txShp" presStyleLbl="node1" presStyleIdx="1" presStyleCnt="6">
        <dgm:presLayoutVars>
          <dgm:bulletEnabled val="1"/>
        </dgm:presLayoutVars>
      </dgm:prSet>
      <dgm:spPr/>
    </dgm:pt>
    <dgm:pt modelId="{D472A170-51EA-064D-BA08-4C2E93F78B83}" type="pres">
      <dgm:prSet presAssocID="{B47D95BB-2169-4744-95C9-3C60CE90B874}" presName="spacing" presStyleCnt="0"/>
      <dgm:spPr/>
    </dgm:pt>
    <dgm:pt modelId="{6534B143-A632-714B-BBA1-0AE179EBA873}" type="pres">
      <dgm:prSet presAssocID="{5F59A1D9-5262-6E4B-9B4E-6753156397F7}" presName="composite" presStyleCnt="0"/>
      <dgm:spPr/>
    </dgm:pt>
    <dgm:pt modelId="{E17B79D7-42B0-7B4B-8691-53DA18A06D50}" type="pres">
      <dgm:prSet presAssocID="{5F59A1D9-5262-6E4B-9B4E-6753156397F7}" presName="imgShp" presStyleLbl="fgImgPlace1" presStyleIdx="2" presStyleCnt="6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</dgm:pt>
    <dgm:pt modelId="{35A62BE6-33D4-1445-9EC4-8053808D6847}" type="pres">
      <dgm:prSet presAssocID="{5F59A1D9-5262-6E4B-9B4E-6753156397F7}" presName="txShp" presStyleLbl="node1" presStyleIdx="2" presStyleCnt="6">
        <dgm:presLayoutVars>
          <dgm:bulletEnabled val="1"/>
        </dgm:presLayoutVars>
      </dgm:prSet>
      <dgm:spPr/>
    </dgm:pt>
    <dgm:pt modelId="{493D9BAD-F7CB-0D42-98A2-35C3DC5C590D}" type="pres">
      <dgm:prSet presAssocID="{5F45E174-581F-3C4D-A40E-24344D69AB24}" presName="spacing" presStyleCnt="0"/>
      <dgm:spPr/>
    </dgm:pt>
    <dgm:pt modelId="{6FD32C1E-EEB5-1843-916B-A3E31155D29B}" type="pres">
      <dgm:prSet presAssocID="{28F3C58C-7DB9-D14D-B20E-31FC1AA87E44}" presName="composite" presStyleCnt="0"/>
      <dgm:spPr/>
    </dgm:pt>
    <dgm:pt modelId="{33622B48-252C-AE49-B022-136B2D384D2F}" type="pres">
      <dgm:prSet presAssocID="{28F3C58C-7DB9-D14D-B20E-31FC1AA87E44}" presName="imgShp" presStyleLbl="fgImgPlace1" presStyleIdx="3" presStyleCnt="6"/>
      <dgm:spPr>
        <a:blipFill>
          <a:blip xmlns:r="http://schemas.openxmlformats.org/officeDocument/2006/relationships"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</dgm:spPr>
    </dgm:pt>
    <dgm:pt modelId="{D70BA990-3F68-3B4D-8475-12A805065C4B}" type="pres">
      <dgm:prSet presAssocID="{28F3C58C-7DB9-D14D-B20E-31FC1AA87E44}" presName="txShp" presStyleLbl="node1" presStyleIdx="3" presStyleCnt="6">
        <dgm:presLayoutVars>
          <dgm:bulletEnabled val="1"/>
        </dgm:presLayoutVars>
      </dgm:prSet>
      <dgm:spPr/>
    </dgm:pt>
    <dgm:pt modelId="{3C1E14F9-712E-4040-BD42-37ACD2A83800}" type="pres">
      <dgm:prSet presAssocID="{BF760DA1-0ACC-8340-B227-8F583C8B1437}" presName="spacing" presStyleCnt="0"/>
      <dgm:spPr/>
    </dgm:pt>
    <dgm:pt modelId="{91B2C75A-2ADB-9D4A-B220-70AD8CC5A0B7}" type="pres">
      <dgm:prSet presAssocID="{B784F6F5-4B31-0643-8961-9080F2793D3C}" presName="composite" presStyleCnt="0"/>
      <dgm:spPr/>
    </dgm:pt>
    <dgm:pt modelId="{A9F2FB9E-AAA7-9840-AFEC-73ECD0A9905E}" type="pres">
      <dgm:prSet presAssocID="{B784F6F5-4B31-0643-8961-9080F2793D3C}" presName="imgShp" presStyleLbl="fgImgPlace1" presStyleIdx="4" presStyleCnt="6"/>
      <dgm:spPr>
        <a:blipFill dpi="0" rotWithShape="1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2817" t="22017" r="-55189" b="-74019"/>
          </a:stretch>
        </a:blipFill>
      </dgm:spPr>
    </dgm:pt>
    <dgm:pt modelId="{FB23C6C2-B5DA-E04E-8C15-DA743813D426}" type="pres">
      <dgm:prSet presAssocID="{B784F6F5-4B31-0643-8961-9080F2793D3C}" presName="txShp" presStyleLbl="node1" presStyleIdx="4" presStyleCnt="6">
        <dgm:presLayoutVars>
          <dgm:bulletEnabled val="1"/>
        </dgm:presLayoutVars>
      </dgm:prSet>
      <dgm:spPr/>
    </dgm:pt>
    <dgm:pt modelId="{9EA2E998-BD3A-6B44-802F-73559EF42E78}" type="pres">
      <dgm:prSet presAssocID="{09D45C07-F7D3-764A-96F9-D542A1621E84}" presName="spacing" presStyleCnt="0"/>
      <dgm:spPr/>
    </dgm:pt>
    <dgm:pt modelId="{92D90916-703A-4C47-8172-BD1699AFAFDF}" type="pres">
      <dgm:prSet presAssocID="{1E40E909-B968-9044-8598-34885AB5CC09}" presName="composite" presStyleCnt="0"/>
      <dgm:spPr/>
    </dgm:pt>
    <dgm:pt modelId="{0C338C28-4A11-5746-BC9E-85210C40C07B}" type="pres">
      <dgm:prSet presAssocID="{1E40E909-B968-9044-8598-34885AB5CC09}" presName="imgShp" presStyleLbl="fgImgPlace1" presStyleIdx="5" presStyleCnt="6"/>
      <dgm:spPr>
        <a:blipFill>
          <a:blip xmlns:r="http://schemas.openxmlformats.org/officeDocument/2006/relationships"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</dgm:spPr>
    </dgm:pt>
    <dgm:pt modelId="{4BB5D4AD-D9F4-2641-922A-612D771F3764}" type="pres">
      <dgm:prSet presAssocID="{1E40E909-B968-9044-8598-34885AB5CC09}" presName="txShp" presStyleLbl="node1" presStyleIdx="5" presStyleCnt="6">
        <dgm:presLayoutVars>
          <dgm:bulletEnabled val="1"/>
        </dgm:presLayoutVars>
      </dgm:prSet>
      <dgm:spPr/>
    </dgm:pt>
  </dgm:ptLst>
  <dgm:cxnLst>
    <dgm:cxn modelId="{9AEE7414-1693-E347-9767-C4A3E37E1934}" type="presOf" srcId="{8765989C-1FF0-4941-815E-16F4A33F380B}" destId="{E5B4017C-8CCB-9F48-B46E-7B307C42D495}" srcOrd="0" destOrd="0" presId="urn:microsoft.com/office/officeart/2005/8/layout/vList3#1"/>
    <dgm:cxn modelId="{37FFF03E-5EEB-7C47-ADE6-CE6269FADEE9}" type="presOf" srcId="{37983A53-DA70-7C40-A2BB-3949CD375937}" destId="{63320C9F-72B2-BB43-BA99-927C93C8160D}" srcOrd="0" destOrd="0" presId="urn:microsoft.com/office/officeart/2005/8/layout/vList3#1"/>
    <dgm:cxn modelId="{5680F963-528D-2643-8115-0A29C4ACB4E9}" type="presOf" srcId="{B784F6F5-4B31-0643-8961-9080F2793D3C}" destId="{FB23C6C2-B5DA-E04E-8C15-DA743813D426}" srcOrd="0" destOrd="0" presId="urn:microsoft.com/office/officeart/2005/8/layout/vList3#1"/>
    <dgm:cxn modelId="{2C924848-4005-8447-809D-D1FBB2BE1E70}" type="presOf" srcId="{1E40E909-B968-9044-8598-34885AB5CC09}" destId="{4BB5D4AD-D9F4-2641-922A-612D771F3764}" srcOrd="0" destOrd="0" presId="urn:microsoft.com/office/officeart/2005/8/layout/vList3#1"/>
    <dgm:cxn modelId="{36387D78-6A6B-7B46-A8C8-FD519AAB7397}" srcId="{37983A53-DA70-7C40-A2BB-3949CD375937}" destId="{8765989C-1FF0-4941-815E-16F4A33F380B}" srcOrd="0" destOrd="0" parTransId="{ED5947E5-76A6-0940-9648-8171ABE88851}" sibTransId="{CE850A3B-8F81-174C-9D41-15BF74EDF7E6}"/>
    <dgm:cxn modelId="{5696F47C-80B7-5C48-B4E0-4769D7255186}" srcId="{37983A53-DA70-7C40-A2BB-3949CD375937}" destId="{1E40E909-B968-9044-8598-34885AB5CC09}" srcOrd="5" destOrd="0" parTransId="{31769AAB-622F-584F-B406-EADC66EA70BD}" sibTransId="{742BF708-16BC-EF42-BDB0-414FCCC1AFC4}"/>
    <dgm:cxn modelId="{52FEAB7D-EA53-014F-8301-69358B19675F}" srcId="{37983A53-DA70-7C40-A2BB-3949CD375937}" destId="{28F3C58C-7DB9-D14D-B20E-31FC1AA87E44}" srcOrd="3" destOrd="0" parTransId="{B3E655E6-F8D1-9840-B176-4F4A0479BFB0}" sibTransId="{BF760DA1-0ACC-8340-B227-8F583C8B1437}"/>
    <dgm:cxn modelId="{A2191397-2F9C-E74A-B6EB-E82682AE00C5}" type="presOf" srcId="{28F3C58C-7DB9-D14D-B20E-31FC1AA87E44}" destId="{D70BA990-3F68-3B4D-8475-12A805065C4B}" srcOrd="0" destOrd="0" presId="urn:microsoft.com/office/officeart/2005/8/layout/vList3#1"/>
    <dgm:cxn modelId="{7F409C9D-9C53-1141-A329-F0A79686A8F5}" type="presOf" srcId="{5F59A1D9-5262-6E4B-9B4E-6753156397F7}" destId="{35A62BE6-33D4-1445-9EC4-8053808D6847}" srcOrd="0" destOrd="0" presId="urn:microsoft.com/office/officeart/2005/8/layout/vList3#1"/>
    <dgm:cxn modelId="{75F8089E-0234-ED4E-BA80-45F14599C6F2}" srcId="{37983A53-DA70-7C40-A2BB-3949CD375937}" destId="{B784F6F5-4B31-0643-8961-9080F2793D3C}" srcOrd="4" destOrd="0" parTransId="{19E1EC40-1E9A-7F41-A40B-CB60CE20B08B}" sibTransId="{09D45C07-F7D3-764A-96F9-D542A1621E84}"/>
    <dgm:cxn modelId="{3BA9B1A0-8A5A-5E4E-A241-A96F0AB627B4}" type="presOf" srcId="{25F7BCC4-323B-C64D-A295-3B643DFDD439}" destId="{59D4A951-6235-7C47-93A2-4D395FBA8AC9}" srcOrd="0" destOrd="0" presId="urn:microsoft.com/office/officeart/2005/8/layout/vList3#1"/>
    <dgm:cxn modelId="{838F00C6-BC90-DF40-938E-EAF033D08D10}" srcId="{37983A53-DA70-7C40-A2BB-3949CD375937}" destId="{25F7BCC4-323B-C64D-A295-3B643DFDD439}" srcOrd="1" destOrd="0" parTransId="{7632F4F5-9AA3-F649-B75A-2CB33F81C7E1}" sibTransId="{B47D95BB-2169-4744-95C9-3C60CE90B874}"/>
    <dgm:cxn modelId="{BE7877D6-9355-C247-9BEC-83DC7B857658}" srcId="{37983A53-DA70-7C40-A2BB-3949CD375937}" destId="{5F59A1D9-5262-6E4B-9B4E-6753156397F7}" srcOrd="2" destOrd="0" parTransId="{57223335-8C24-0348-BB99-C1E9625A70A2}" sibTransId="{5F45E174-581F-3C4D-A40E-24344D69AB24}"/>
    <dgm:cxn modelId="{C32B6485-19F6-FD4C-9A51-E4C8BE060097}" type="presParOf" srcId="{63320C9F-72B2-BB43-BA99-927C93C8160D}" destId="{64107666-1EA2-BA4B-A290-1EDC5D62021A}" srcOrd="0" destOrd="0" presId="urn:microsoft.com/office/officeart/2005/8/layout/vList3#1"/>
    <dgm:cxn modelId="{C7BC8C80-E5EA-3543-8289-411D0A548C5B}" type="presParOf" srcId="{64107666-1EA2-BA4B-A290-1EDC5D62021A}" destId="{5C872C13-0DAA-5348-90EC-6C541F409ED4}" srcOrd="0" destOrd="0" presId="urn:microsoft.com/office/officeart/2005/8/layout/vList3#1"/>
    <dgm:cxn modelId="{4F41301E-32FA-6546-B040-CAE36CD39422}" type="presParOf" srcId="{64107666-1EA2-BA4B-A290-1EDC5D62021A}" destId="{E5B4017C-8CCB-9F48-B46E-7B307C42D495}" srcOrd="1" destOrd="0" presId="urn:microsoft.com/office/officeart/2005/8/layout/vList3#1"/>
    <dgm:cxn modelId="{1E7E3857-A563-9F44-A309-F26B98E5A891}" type="presParOf" srcId="{63320C9F-72B2-BB43-BA99-927C93C8160D}" destId="{8BFC8A8D-3772-A546-86A0-AC828D6A6D25}" srcOrd="1" destOrd="0" presId="urn:microsoft.com/office/officeart/2005/8/layout/vList3#1"/>
    <dgm:cxn modelId="{CAD5BF3C-74FB-8A43-B212-FEDEF7AB2101}" type="presParOf" srcId="{63320C9F-72B2-BB43-BA99-927C93C8160D}" destId="{3E579365-6CC0-D04C-A7B7-E16B303CA284}" srcOrd="2" destOrd="0" presId="urn:microsoft.com/office/officeart/2005/8/layout/vList3#1"/>
    <dgm:cxn modelId="{74D1BA2C-6B00-9E41-87E2-7EE4906958A2}" type="presParOf" srcId="{3E579365-6CC0-D04C-A7B7-E16B303CA284}" destId="{0F9F4A1F-9982-2348-A453-C06AC26241F2}" srcOrd="0" destOrd="0" presId="urn:microsoft.com/office/officeart/2005/8/layout/vList3#1"/>
    <dgm:cxn modelId="{EACAC19D-4A7E-E445-A823-15B9BA95DE61}" type="presParOf" srcId="{3E579365-6CC0-D04C-A7B7-E16B303CA284}" destId="{59D4A951-6235-7C47-93A2-4D395FBA8AC9}" srcOrd="1" destOrd="0" presId="urn:microsoft.com/office/officeart/2005/8/layout/vList3#1"/>
    <dgm:cxn modelId="{7FC70257-2EA8-934F-BD6C-8AC5E752B479}" type="presParOf" srcId="{63320C9F-72B2-BB43-BA99-927C93C8160D}" destId="{D472A170-51EA-064D-BA08-4C2E93F78B83}" srcOrd="3" destOrd="0" presId="urn:microsoft.com/office/officeart/2005/8/layout/vList3#1"/>
    <dgm:cxn modelId="{286AA2BA-D2AD-8E48-A89E-243DAD4AAD72}" type="presParOf" srcId="{63320C9F-72B2-BB43-BA99-927C93C8160D}" destId="{6534B143-A632-714B-BBA1-0AE179EBA873}" srcOrd="4" destOrd="0" presId="urn:microsoft.com/office/officeart/2005/8/layout/vList3#1"/>
    <dgm:cxn modelId="{C68F9E0D-720D-494D-90FA-2422784B1525}" type="presParOf" srcId="{6534B143-A632-714B-BBA1-0AE179EBA873}" destId="{E17B79D7-42B0-7B4B-8691-53DA18A06D50}" srcOrd="0" destOrd="0" presId="urn:microsoft.com/office/officeart/2005/8/layout/vList3#1"/>
    <dgm:cxn modelId="{FD2211F4-F10B-384C-BA59-978D2E6E0289}" type="presParOf" srcId="{6534B143-A632-714B-BBA1-0AE179EBA873}" destId="{35A62BE6-33D4-1445-9EC4-8053808D6847}" srcOrd="1" destOrd="0" presId="urn:microsoft.com/office/officeart/2005/8/layout/vList3#1"/>
    <dgm:cxn modelId="{61D0DB73-45CD-9C42-A057-D9362F841111}" type="presParOf" srcId="{63320C9F-72B2-BB43-BA99-927C93C8160D}" destId="{493D9BAD-F7CB-0D42-98A2-35C3DC5C590D}" srcOrd="5" destOrd="0" presId="urn:microsoft.com/office/officeart/2005/8/layout/vList3#1"/>
    <dgm:cxn modelId="{C6584145-ED22-9948-AA7E-B0C918BC1B98}" type="presParOf" srcId="{63320C9F-72B2-BB43-BA99-927C93C8160D}" destId="{6FD32C1E-EEB5-1843-916B-A3E31155D29B}" srcOrd="6" destOrd="0" presId="urn:microsoft.com/office/officeart/2005/8/layout/vList3#1"/>
    <dgm:cxn modelId="{866972C8-F052-D84A-AEF5-EE8E42EA25A6}" type="presParOf" srcId="{6FD32C1E-EEB5-1843-916B-A3E31155D29B}" destId="{33622B48-252C-AE49-B022-136B2D384D2F}" srcOrd="0" destOrd="0" presId="urn:microsoft.com/office/officeart/2005/8/layout/vList3#1"/>
    <dgm:cxn modelId="{2E5A9DE0-FFBD-7C4E-96C5-7B5E09392F54}" type="presParOf" srcId="{6FD32C1E-EEB5-1843-916B-A3E31155D29B}" destId="{D70BA990-3F68-3B4D-8475-12A805065C4B}" srcOrd="1" destOrd="0" presId="urn:microsoft.com/office/officeart/2005/8/layout/vList3#1"/>
    <dgm:cxn modelId="{4A63C866-2241-524A-A475-C21370FC4435}" type="presParOf" srcId="{63320C9F-72B2-BB43-BA99-927C93C8160D}" destId="{3C1E14F9-712E-4040-BD42-37ACD2A83800}" srcOrd="7" destOrd="0" presId="urn:microsoft.com/office/officeart/2005/8/layout/vList3#1"/>
    <dgm:cxn modelId="{6EE7038D-7595-5F44-B80E-133F8A797A5F}" type="presParOf" srcId="{63320C9F-72B2-BB43-BA99-927C93C8160D}" destId="{91B2C75A-2ADB-9D4A-B220-70AD8CC5A0B7}" srcOrd="8" destOrd="0" presId="urn:microsoft.com/office/officeart/2005/8/layout/vList3#1"/>
    <dgm:cxn modelId="{1837B1E7-0348-E948-8A67-4BB9C4CC904E}" type="presParOf" srcId="{91B2C75A-2ADB-9D4A-B220-70AD8CC5A0B7}" destId="{A9F2FB9E-AAA7-9840-AFEC-73ECD0A9905E}" srcOrd="0" destOrd="0" presId="urn:microsoft.com/office/officeart/2005/8/layout/vList3#1"/>
    <dgm:cxn modelId="{EC1F1A7E-EA94-EE4C-9E10-D9868CC8CB56}" type="presParOf" srcId="{91B2C75A-2ADB-9D4A-B220-70AD8CC5A0B7}" destId="{FB23C6C2-B5DA-E04E-8C15-DA743813D426}" srcOrd="1" destOrd="0" presId="urn:microsoft.com/office/officeart/2005/8/layout/vList3#1"/>
    <dgm:cxn modelId="{AD31CAD1-BA22-0143-9462-BAD30C69279F}" type="presParOf" srcId="{63320C9F-72B2-BB43-BA99-927C93C8160D}" destId="{9EA2E998-BD3A-6B44-802F-73559EF42E78}" srcOrd="9" destOrd="0" presId="urn:microsoft.com/office/officeart/2005/8/layout/vList3#1"/>
    <dgm:cxn modelId="{6BE4056D-67D1-5A48-A106-6F9EC82F6013}" type="presParOf" srcId="{63320C9F-72B2-BB43-BA99-927C93C8160D}" destId="{92D90916-703A-4C47-8172-BD1699AFAFDF}" srcOrd="10" destOrd="0" presId="urn:microsoft.com/office/officeart/2005/8/layout/vList3#1"/>
    <dgm:cxn modelId="{BF0A4547-8599-264D-B050-095A8AD2E427}" type="presParOf" srcId="{92D90916-703A-4C47-8172-BD1699AFAFDF}" destId="{0C338C28-4A11-5746-BC9E-85210C40C07B}" srcOrd="0" destOrd="0" presId="urn:microsoft.com/office/officeart/2005/8/layout/vList3#1"/>
    <dgm:cxn modelId="{F7512C61-3059-334E-8476-68B18C356F92}" type="presParOf" srcId="{92D90916-703A-4C47-8172-BD1699AFAFDF}" destId="{4BB5D4AD-D9F4-2641-922A-612D771F3764}" srcOrd="1" destOrd="0" presId="urn:microsoft.com/office/officeart/2005/8/layout/vList3#1"/>
  </dgm:cxnLst>
  <dgm:bg>
    <a:noFill/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03CF309-A61C-8A41-9B71-2554D97A8D2B}" type="doc">
      <dgm:prSet loTypeId="urn:microsoft.com/office/officeart/2005/8/layout/venn3" loCatId="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9FE82B1C-B8CB-5644-AB7D-5983DAD06D4C}">
      <dgm:prSet phldrT="[Text]" custT="1"/>
      <dgm:spPr/>
      <dgm:t>
        <a:bodyPr spcFirstLastPara="0" vert="horz" wrap="square" lIns="115713" tIns="27940" rIns="115713" bIns="27940" numCol="1" spcCol="1270" anchor="ctr" anchorCtr="0"/>
        <a:lstStyle/>
        <a:p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Digital,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zond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müayinəsi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B7949D3-9933-0748-9861-81271DBC45A2}" type="parTrans" cxnId="{ECE34433-7782-9041-9E4D-DCCE2C96B312}">
      <dgm:prSet/>
      <dgm:spPr/>
      <dgm:t>
        <a:bodyPr/>
        <a:lstStyle/>
        <a:p>
          <a:endParaRPr lang="en-US"/>
        </a:p>
      </dgm:t>
    </dgm:pt>
    <dgm:pt modelId="{EDED0710-3606-BB48-A0F6-CCB61F7EC2F4}" type="sibTrans" cxnId="{ECE34433-7782-9041-9E4D-DCCE2C96B312}">
      <dgm:prSet/>
      <dgm:spPr/>
      <dgm:t>
        <a:bodyPr/>
        <a:lstStyle/>
        <a:p>
          <a:endParaRPr lang="en-US"/>
        </a:p>
      </dgm:t>
    </dgm:pt>
    <dgm:pt modelId="{858632C3-5327-FB46-9BA8-8E02F411D815}">
      <dgm:prSet phldrT="[Text]" custT="1"/>
      <dgm:spPr/>
      <dgm:t>
        <a:bodyPr/>
        <a:lstStyle/>
        <a:p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Fistuloqrafiya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8EDDEF3-F737-C740-857C-53EF23A0BAE5}" type="parTrans" cxnId="{F27CB6C4-2DE8-2344-9FA7-C71A52B6CCCB}">
      <dgm:prSet/>
      <dgm:spPr/>
      <dgm:t>
        <a:bodyPr/>
        <a:lstStyle/>
        <a:p>
          <a:endParaRPr lang="en-US"/>
        </a:p>
      </dgm:t>
    </dgm:pt>
    <dgm:pt modelId="{B5270788-1FB7-314E-8637-95A972A0A929}" type="sibTrans" cxnId="{F27CB6C4-2DE8-2344-9FA7-C71A52B6CCCB}">
      <dgm:prSet/>
      <dgm:spPr/>
      <dgm:t>
        <a:bodyPr/>
        <a:lstStyle/>
        <a:p>
          <a:endParaRPr lang="en-US"/>
        </a:p>
      </dgm:t>
    </dgm:pt>
    <dgm:pt modelId="{050914EE-8FBF-0244-9BDA-E16E41C66359}">
      <dgm:prSet phldrT="[Text]" custT="1"/>
      <dgm:spPr/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Rektal USM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68BBE684-2DE4-1B47-934D-97B91CF0D7CB}" type="parTrans" cxnId="{33534A0C-CF5D-7D4B-81ED-6EC9D0B2A0C1}">
      <dgm:prSet/>
      <dgm:spPr/>
      <dgm:t>
        <a:bodyPr/>
        <a:lstStyle/>
        <a:p>
          <a:endParaRPr lang="en-US"/>
        </a:p>
      </dgm:t>
    </dgm:pt>
    <dgm:pt modelId="{7C9B9843-E6CA-E54F-B160-4E258A6724C1}" type="sibTrans" cxnId="{33534A0C-CF5D-7D4B-81ED-6EC9D0B2A0C1}">
      <dgm:prSet/>
      <dgm:spPr/>
      <dgm:t>
        <a:bodyPr/>
        <a:lstStyle/>
        <a:p>
          <a:endParaRPr lang="en-US"/>
        </a:p>
      </dgm:t>
    </dgm:pt>
    <dgm:pt modelId="{DE70E7CB-7156-674A-B455-343758A42C5B}">
      <dgm:prSet phldrT="[Text]" custT="1"/>
      <dgm:spPr/>
      <dgm:t>
        <a:bodyPr/>
        <a:lstStyle/>
        <a:p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MRT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377DDEB-8FCC-6C44-B118-6456F7F11CFB}" type="parTrans" cxnId="{15C782E3-8296-6F42-A188-4CC7B5CFDCD3}">
      <dgm:prSet/>
      <dgm:spPr/>
      <dgm:t>
        <a:bodyPr/>
        <a:lstStyle/>
        <a:p>
          <a:endParaRPr lang="en-US"/>
        </a:p>
      </dgm:t>
    </dgm:pt>
    <dgm:pt modelId="{0F3B8EF7-EC3E-D047-8025-95878399888A}" type="sibTrans" cxnId="{15C782E3-8296-6F42-A188-4CC7B5CFDCD3}">
      <dgm:prSet/>
      <dgm:spPr/>
      <dgm:t>
        <a:bodyPr/>
        <a:lstStyle/>
        <a:p>
          <a:endParaRPr lang="en-US"/>
        </a:p>
      </dgm:t>
    </dgm:pt>
    <dgm:pt modelId="{F39D39A1-B104-8046-95D1-84418CCC8884}">
      <dgm:prSet phldrT="[Text]" custT="1"/>
      <dgm:spPr/>
      <dgm:t>
        <a:bodyPr/>
        <a:lstStyle/>
        <a:p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“Goodsall” qaydası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934F391C-82F2-614B-93A5-107D12B7920F}" type="parTrans" cxnId="{7B50B5A0-36AB-CF4A-89BC-F8DC0BB769DB}">
      <dgm:prSet/>
      <dgm:spPr/>
      <dgm:t>
        <a:bodyPr/>
        <a:lstStyle/>
        <a:p>
          <a:endParaRPr lang="en-US"/>
        </a:p>
      </dgm:t>
    </dgm:pt>
    <dgm:pt modelId="{32D4AB70-1944-C649-8092-A28BF64FA35D}" type="sibTrans" cxnId="{7B50B5A0-36AB-CF4A-89BC-F8DC0BB769DB}">
      <dgm:prSet/>
      <dgm:spPr/>
      <dgm:t>
        <a:bodyPr/>
        <a:lstStyle/>
        <a:p>
          <a:endParaRPr lang="en-US"/>
        </a:p>
      </dgm:t>
    </dgm:pt>
    <dgm:pt modelId="{0B624527-9656-834E-9432-AC2D8B60AF73}">
      <dgm:prSet phldrT="[Text]" custT="1"/>
      <dgm:spPr/>
      <dgm:t>
        <a:bodyPr/>
        <a:lstStyle/>
        <a:p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Endosko-piya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8A3CA77-D366-2148-8538-1D1FABE2C8DD}" type="parTrans" cxnId="{8BA2FA30-2252-A641-B0F6-89D8E2F19043}">
      <dgm:prSet/>
      <dgm:spPr/>
      <dgm:t>
        <a:bodyPr/>
        <a:lstStyle/>
        <a:p>
          <a:endParaRPr lang="en-US"/>
        </a:p>
      </dgm:t>
    </dgm:pt>
    <dgm:pt modelId="{D8218A6E-56B4-B745-8918-E102D2FFD477}" type="sibTrans" cxnId="{8BA2FA30-2252-A641-B0F6-89D8E2F19043}">
      <dgm:prSet/>
      <dgm:spPr/>
      <dgm:t>
        <a:bodyPr/>
        <a:lstStyle/>
        <a:p>
          <a:endParaRPr lang="en-US"/>
        </a:p>
      </dgm:t>
    </dgm:pt>
    <dgm:pt modelId="{27C96003-D45B-A045-B092-3FCB7A7B49EB}" type="pres">
      <dgm:prSet presAssocID="{003CF309-A61C-8A41-9B71-2554D97A8D2B}" presName="Name0" presStyleCnt="0">
        <dgm:presLayoutVars>
          <dgm:dir/>
          <dgm:resizeHandles val="exact"/>
        </dgm:presLayoutVars>
      </dgm:prSet>
      <dgm:spPr/>
    </dgm:pt>
    <dgm:pt modelId="{782049E5-CAC5-AD4E-889A-2AD58CABDF04}" type="pres">
      <dgm:prSet presAssocID="{9FE82B1C-B8CB-5644-AB7D-5983DAD06D4C}" presName="Name5" presStyleLbl="vennNode1" presStyleIdx="0" presStyleCnt="6">
        <dgm:presLayoutVars>
          <dgm:bulletEnabled val="1"/>
        </dgm:presLayoutVars>
      </dgm:prSet>
      <dgm:spPr>
        <a:xfrm>
          <a:off x="1283" y="1124365"/>
          <a:ext cx="2102606" cy="2102606"/>
        </a:xfrm>
        <a:prstGeom prst="ellipse">
          <a:avLst/>
        </a:prstGeom>
      </dgm:spPr>
    </dgm:pt>
    <dgm:pt modelId="{90B07C5F-2067-5843-8236-9880BB105D13}" type="pres">
      <dgm:prSet presAssocID="{EDED0710-3606-BB48-A0F6-CCB61F7EC2F4}" presName="space" presStyleCnt="0"/>
      <dgm:spPr/>
    </dgm:pt>
    <dgm:pt modelId="{6FB09041-5E28-314F-88F6-334BF43B005D}" type="pres">
      <dgm:prSet presAssocID="{858632C3-5327-FB46-9BA8-8E02F411D815}" presName="Name5" presStyleLbl="vennNode1" presStyleIdx="1" presStyleCnt="6">
        <dgm:presLayoutVars>
          <dgm:bulletEnabled val="1"/>
        </dgm:presLayoutVars>
      </dgm:prSet>
      <dgm:spPr/>
    </dgm:pt>
    <dgm:pt modelId="{5BB30CB6-0B53-174A-B44B-50E93D8955B1}" type="pres">
      <dgm:prSet presAssocID="{B5270788-1FB7-314E-8637-95A972A0A929}" presName="space" presStyleCnt="0"/>
      <dgm:spPr/>
    </dgm:pt>
    <dgm:pt modelId="{4FAA61CB-74A3-4C4F-BF51-BA439F5C96B2}" type="pres">
      <dgm:prSet presAssocID="{050914EE-8FBF-0244-9BDA-E16E41C66359}" presName="Name5" presStyleLbl="vennNode1" presStyleIdx="2" presStyleCnt="6">
        <dgm:presLayoutVars>
          <dgm:bulletEnabled val="1"/>
        </dgm:presLayoutVars>
      </dgm:prSet>
      <dgm:spPr/>
    </dgm:pt>
    <dgm:pt modelId="{794D8897-1684-B244-8FC8-4E2119DAE127}" type="pres">
      <dgm:prSet presAssocID="{7C9B9843-E6CA-E54F-B160-4E258A6724C1}" presName="space" presStyleCnt="0"/>
      <dgm:spPr/>
    </dgm:pt>
    <dgm:pt modelId="{FE966AED-3643-364F-91EC-EEFF834E137D}" type="pres">
      <dgm:prSet presAssocID="{DE70E7CB-7156-674A-B455-343758A42C5B}" presName="Name5" presStyleLbl="vennNode1" presStyleIdx="3" presStyleCnt="6">
        <dgm:presLayoutVars>
          <dgm:bulletEnabled val="1"/>
        </dgm:presLayoutVars>
      </dgm:prSet>
      <dgm:spPr/>
    </dgm:pt>
    <dgm:pt modelId="{D6C5FC6D-FD88-A947-BAE3-A4D93DEA313A}" type="pres">
      <dgm:prSet presAssocID="{0F3B8EF7-EC3E-D047-8025-95878399888A}" presName="space" presStyleCnt="0"/>
      <dgm:spPr/>
    </dgm:pt>
    <dgm:pt modelId="{ADC636F9-180D-9C46-A5FE-923CBF283A1E}" type="pres">
      <dgm:prSet presAssocID="{0B624527-9656-834E-9432-AC2D8B60AF73}" presName="Name5" presStyleLbl="vennNode1" presStyleIdx="4" presStyleCnt="6">
        <dgm:presLayoutVars>
          <dgm:bulletEnabled val="1"/>
        </dgm:presLayoutVars>
      </dgm:prSet>
      <dgm:spPr/>
    </dgm:pt>
    <dgm:pt modelId="{527DEAA6-969C-6B4F-A5C5-973CFBE0B2DB}" type="pres">
      <dgm:prSet presAssocID="{D8218A6E-56B4-B745-8918-E102D2FFD477}" presName="space" presStyleCnt="0"/>
      <dgm:spPr/>
    </dgm:pt>
    <dgm:pt modelId="{C61A6EFF-C8FB-B348-98A4-6B9D54BED071}" type="pres">
      <dgm:prSet presAssocID="{F39D39A1-B104-8046-95D1-84418CCC8884}" presName="Name5" presStyleLbl="vennNode1" presStyleIdx="5" presStyleCnt="6">
        <dgm:presLayoutVars>
          <dgm:bulletEnabled val="1"/>
        </dgm:presLayoutVars>
      </dgm:prSet>
      <dgm:spPr/>
    </dgm:pt>
  </dgm:ptLst>
  <dgm:cxnLst>
    <dgm:cxn modelId="{49826701-AA18-7448-A31B-D130C9A95B89}" type="presOf" srcId="{050914EE-8FBF-0244-9BDA-E16E41C66359}" destId="{4FAA61CB-74A3-4C4F-BF51-BA439F5C96B2}" srcOrd="0" destOrd="0" presId="urn:microsoft.com/office/officeart/2005/8/layout/venn3"/>
    <dgm:cxn modelId="{33534A0C-CF5D-7D4B-81ED-6EC9D0B2A0C1}" srcId="{003CF309-A61C-8A41-9B71-2554D97A8D2B}" destId="{050914EE-8FBF-0244-9BDA-E16E41C66359}" srcOrd="2" destOrd="0" parTransId="{68BBE684-2DE4-1B47-934D-97B91CF0D7CB}" sibTransId="{7C9B9843-E6CA-E54F-B160-4E258A6724C1}"/>
    <dgm:cxn modelId="{8BA2FA30-2252-A641-B0F6-89D8E2F19043}" srcId="{003CF309-A61C-8A41-9B71-2554D97A8D2B}" destId="{0B624527-9656-834E-9432-AC2D8B60AF73}" srcOrd="4" destOrd="0" parTransId="{28A3CA77-D366-2148-8538-1D1FABE2C8DD}" sibTransId="{D8218A6E-56B4-B745-8918-E102D2FFD477}"/>
    <dgm:cxn modelId="{ECE34433-7782-9041-9E4D-DCCE2C96B312}" srcId="{003CF309-A61C-8A41-9B71-2554D97A8D2B}" destId="{9FE82B1C-B8CB-5644-AB7D-5983DAD06D4C}" srcOrd="0" destOrd="0" parTransId="{0B7949D3-9933-0748-9861-81271DBC45A2}" sibTransId="{EDED0710-3606-BB48-A0F6-CCB61F7EC2F4}"/>
    <dgm:cxn modelId="{A158C646-9C1B-F14B-8934-2E6114FEE4B0}" type="presOf" srcId="{F39D39A1-B104-8046-95D1-84418CCC8884}" destId="{C61A6EFF-C8FB-B348-98A4-6B9D54BED071}" srcOrd="0" destOrd="0" presId="urn:microsoft.com/office/officeart/2005/8/layout/venn3"/>
    <dgm:cxn modelId="{ACD20F75-8E90-9B4C-924E-81802BBE3DA1}" type="presOf" srcId="{DE70E7CB-7156-674A-B455-343758A42C5B}" destId="{FE966AED-3643-364F-91EC-EEFF834E137D}" srcOrd="0" destOrd="0" presId="urn:microsoft.com/office/officeart/2005/8/layout/venn3"/>
    <dgm:cxn modelId="{A192BE56-C7AF-E44E-AAE1-1C4562462BCA}" type="presOf" srcId="{003CF309-A61C-8A41-9B71-2554D97A8D2B}" destId="{27C96003-D45B-A045-B092-3FCB7A7B49EB}" srcOrd="0" destOrd="0" presId="urn:microsoft.com/office/officeart/2005/8/layout/venn3"/>
    <dgm:cxn modelId="{7C909183-EE16-774D-BAD6-E0A8263767E6}" type="presOf" srcId="{9FE82B1C-B8CB-5644-AB7D-5983DAD06D4C}" destId="{782049E5-CAC5-AD4E-889A-2AD58CABDF04}" srcOrd="0" destOrd="0" presId="urn:microsoft.com/office/officeart/2005/8/layout/venn3"/>
    <dgm:cxn modelId="{7B50B5A0-36AB-CF4A-89BC-F8DC0BB769DB}" srcId="{003CF309-A61C-8A41-9B71-2554D97A8D2B}" destId="{F39D39A1-B104-8046-95D1-84418CCC8884}" srcOrd="5" destOrd="0" parTransId="{934F391C-82F2-614B-93A5-107D12B7920F}" sibTransId="{32D4AB70-1944-C649-8092-A28BF64FA35D}"/>
    <dgm:cxn modelId="{A591EAB7-3C66-4D42-A587-782EFFF6D325}" type="presOf" srcId="{858632C3-5327-FB46-9BA8-8E02F411D815}" destId="{6FB09041-5E28-314F-88F6-334BF43B005D}" srcOrd="0" destOrd="0" presId="urn:microsoft.com/office/officeart/2005/8/layout/venn3"/>
    <dgm:cxn modelId="{CA934DB8-4243-ED45-9BD7-0A0DB3827361}" type="presOf" srcId="{0B624527-9656-834E-9432-AC2D8B60AF73}" destId="{ADC636F9-180D-9C46-A5FE-923CBF283A1E}" srcOrd="0" destOrd="0" presId="urn:microsoft.com/office/officeart/2005/8/layout/venn3"/>
    <dgm:cxn modelId="{F27CB6C4-2DE8-2344-9FA7-C71A52B6CCCB}" srcId="{003CF309-A61C-8A41-9B71-2554D97A8D2B}" destId="{858632C3-5327-FB46-9BA8-8E02F411D815}" srcOrd="1" destOrd="0" parTransId="{A8EDDEF3-F737-C740-857C-53EF23A0BAE5}" sibTransId="{B5270788-1FB7-314E-8637-95A972A0A929}"/>
    <dgm:cxn modelId="{15C782E3-8296-6F42-A188-4CC7B5CFDCD3}" srcId="{003CF309-A61C-8A41-9B71-2554D97A8D2B}" destId="{DE70E7CB-7156-674A-B455-343758A42C5B}" srcOrd="3" destOrd="0" parTransId="{5377DDEB-8FCC-6C44-B118-6456F7F11CFB}" sibTransId="{0F3B8EF7-EC3E-D047-8025-95878399888A}"/>
    <dgm:cxn modelId="{FF235087-9536-F64A-9738-3CFA33454D7F}" type="presParOf" srcId="{27C96003-D45B-A045-B092-3FCB7A7B49EB}" destId="{782049E5-CAC5-AD4E-889A-2AD58CABDF04}" srcOrd="0" destOrd="0" presId="urn:microsoft.com/office/officeart/2005/8/layout/venn3"/>
    <dgm:cxn modelId="{A37A962C-80B0-7848-8966-1404D507C215}" type="presParOf" srcId="{27C96003-D45B-A045-B092-3FCB7A7B49EB}" destId="{90B07C5F-2067-5843-8236-9880BB105D13}" srcOrd="1" destOrd="0" presId="urn:microsoft.com/office/officeart/2005/8/layout/venn3"/>
    <dgm:cxn modelId="{9F1BB501-483E-3F4E-8915-BDB109843BF3}" type="presParOf" srcId="{27C96003-D45B-A045-B092-3FCB7A7B49EB}" destId="{6FB09041-5E28-314F-88F6-334BF43B005D}" srcOrd="2" destOrd="0" presId="urn:microsoft.com/office/officeart/2005/8/layout/venn3"/>
    <dgm:cxn modelId="{8FBABBA5-EAB6-5544-A027-20DE362848F3}" type="presParOf" srcId="{27C96003-D45B-A045-B092-3FCB7A7B49EB}" destId="{5BB30CB6-0B53-174A-B44B-50E93D8955B1}" srcOrd="3" destOrd="0" presId="urn:microsoft.com/office/officeart/2005/8/layout/venn3"/>
    <dgm:cxn modelId="{E69D3695-5153-FE41-AC21-890E311B1A81}" type="presParOf" srcId="{27C96003-D45B-A045-B092-3FCB7A7B49EB}" destId="{4FAA61CB-74A3-4C4F-BF51-BA439F5C96B2}" srcOrd="4" destOrd="0" presId="urn:microsoft.com/office/officeart/2005/8/layout/venn3"/>
    <dgm:cxn modelId="{594084E4-A51C-544D-9887-50A2D2E1E7E7}" type="presParOf" srcId="{27C96003-D45B-A045-B092-3FCB7A7B49EB}" destId="{794D8897-1684-B244-8FC8-4E2119DAE127}" srcOrd="5" destOrd="0" presId="urn:microsoft.com/office/officeart/2005/8/layout/venn3"/>
    <dgm:cxn modelId="{27BA933E-B512-5E42-8A63-6A5675FA6A7B}" type="presParOf" srcId="{27C96003-D45B-A045-B092-3FCB7A7B49EB}" destId="{FE966AED-3643-364F-91EC-EEFF834E137D}" srcOrd="6" destOrd="0" presId="urn:microsoft.com/office/officeart/2005/8/layout/venn3"/>
    <dgm:cxn modelId="{26870B1B-6F32-5E4D-A0A1-3B34847BC601}" type="presParOf" srcId="{27C96003-D45B-A045-B092-3FCB7A7B49EB}" destId="{D6C5FC6D-FD88-A947-BAE3-A4D93DEA313A}" srcOrd="7" destOrd="0" presId="urn:microsoft.com/office/officeart/2005/8/layout/venn3"/>
    <dgm:cxn modelId="{32B4D229-F59E-644E-A582-7E64EBFDE72A}" type="presParOf" srcId="{27C96003-D45B-A045-B092-3FCB7A7B49EB}" destId="{ADC636F9-180D-9C46-A5FE-923CBF283A1E}" srcOrd="8" destOrd="0" presId="urn:microsoft.com/office/officeart/2005/8/layout/venn3"/>
    <dgm:cxn modelId="{A38E437A-CFEA-6E4F-A658-C025A9058A7F}" type="presParOf" srcId="{27C96003-D45B-A045-B092-3FCB7A7B49EB}" destId="{527DEAA6-969C-6B4F-A5C5-973CFBE0B2DB}" srcOrd="9" destOrd="0" presId="urn:microsoft.com/office/officeart/2005/8/layout/venn3"/>
    <dgm:cxn modelId="{AA1957FC-F4FE-324D-9452-70351E1E8424}" type="presParOf" srcId="{27C96003-D45B-A045-B092-3FCB7A7B49EB}" destId="{C61A6EFF-C8FB-B348-98A4-6B9D54BED071}" srcOrd="10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21E53D2-79A9-814D-85A9-4D71B21D61F5}" type="doc">
      <dgm:prSet loTypeId="urn:microsoft.com/office/officeart/2005/8/layout/orgChart1" loCatId="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en-US"/>
        </a:p>
      </dgm:t>
    </dgm:pt>
    <dgm:pt modelId="{39975519-35EC-D442-A7C1-41AEBE921878}">
      <dgm:prSet phldrT="[Text]" custT="1"/>
      <dgm:spPr/>
      <dgm:t>
        <a:bodyPr/>
        <a:lstStyle/>
        <a:p>
          <a:pPr marL="0" algn="ctr" defTabSz="914400" rtl="0" eaLnBrk="1" latinLnBrk="0" hangingPunct="1"/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Anal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kanalın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xərçəngi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60%</a:t>
          </a:r>
        </a:p>
      </dgm:t>
    </dgm:pt>
    <dgm:pt modelId="{7D3A6FFA-1CAF-784E-81E0-9BA3EB9488F8}" type="parTrans" cxnId="{BA8D77B5-DCD1-E54F-A734-33EA14AE7BCE}">
      <dgm:prSet/>
      <dgm:spPr/>
      <dgm:t>
        <a:bodyPr/>
        <a:lstStyle/>
        <a:p>
          <a:endParaRPr lang="en-US"/>
        </a:p>
      </dgm:t>
    </dgm:pt>
    <dgm:pt modelId="{D1C18FF3-B927-F84C-98DE-B01371A9757D}" type="sibTrans" cxnId="{BA8D77B5-DCD1-E54F-A734-33EA14AE7BCE}">
      <dgm:prSet/>
      <dgm:spPr/>
      <dgm:t>
        <a:bodyPr/>
        <a:lstStyle/>
        <a:p>
          <a:endParaRPr lang="en-US"/>
        </a:p>
      </dgm:t>
    </dgm:pt>
    <dgm:pt modelId="{7EC3BEA3-1398-254B-8E9D-4C014E570D7F}">
      <dgm:prSet phldrT="[Text]" custT="1"/>
      <dgm:spPr/>
      <dgm:t>
        <a:bodyPr/>
        <a:lstStyle/>
        <a:p>
          <a:pPr marL="0" lvl="0" indent="0" algn="ctr" defTabSz="9144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Kolloid xərçəng – 44%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0D2A5BE5-E297-1646-90F3-F1A1CD8AB2EF}" type="parTrans" cxnId="{BC97055F-D0F4-9143-B638-86ED9931E2FB}">
      <dgm:prSet/>
      <dgm:spPr/>
      <dgm:t>
        <a:bodyPr/>
        <a:lstStyle/>
        <a:p>
          <a:endParaRPr lang="en-US"/>
        </a:p>
      </dgm:t>
    </dgm:pt>
    <dgm:pt modelId="{642F3882-A2A4-9A43-88C5-167AAE3C541D}" type="sibTrans" cxnId="{BC97055F-D0F4-9143-B638-86ED9931E2FB}">
      <dgm:prSet/>
      <dgm:spPr/>
      <dgm:t>
        <a:bodyPr/>
        <a:lstStyle/>
        <a:p>
          <a:endParaRPr lang="en-US"/>
        </a:p>
      </dgm:t>
    </dgm:pt>
    <dgm:pt modelId="{8CFE0584-9FDF-DF4A-94DC-FC60F24BE66E}">
      <dgm:prSet phldrT="[Text]" custT="1"/>
      <dgm:spPr/>
      <dgm:t>
        <a:bodyPr/>
        <a:lstStyle/>
        <a:p>
          <a:pPr marL="0" lvl="0" indent="0" algn="ctr" defTabSz="9144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Skvamoz xərçəng – 34</a:t>
          </a: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%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954A3773-440E-2A40-BA23-E713745DBC69}" type="parTrans" cxnId="{B61606F1-C72F-DE49-9F4D-FFD678D7CD1C}">
      <dgm:prSet/>
      <dgm:spPr/>
      <dgm:t>
        <a:bodyPr/>
        <a:lstStyle/>
        <a:p>
          <a:endParaRPr lang="en-US"/>
        </a:p>
      </dgm:t>
    </dgm:pt>
    <dgm:pt modelId="{E88BF465-B6E5-654A-A591-4FED920B2508}" type="sibTrans" cxnId="{B61606F1-C72F-DE49-9F4D-FFD678D7CD1C}">
      <dgm:prSet/>
      <dgm:spPr/>
      <dgm:t>
        <a:bodyPr/>
        <a:lstStyle/>
        <a:p>
          <a:endParaRPr lang="en-US"/>
        </a:p>
      </dgm:t>
    </dgm:pt>
    <dgm:pt modelId="{43308D6D-B666-1B42-B8C4-88E04DDD2908}">
      <dgm:prSet phldrT="[Text]" custT="1"/>
      <dgm:spPr/>
      <dgm:t>
        <a:bodyPr/>
        <a:lstStyle/>
        <a:p>
          <a:pPr marL="0" lvl="0" indent="0" algn="ctr" defTabSz="9144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Adenokarsinoma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22%</a:t>
          </a:r>
        </a:p>
      </dgm:t>
    </dgm:pt>
    <dgm:pt modelId="{14F128F6-EC01-1E4F-95E6-B3E3937E0758}" type="parTrans" cxnId="{7DCB48C3-6A59-364F-ACE9-4711F4751B1C}">
      <dgm:prSet/>
      <dgm:spPr/>
      <dgm:t>
        <a:bodyPr/>
        <a:lstStyle/>
        <a:p>
          <a:endParaRPr lang="en-US"/>
        </a:p>
      </dgm:t>
    </dgm:pt>
    <dgm:pt modelId="{1CD991FF-4003-E149-8125-A4EEBDBB626B}" type="sibTrans" cxnId="{7DCB48C3-6A59-364F-ACE9-4711F4751B1C}">
      <dgm:prSet/>
      <dgm:spPr/>
      <dgm:t>
        <a:bodyPr/>
        <a:lstStyle/>
        <a:p>
          <a:endParaRPr lang="en-US"/>
        </a:p>
      </dgm:t>
    </dgm:pt>
    <dgm:pt modelId="{00BE2211-3DD9-7F43-8C25-293CA792575F}" type="pres">
      <dgm:prSet presAssocID="{C21E53D2-79A9-814D-85A9-4D71B21D61F5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8F387DE-04AC-AB4A-8706-7BC1F2F77A5B}" type="pres">
      <dgm:prSet presAssocID="{39975519-35EC-D442-A7C1-41AEBE921878}" presName="hierRoot1" presStyleCnt="0">
        <dgm:presLayoutVars>
          <dgm:hierBranch val="init"/>
        </dgm:presLayoutVars>
      </dgm:prSet>
      <dgm:spPr/>
    </dgm:pt>
    <dgm:pt modelId="{C072202B-91C1-BC4C-B236-B851F7C32FBB}" type="pres">
      <dgm:prSet presAssocID="{39975519-35EC-D442-A7C1-41AEBE921878}" presName="rootComposite1" presStyleCnt="0"/>
      <dgm:spPr/>
    </dgm:pt>
    <dgm:pt modelId="{A61EEB5F-DDC6-694C-A809-11AB62C4C18A}" type="pres">
      <dgm:prSet presAssocID="{39975519-35EC-D442-A7C1-41AEBE921878}" presName="rootText1" presStyleLbl="node0" presStyleIdx="0" presStyleCnt="1">
        <dgm:presLayoutVars>
          <dgm:chPref val="3"/>
        </dgm:presLayoutVars>
      </dgm:prSet>
      <dgm:spPr/>
    </dgm:pt>
    <dgm:pt modelId="{5F4BDF4B-FE54-F740-9405-BCC50BA78D6C}" type="pres">
      <dgm:prSet presAssocID="{39975519-35EC-D442-A7C1-41AEBE921878}" presName="rootConnector1" presStyleLbl="node1" presStyleIdx="0" presStyleCnt="0"/>
      <dgm:spPr/>
    </dgm:pt>
    <dgm:pt modelId="{230F7861-F052-A346-A02B-29C571168DAA}" type="pres">
      <dgm:prSet presAssocID="{39975519-35EC-D442-A7C1-41AEBE921878}" presName="hierChild2" presStyleCnt="0"/>
      <dgm:spPr/>
    </dgm:pt>
    <dgm:pt modelId="{3AF4A96E-897D-9A4B-AAA5-4B81EFA78EDD}" type="pres">
      <dgm:prSet presAssocID="{0D2A5BE5-E297-1646-90F3-F1A1CD8AB2EF}" presName="Name37" presStyleLbl="parChTrans1D2" presStyleIdx="0" presStyleCnt="3"/>
      <dgm:spPr/>
    </dgm:pt>
    <dgm:pt modelId="{11EC0D83-0CA0-5244-87D7-D294C5C07230}" type="pres">
      <dgm:prSet presAssocID="{7EC3BEA3-1398-254B-8E9D-4C014E570D7F}" presName="hierRoot2" presStyleCnt="0">
        <dgm:presLayoutVars>
          <dgm:hierBranch val="init"/>
        </dgm:presLayoutVars>
      </dgm:prSet>
      <dgm:spPr/>
    </dgm:pt>
    <dgm:pt modelId="{8793ED3D-D1F1-A346-A8AE-217473E89395}" type="pres">
      <dgm:prSet presAssocID="{7EC3BEA3-1398-254B-8E9D-4C014E570D7F}" presName="rootComposite" presStyleCnt="0"/>
      <dgm:spPr/>
    </dgm:pt>
    <dgm:pt modelId="{4530B2FC-EA11-E643-8C02-89E017F3A906}" type="pres">
      <dgm:prSet presAssocID="{7EC3BEA3-1398-254B-8E9D-4C014E570D7F}" presName="rootText" presStyleLbl="node2" presStyleIdx="0" presStyleCnt="3">
        <dgm:presLayoutVars>
          <dgm:chPref val="3"/>
        </dgm:presLayoutVars>
      </dgm:prSet>
      <dgm:spPr/>
    </dgm:pt>
    <dgm:pt modelId="{B81D2ED8-E12B-3849-8585-58DBF94D4046}" type="pres">
      <dgm:prSet presAssocID="{7EC3BEA3-1398-254B-8E9D-4C014E570D7F}" presName="rootConnector" presStyleLbl="node2" presStyleIdx="0" presStyleCnt="3"/>
      <dgm:spPr/>
    </dgm:pt>
    <dgm:pt modelId="{230BCAAC-2F3D-3245-8473-DB12DC8EEB43}" type="pres">
      <dgm:prSet presAssocID="{7EC3BEA3-1398-254B-8E9D-4C014E570D7F}" presName="hierChild4" presStyleCnt="0"/>
      <dgm:spPr/>
    </dgm:pt>
    <dgm:pt modelId="{B1CD44F4-F421-A144-AC25-B3CE4E9CB83A}" type="pres">
      <dgm:prSet presAssocID="{7EC3BEA3-1398-254B-8E9D-4C014E570D7F}" presName="hierChild5" presStyleCnt="0"/>
      <dgm:spPr/>
    </dgm:pt>
    <dgm:pt modelId="{3C6E5656-5E5C-4D4A-B128-C64F36970D9F}" type="pres">
      <dgm:prSet presAssocID="{954A3773-440E-2A40-BA23-E713745DBC69}" presName="Name37" presStyleLbl="parChTrans1D2" presStyleIdx="1" presStyleCnt="3"/>
      <dgm:spPr/>
    </dgm:pt>
    <dgm:pt modelId="{E25C4699-A806-2D44-A812-FE5E207F1907}" type="pres">
      <dgm:prSet presAssocID="{8CFE0584-9FDF-DF4A-94DC-FC60F24BE66E}" presName="hierRoot2" presStyleCnt="0">
        <dgm:presLayoutVars>
          <dgm:hierBranch val="init"/>
        </dgm:presLayoutVars>
      </dgm:prSet>
      <dgm:spPr/>
    </dgm:pt>
    <dgm:pt modelId="{0025AF00-586D-2244-BCB4-840E9549626A}" type="pres">
      <dgm:prSet presAssocID="{8CFE0584-9FDF-DF4A-94DC-FC60F24BE66E}" presName="rootComposite" presStyleCnt="0"/>
      <dgm:spPr/>
    </dgm:pt>
    <dgm:pt modelId="{610F8345-9728-6942-91D1-F00DB0F275E8}" type="pres">
      <dgm:prSet presAssocID="{8CFE0584-9FDF-DF4A-94DC-FC60F24BE66E}" presName="rootText" presStyleLbl="node2" presStyleIdx="1" presStyleCnt="3">
        <dgm:presLayoutVars>
          <dgm:chPref val="3"/>
        </dgm:presLayoutVars>
      </dgm:prSet>
      <dgm:spPr/>
    </dgm:pt>
    <dgm:pt modelId="{3FDB6141-8C74-7D4B-B292-2690327D9619}" type="pres">
      <dgm:prSet presAssocID="{8CFE0584-9FDF-DF4A-94DC-FC60F24BE66E}" presName="rootConnector" presStyleLbl="node2" presStyleIdx="1" presStyleCnt="3"/>
      <dgm:spPr/>
    </dgm:pt>
    <dgm:pt modelId="{8ED422B2-179C-B84A-B180-28CE27A848D4}" type="pres">
      <dgm:prSet presAssocID="{8CFE0584-9FDF-DF4A-94DC-FC60F24BE66E}" presName="hierChild4" presStyleCnt="0"/>
      <dgm:spPr/>
    </dgm:pt>
    <dgm:pt modelId="{82D83020-59EC-804D-AAB3-818127B80537}" type="pres">
      <dgm:prSet presAssocID="{8CFE0584-9FDF-DF4A-94DC-FC60F24BE66E}" presName="hierChild5" presStyleCnt="0"/>
      <dgm:spPr/>
    </dgm:pt>
    <dgm:pt modelId="{071FC00B-52AE-6240-BCA3-6F2229E2C1C5}" type="pres">
      <dgm:prSet presAssocID="{14F128F6-EC01-1E4F-95E6-B3E3937E0758}" presName="Name37" presStyleLbl="parChTrans1D2" presStyleIdx="2" presStyleCnt="3"/>
      <dgm:spPr/>
    </dgm:pt>
    <dgm:pt modelId="{720A9E6E-58B9-324C-87A8-1E1DC74C8975}" type="pres">
      <dgm:prSet presAssocID="{43308D6D-B666-1B42-B8C4-88E04DDD2908}" presName="hierRoot2" presStyleCnt="0">
        <dgm:presLayoutVars>
          <dgm:hierBranch val="init"/>
        </dgm:presLayoutVars>
      </dgm:prSet>
      <dgm:spPr/>
    </dgm:pt>
    <dgm:pt modelId="{3B11F65D-0ED3-654B-BEB7-BCB170A3BCC6}" type="pres">
      <dgm:prSet presAssocID="{43308D6D-B666-1B42-B8C4-88E04DDD2908}" presName="rootComposite" presStyleCnt="0"/>
      <dgm:spPr/>
    </dgm:pt>
    <dgm:pt modelId="{6D0F4006-ADD9-4A46-B700-D5184A862541}" type="pres">
      <dgm:prSet presAssocID="{43308D6D-B666-1B42-B8C4-88E04DDD2908}" presName="rootText" presStyleLbl="node2" presStyleIdx="2" presStyleCnt="3">
        <dgm:presLayoutVars>
          <dgm:chPref val="3"/>
        </dgm:presLayoutVars>
      </dgm:prSet>
      <dgm:spPr/>
    </dgm:pt>
    <dgm:pt modelId="{B228D915-8B02-7547-BED1-D7C67B6F4DD9}" type="pres">
      <dgm:prSet presAssocID="{43308D6D-B666-1B42-B8C4-88E04DDD2908}" presName="rootConnector" presStyleLbl="node2" presStyleIdx="2" presStyleCnt="3"/>
      <dgm:spPr/>
    </dgm:pt>
    <dgm:pt modelId="{2C7781D2-3D02-0144-BFAC-4B676A11D686}" type="pres">
      <dgm:prSet presAssocID="{43308D6D-B666-1B42-B8C4-88E04DDD2908}" presName="hierChild4" presStyleCnt="0"/>
      <dgm:spPr/>
    </dgm:pt>
    <dgm:pt modelId="{231FF233-B4B9-3E4D-9FB5-058EC361D8C8}" type="pres">
      <dgm:prSet presAssocID="{43308D6D-B666-1B42-B8C4-88E04DDD2908}" presName="hierChild5" presStyleCnt="0"/>
      <dgm:spPr/>
    </dgm:pt>
    <dgm:pt modelId="{0640AE25-B807-0840-87D9-6191F9EF1413}" type="pres">
      <dgm:prSet presAssocID="{39975519-35EC-D442-A7C1-41AEBE921878}" presName="hierChild3" presStyleCnt="0"/>
      <dgm:spPr/>
    </dgm:pt>
  </dgm:ptLst>
  <dgm:cxnLst>
    <dgm:cxn modelId="{31743E10-91E6-D14F-A120-47D6206EC53D}" type="presOf" srcId="{43308D6D-B666-1B42-B8C4-88E04DDD2908}" destId="{B228D915-8B02-7547-BED1-D7C67B6F4DD9}" srcOrd="1" destOrd="0" presId="urn:microsoft.com/office/officeart/2005/8/layout/orgChart1"/>
    <dgm:cxn modelId="{983BB532-12DE-994A-900E-0D484046B11F}" type="presOf" srcId="{14F128F6-EC01-1E4F-95E6-B3E3937E0758}" destId="{071FC00B-52AE-6240-BCA3-6F2229E2C1C5}" srcOrd="0" destOrd="0" presId="urn:microsoft.com/office/officeart/2005/8/layout/orgChart1"/>
    <dgm:cxn modelId="{43788235-A9C9-8B47-BAFA-734AF531E44D}" type="presOf" srcId="{43308D6D-B666-1B42-B8C4-88E04DDD2908}" destId="{6D0F4006-ADD9-4A46-B700-D5184A862541}" srcOrd="0" destOrd="0" presId="urn:microsoft.com/office/officeart/2005/8/layout/orgChart1"/>
    <dgm:cxn modelId="{BF4FB63F-FC95-6049-B9BE-0244239B7D4F}" type="presOf" srcId="{7EC3BEA3-1398-254B-8E9D-4C014E570D7F}" destId="{B81D2ED8-E12B-3849-8585-58DBF94D4046}" srcOrd="1" destOrd="0" presId="urn:microsoft.com/office/officeart/2005/8/layout/orgChart1"/>
    <dgm:cxn modelId="{BC97055F-D0F4-9143-B638-86ED9931E2FB}" srcId="{39975519-35EC-D442-A7C1-41AEBE921878}" destId="{7EC3BEA3-1398-254B-8E9D-4C014E570D7F}" srcOrd="0" destOrd="0" parTransId="{0D2A5BE5-E297-1646-90F3-F1A1CD8AB2EF}" sibTransId="{642F3882-A2A4-9A43-88C5-167AAE3C541D}"/>
    <dgm:cxn modelId="{1D71AA6B-F64D-E740-9AF7-8A37B4971CC7}" type="presOf" srcId="{C21E53D2-79A9-814D-85A9-4D71B21D61F5}" destId="{00BE2211-3DD9-7F43-8C25-293CA792575F}" srcOrd="0" destOrd="0" presId="urn:microsoft.com/office/officeart/2005/8/layout/orgChart1"/>
    <dgm:cxn modelId="{1F517970-3E2F-5B48-9D54-3F1A9DE8D3ED}" type="presOf" srcId="{8CFE0584-9FDF-DF4A-94DC-FC60F24BE66E}" destId="{3FDB6141-8C74-7D4B-B292-2690327D9619}" srcOrd="1" destOrd="0" presId="urn:microsoft.com/office/officeart/2005/8/layout/orgChart1"/>
    <dgm:cxn modelId="{7C813671-F348-DB43-97F4-DDB596C6D9FC}" type="presOf" srcId="{39975519-35EC-D442-A7C1-41AEBE921878}" destId="{5F4BDF4B-FE54-F740-9405-BCC50BA78D6C}" srcOrd="1" destOrd="0" presId="urn:microsoft.com/office/officeart/2005/8/layout/orgChart1"/>
    <dgm:cxn modelId="{E70E9074-E2E1-3D46-9481-7D22726AAD7D}" type="presOf" srcId="{954A3773-440E-2A40-BA23-E713745DBC69}" destId="{3C6E5656-5E5C-4D4A-B128-C64F36970D9F}" srcOrd="0" destOrd="0" presId="urn:microsoft.com/office/officeart/2005/8/layout/orgChart1"/>
    <dgm:cxn modelId="{64B0EA8D-C206-9948-A071-0787714DC4DE}" type="presOf" srcId="{7EC3BEA3-1398-254B-8E9D-4C014E570D7F}" destId="{4530B2FC-EA11-E643-8C02-89E017F3A906}" srcOrd="0" destOrd="0" presId="urn:microsoft.com/office/officeart/2005/8/layout/orgChart1"/>
    <dgm:cxn modelId="{BC96849F-08EB-9344-BEFE-62E055BBF0C5}" type="presOf" srcId="{39975519-35EC-D442-A7C1-41AEBE921878}" destId="{A61EEB5F-DDC6-694C-A809-11AB62C4C18A}" srcOrd="0" destOrd="0" presId="urn:microsoft.com/office/officeart/2005/8/layout/orgChart1"/>
    <dgm:cxn modelId="{BA8D77B5-DCD1-E54F-A734-33EA14AE7BCE}" srcId="{C21E53D2-79A9-814D-85A9-4D71B21D61F5}" destId="{39975519-35EC-D442-A7C1-41AEBE921878}" srcOrd="0" destOrd="0" parTransId="{7D3A6FFA-1CAF-784E-81E0-9BA3EB9488F8}" sibTransId="{D1C18FF3-B927-F84C-98DE-B01371A9757D}"/>
    <dgm:cxn modelId="{7DCB48C3-6A59-364F-ACE9-4711F4751B1C}" srcId="{39975519-35EC-D442-A7C1-41AEBE921878}" destId="{43308D6D-B666-1B42-B8C4-88E04DDD2908}" srcOrd="2" destOrd="0" parTransId="{14F128F6-EC01-1E4F-95E6-B3E3937E0758}" sibTransId="{1CD991FF-4003-E149-8125-A4EEBDBB626B}"/>
    <dgm:cxn modelId="{21A3AFCF-C5B6-BE44-BABA-F0A98C0CA10A}" type="presOf" srcId="{0D2A5BE5-E297-1646-90F3-F1A1CD8AB2EF}" destId="{3AF4A96E-897D-9A4B-AAA5-4B81EFA78EDD}" srcOrd="0" destOrd="0" presId="urn:microsoft.com/office/officeart/2005/8/layout/orgChart1"/>
    <dgm:cxn modelId="{383334EB-EEDC-5747-8461-4E506E75DA39}" type="presOf" srcId="{8CFE0584-9FDF-DF4A-94DC-FC60F24BE66E}" destId="{610F8345-9728-6942-91D1-F00DB0F275E8}" srcOrd="0" destOrd="0" presId="urn:microsoft.com/office/officeart/2005/8/layout/orgChart1"/>
    <dgm:cxn modelId="{B61606F1-C72F-DE49-9F4D-FFD678D7CD1C}" srcId="{39975519-35EC-D442-A7C1-41AEBE921878}" destId="{8CFE0584-9FDF-DF4A-94DC-FC60F24BE66E}" srcOrd="1" destOrd="0" parTransId="{954A3773-440E-2A40-BA23-E713745DBC69}" sibTransId="{E88BF465-B6E5-654A-A591-4FED920B2508}"/>
    <dgm:cxn modelId="{D3920C76-8F00-B44D-A7E6-BFD80EFB9031}" type="presParOf" srcId="{00BE2211-3DD9-7F43-8C25-293CA792575F}" destId="{38F387DE-04AC-AB4A-8706-7BC1F2F77A5B}" srcOrd="0" destOrd="0" presId="urn:microsoft.com/office/officeart/2005/8/layout/orgChart1"/>
    <dgm:cxn modelId="{90D57C79-3607-8146-9C4C-7A5184337458}" type="presParOf" srcId="{38F387DE-04AC-AB4A-8706-7BC1F2F77A5B}" destId="{C072202B-91C1-BC4C-B236-B851F7C32FBB}" srcOrd="0" destOrd="0" presId="urn:microsoft.com/office/officeart/2005/8/layout/orgChart1"/>
    <dgm:cxn modelId="{580D1301-2C11-7F45-96DB-03D20A0376B0}" type="presParOf" srcId="{C072202B-91C1-BC4C-B236-B851F7C32FBB}" destId="{A61EEB5F-DDC6-694C-A809-11AB62C4C18A}" srcOrd="0" destOrd="0" presId="urn:microsoft.com/office/officeart/2005/8/layout/orgChart1"/>
    <dgm:cxn modelId="{C6E12D9A-8688-A14F-887F-990BE0092AFA}" type="presParOf" srcId="{C072202B-91C1-BC4C-B236-B851F7C32FBB}" destId="{5F4BDF4B-FE54-F740-9405-BCC50BA78D6C}" srcOrd="1" destOrd="0" presId="urn:microsoft.com/office/officeart/2005/8/layout/orgChart1"/>
    <dgm:cxn modelId="{5918FFEC-B3B1-7D4D-8E9C-B006E75A515C}" type="presParOf" srcId="{38F387DE-04AC-AB4A-8706-7BC1F2F77A5B}" destId="{230F7861-F052-A346-A02B-29C571168DAA}" srcOrd="1" destOrd="0" presId="urn:microsoft.com/office/officeart/2005/8/layout/orgChart1"/>
    <dgm:cxn modelId="{338C49BC-75FE-0B48-A99C-8855E8344E42}" type="presParOf" srcId="{230F7861-F052-A346-A02B-29C571168DAA}" destId="{3AF4A96E-897D-9A4B-AAA5-4B81EFA78EDD}" srcOrd="0" destOrd="0" presId="urn:microsoft.com/office/officeart/2005/8/layout/orgChart1"/>
    <dgm:cxn modelId="{9BBFD086-F25E-334B-9970-149EE8A13663}" type="presParOf" srcId="{230F7861-F052-A346-A02B-29C571168DAA}" destId="{11EC0D83-0CA0-5244-87D7-D294C5C07230}" srcOrd="1" destOrd="0" presId="urn:microsoft.com/office/officeart/2005/8/layout/orgChart1"/>
    <dgm:cxn modelId="{71F2217F-31F6-6D4D-925A-4AAFC09F470D}" type="presParOf" srcId="{11EC0D83-0CA0-5244-87D7-D294C5C07230}" destId="{8793ED3D-D1F1-A346-A8AE-217473E89395}" srcOrd="0" destOrd="0" presId="urn:microsoft.com/office/officeart/2005/8/layout/orgChart1"/>
    <dgm:cxn modelId="{CD1AF576-3611-A84A-9EF0-F0B497EDB2B2}" type="presParOf" srcId="{8793ED3D-D1F1-A346-A8AE-217473E89395}" destId="{4530B2FC-EA11-E643-8C02-89E017F3A906}" srcOrd="0" destOrd="0" presId="urn:microsoft.com/office/officeart/2005/8/layout/orgChart1"/>
    <dgm:cxn modelId="{46A933B3-9C88-E24B-A6B6-CE5DE9899B96}" type="presParOf" srcId="{8793ED3D-D1F1-A346-A8AE-217473E89395}" destId="{B81D2ED8-E12B-3849-8585-58DBF94D4046}" srcOrd="1" destOrd="0" presId="urn:microsoft.com/office/officeart/2005/8/layout/orgChart1"/>
    <dgm:cxn modelId="{702D610A-81CA-B04A-8313-C9EAF9587D70}" type="presParOf" srcId="{11EC0D83-0CA0-5244-87D7-D294C5C07230}" destId="{230BCAAC-2F3D-3245-8473-DB12DC8EEB43}" srcOrd="1" destOrd="0" presId="urn:microsoft.com/office/officeart/2005/8/layout/orgChart1"/>
    <dgm:cxn modelId="{40C7A728-AFEB-FF49-AF16-CDFE1673C478}" type="presParOf" srcId="{11EC0D83-0CA0-5244-87D7-D294C5C07230}" destId="{B1CD44F4-F421-A144-AC25-B3CE4E9CB83A}" srcOrd="2" destOrd="0" presId="urn:microsoft.com/office/officeart/2005/8/layout/orgChart1"/>
    <dgm:cxn modelId="{B910C688-B340-204B-BA5A-5EC32D15733E}" type="presParOf" srcId="{230F7861-F052-A346-A02B-29C571168DAA}" destId="{3C6E5656-5E5C-4D4A-B128-C64F36970D9F}" srcOrd="2" destOrd="0" presId="urn:microsoft.com/office/officeart/2005/8/layout/orgChart1"/>
    <dgm:cxn modelId="{1AC97857-D7B3-E344-A9A2-0F6FB7EBA06C}" type="presParOf" srcId="{230F7861-F052-A346-A02B-29C571168DAA}" destId="{E25C4699-A806-2D44-A812-FE5E207F1907}" srcOrd="3" destOrd="0" presId="urn:microsoft.com/office/officeart/2005/8/layout/orgChart1"/>
    <dgm:cxn modelId="{F7636ED4-8C41-5045-9FD2-CFD3734EFF87}" type="presParOf" srcId="{E25C4699-A806-2D44-A812-FE5E207F1907}" destId="{0025AF00-586D-2244-BCB4-840E9549626A}" srcOrd="0" destOrd="0" presId="urn:microsoft.com/office/officeart/2005/8/layout/orgChart1"/>
    <dgm:cxn modelId="{85578769-E910-9C45-9EC9-15EC1EFE4E53}" type="presParOf" srcId="{0025AF00-586D-2244-BCB4-840E9549626A}" destId="{610F8345-9728-6942-91D1-F00DB0F275E8}" srcOrd="0" destOrd="0" presId="urn:microsoft.com/office/officeart/2005/8/layout/orgChart1"/>
    <dgm:cxn modelId="{B1E87B57-1322-2A44-8458-A3D59DDB1FC7}" type="presParOf" srcId="{0025AF00-586D-2244-BCB4-840E9549626A}" destId="{3FDB6141-8C74-7D4B-B292-2690327D9619}" srcOrd="1" destOrd="0" presId="urn:microsoft.com/office/officeart/2005/8/layout/orgChart1"/>
    <dgm:cxn modelId="{98222029-0606-9345-B7BE-B0E13751DB87}" type="presParOf" srcId="{E25C4699-A806-2D44-A812-FE5E207F1907}" destId="{8ED422B2-179C-B84A-B180-28CE27A848D4}" srcOrd="1" destOrd="0" presId="urn:microsoft.com/office/officeart/2005/8/layout/orgChart1"/>
    <dgm:cxn modelId="{880D6D53-1BC9-5344-8D64-11F8591BC688}" type="presParOf" srcId="{E25C4699-A806-2D44-A812-FE5E207F1907}" destId="{82D83020-59EC-804D-AAB3-818127B80537}" srcOrd="2" destOrd="0" presId="urn:microsoft.com/office/officeart/2005/8/layout/orgChart1"/>
    <dgm:cxn modelId="{0598E881-BC63-F34A-BD57-A0C8CBDF444C}" type="presParOf" srcId="{230F7861-F052-A346-A02B-29C571168DAA}" destId="{071FC00B-52AE-6240-BCA3-6F2229E2C1C5}" srcOrd="4" destOrd="0" presId="urn:microsoft.com/office/officeart/2005/8/layout/orgChart1"/>
    <dgm:cxn modelId="{4AEA88B6-E5D1-CA46-8FAF-F81FDEF75845}" type="presParOf" srcId="{230F7861-F052-A346-A02B-29C571168DAA}" destId="{720A9E6E-58B9-324C-87A8-1E1DC74C8975}" srcOrd="5" destOrd="0" presId="urn:microsoft.com/office/officeart/2005/8/layout/orgChart1"/>
    <dgm:cxn modelId="{2437B2B6-1C09-C54B-888B-360F00067CD6}" type="presParOf" srcId="{720A9E6E-58B9-324C-87A8-1E1DC74C8975}" destId="{3B11F65D-0ED3-654B-BEB7-BCB170A3BCC6}" srcOrd="0" destOrd="0" presId="urn:microsoft.com/office/officeart/2005/8/layout/orgChart1"/>
    <dgm:cxn modelId="{9A5A191C-02AA-2441-84A5-ED81B7AC50A4}" type="presParOf" srcId="{3B11F65D-0ED3-654B-BEB7-BCB170A3BCC6}" destId="{6D0F4006-ADD9-4A46-B700-D5184A862541}" srcOrd="0" destOrd="0" presId="urn:microsoft.com/office/officeart/2005/8/layout/orgChart1"/>
    <dgm:cxn modelId="{1F0A1777-F379-D046-A743-9FFEFF1BB982}" type="presParOf" srcId="{3B11F65D-0ED3-654B-BEB7-BCB170A3BCC6}" destId="{B228D915-8B02-7547-BED1-D7C67B6F4DD9}" srcOrd="1" destOrd="0" presId="urn:microsoft.com/office/officeart/2005/8/layout/orgChart1"/>
    <dgm:cxn modelId="{18375DFC-190B-F648-8C03-25B336479E07}" type="presParOf" srcId="{720A9E6E-58B9-324C-87A8-1E1DC74C8975}" destId="{2C7781D2-3D02-0144-BFAC-4B676A11D686}" srcOrd="1" destOrd="0" presId="urn:microsoft.com/office/officeart/2005/8/layout/orgChart1"/>
    <dgm:cxn modelId="{6D6A5B73-C7B6-6B42-8502-9F6F893A7167}" type="presParOf" srcId="{720A9E6E-58B9-324C-87A8-1E1DC74C8975}" destId="{231FF233-B4B9-3E4D-9FB5-058EC361D8C8}" srcOrd="2" destOrd="0" presId="urn:microsoft.com/office/officeart/2005/8/layout/orgChart1"/>
    <dgm:cxn modelId="{1262759B-1E02-DC4B-805F-E147127B174D}" type="presParOf" srcId="{38F387DE-04AC-AB4A-8706-7BC1F2F77A5B}" destId="{0640AE25-B807-0840-87D9-6191F9EF1413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93E0105-76C6-254F-A9E8-AA330D3CCF3F}" type="doc">
      <dgm:prSet loTypeId="urn:microsoft.com/office/officeart/2005/8/layout/lProcess3" loCatId="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251F180A-B1D2-394B-8B3C-B008B1273092}">
      <dgm:prSet phldrT="[Text]" custT="1"/>
      <dgm:spPr/>
      <dgm:t>
        <a:bodyPr/>
        <a:lstStyle/>
        <a:p>
          <a:r>
            <a:rPr lang="en-US" sz="4300" b="1" kern="1200" dirty="0" err="1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Konservativ</a:t>
          </a:r>
          <a:r>
            <a:rPr lang="en-US" sz="4300" b="1" kern="1200" dirty="0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4300" b="1" kern="1200" dirty="0" err="1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müalicə</a:t>
          </a:r>
          <a:endParaRPr lang="en-US" sz="4300" b="1" kern="1200" dirty="0"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B9049E2C-286B-664D-B1B4-E8835075A65D}" type="parTrans" cxnId="{4A135CD0-644B-1B4B-813A-E871C732BFD8}">
      <dgm:prSet/>
      <dgm:spPr/>
      <dgm:t>
        <a:bodyPr/>
        <a:lstStyle/>
        <a:p>
          <a:endParaRPr lang="en-US"/>
        </a:p>
      </dgm:t>
    </dgm:pt>
    <dgm:pt modelId="{EF3377B5-7950-3E4F-8143-9BDD80AA612C}" type="sibTrans" cxnId="{4A135CD0-644B-1B4B-813A-E871C732BFD8}">
      <dgm:prSet/>
      <dgm:spPr/>
      <dgm:t>
        <a:bodyPr/>
        <a:lstStyle/>
        <a:p>
          <a:endParaRPr lang="en-US"/>
        </a:p>
      </dgm:t>
    </dgm:pt>
    <dgm:pt modelId="{2CA7DA7E-A510-EB45-91DD-BA89D3DE706C}">
      <dgm:prSet phldrT="[Text]" custT="1"/>
      <dgm:spPr>
        <a:ln>
          <a:solidFill>
            <a:schemeClr val="bg1">
              <a:alpha val="90000"/>
            </a:schemeClr>
          </a:solidFill>
        </a:ln>
      </dgm:spPr>
      <dgm:t>
        <a:bodyPr/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Oturaq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vannalar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İsidici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kompres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Defekasiyanın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tənzimlənməsi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Məlhəmli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sarğılara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Antibiotiklər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Rentgenoterapiya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.</a:t>
          </a:r>
        </a:p>
      </dgm:t>
    </dgm:pt>
    <dgm:pt modelId="{24A03761-3AB8-5F40-BBFC-67B361A5C38C}" type="parTrans" cxnId="{AEB34372-290B-9542-8E53-08EDDFAD9322}">
      <dgm:prSet/>
      <dgm:spPr/>
      <dgm:t>
        <a:bodyPr/>
        <a:lstStyle/>
        <a:p>
          <a:endParaRPr lang="en-US"/>
        </a:p>
      </dgm:t>
    </dgm:pt>
    <dgm:pt modelId="{BDD98CE1-DA41-5448-A957-AFE06C9DAACC}" type="sibTrans" cxnId="{AEB34372-290B-9542-8E53-08EDDFAD9322}">
      <dgm:prSet/>
      <dgm:spPr/>
      <dgm:t>
        <a:bodyPr/>
        <a:lstStyle/>
        <a:p>
          <a:endParaRPr lang="en-US"/>
        </a:p>
      </dgm:t>
    </dgm:pt>
    <dgm:pt modelId="{70BABCBF-8A26-7141-99A0-64829B31BF01}" type="pres">
      <dgm:prSet presAssocID="{493E0105-76C6-254F-A9E8-AA330D3CCF3F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4896783D-BF6A-884F-9B7A-B7686E6A2C78}" type="pres">
      <dgm:prSet presAssocID="{251F180A-B1D2-394B-8B3C-B008B1273092}" presName="horFlow" presStyleCnt="0"/>
      <dgm:spPr/>
    </dgm:pt>
    <dgm:pt modelId="{7D8E9E36-390E-5D4B-B6FF-1FB070813705}" type="pres">
      <dgm:prSet presAssocID="{251F180A-B1D2-394B-8B3C-B008B1273092}" presName="bigChev" presStyleLbl="node1" presStyleIdx="0" presStyleCnt="1"/>
      <dgm:spPr/>
    </dgm:pt>
    <dgm:pt modelId="{D643227A-3387-6A4A-80BC-60A420186694}" type="pres">
      <dgm:prSet presAssocID="{24A03761-3AB8-5F40-BBFC-67B361A5C38C}" presName="parTrans" presStyleCnt="0"/>
      <dgm:spPr/>
    </dgm:pt>
    <dgm:pt modelId="{D1198AF2-8F06-7542-A88B-A60B0F6C4AE1}" type="pres">
      <dgm:prSet presAssocID="{2CA7DA7E-A510-EB45-91DD-BA89D3DE706C}" presName="node" presStyleLbl="alignAccFollowNode1" presStyleIdx="0" presStyleCnt="1" custScaleY="120790">
        <dgm:presLayoutVars>
          <dgm:bulletEnabled val="1"/>
        </dgm:presLayoutVars>
      </dgm:prSet>
      <dgm:spPr/>
    </dgm:pt>
  </dgm:ptLst>
  <dgm:cxnLst>
    <dgm:cxn modelId="{AEB34372-290B-9542-8E53-08EDDFAD9322}" srcId="{251F180A-B1D2-394B-8B3C-B008B1273092}" destId="{2CA7DA7E-A510-EB45-91DD-BA89D3DE706C}" srcOrd="0" destOrd="0" parTransId="{24A03761-3AB8-5F40-BBFC-67B361A5C38C}" sibTransId="{BDD98CE1-DA41-5448-A957-AFE06C9DAACC}"/>
    <dgm:cxn modelId="{4905B8BB-B223-F148-A484-988F03176E24}" type="presOf" srcId="{251F180A-B1D2-394B-8B3C-B008B1273092}" destId="{7D8E9E36-390E-5D4B-B6FF-1FB070813705}" srcOrd="0" destOrd="0" presId="urn:microsoft.com/office/officeart/2005/8/layout/lProcess3"/>
    <dgm:cxn modelId="{4A135CD0-644B-1B4B-813A-E871C732BFD8}" srcId="{493E0105-76C6-254F-A9E8-AA330D3CCF3F}" destId="{251F180A-B1D2-394B-8B3C-B008B1273092}" srcOrd="0" destOrd="0" parTransId="{B9049E2C-286B-664D-B1B4-E8835075A65D}" sibTransId="{EF3377B5-7950-3E4F-8143-9BDD80AA612C}"/>
    <dgm:cxn modelId="{7EBFBCF5-406F-3C40-A7F1-52E2D85E5678}" type="presOf" srcId="{493E0105-76C6-254F-A9E8-AA330D3CCF3F}" destId="{70BABCBF-8A26-7141-99A0-64829B31BF01}" srcOrd="0" destOrd="0" presId="urn:microsoft.com/office/officeart/2005/8/layout/lProcess3"/>
    <dgm:cxn modelId="{A726CBFC-016D-BA44-887A-0E1807ECC83C}" type="presOf" srcId="{2CA7DA7E-A510-EB45-91DD-BA89D3DE706C}" destId="{D1198AF2-8F06-7542-A88B-A60B0F6C4AE1}" srcOrd="0" destOrd="0" presId="urn:microsoft.com/office/officeart/2005/8/layout/lProcess3"/>
    <dgm:cxn modelId="{DB68614E-193C-5A4E-9655-6D5A53207513}" type="presParOf" srcId="{70BABCBF-8A26-7141-99A0-64829B31BF01}" destId="{4896783D-BF6A-884F-9B7A-B7686E6A2C78}" srcOrd="0" destOrd="0" presId="urn:microsoft.com/office/officeart/2005/8/layout/lProcess3"/>
    <dgm:cxn modelId="{0273C03D-FF54-A544-9D4B-63266C69CA39}" type="presParOf" srcId="{4896783D-BF6A-884F-9B7A-B7686E6A2C78}" destId="{7D8E9E36-390E-5D4B-B6FF-1FB070813705}" srcOrd="0" destOrd="0" presId="urn:microsoft.com/office/officeart/2005/8/layout/lProcess3"/>
    <dgm:cxn modelId="{C1F6996F-F866-C940-95F4-0493C335C380}" type="presParOf" srcId="{4896783D-BF6A-884F-9B7A-B7686E6A2C78}" destId="{D643227A-3387-6A4A-80BC-60A420186694}" srcOrd="1" destOrd="0" presId="urn:microsoft.com/office/officeart/2005/8/layout/lProcess3"/>
    <dgm:cxn modelId="{22A9FFA5-4F3B-324B-A865-1267D983EFC5}" type="presParOf" srcId="{4896783D-BF6A-884F-9B7A-B7686E6A2C78}" destId="{D1198AF2-8F06-7542-A88B-A60B0F6C4AE1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93E0105-76C6-254F-A9E8-AA330D3CCF3F}" type="doc">
      <dgm:prSet loTypeId="urn:microsoft.com/office/officeart/2005/8/layout/lProcess3" loCatId="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251F180A-B1D2-394B-8B3C-B008B1273092}">
      <dgm:prSet phldrT="[Text]" custT="1"/>
      <dgm:spPr/>
      <dgm:t>
        <a:bodyPr/>
        <a:lstStyle/>
        <a:p>
          <a:r>
            <a:rPr lang="en-US" sz="4300" b="1" kern="1200">
              <a:latin typeface="+mn-lt"/>
              <a:ea typeface="+mj-ea"/>
              <a:cs typeface="+mj-cs"/>
            </a:rPr>
            <a:t>A</a:t>
          </a:r>
          <a:r>
            <a:rPr lang="az-Latn-AZ" sz="4300" b="1" kern="1200">
              <a:latin typeface="+mn-lt"/>
              <a:ea typeface="+mj-ea"/>
              <a:cs typeface="+mj-cs"/>
            </a:rPr>
            <a:t>z invaziv</a:t>
          </a:r>
          <a:r>
            <a:rPr lang="en-US" sz="4300" b="1" kern="1200">
              <a:latin typeface="+mn-lt"/>
              <a:ea typeface="+mj-ea"/>
              <a:cs typeface="+mj-cs"/>
            </a:rPr>
            <a:t>-cərrahi müalicə</a:t>
          </a:r>
          <a:endParaRPr lang="en-US" sz="4300" b="1" kern="1200" dirty="0">
            <a:latin typeface="+mn-lt"/>
            <a:ea typeface="+mj-ea"/>
            <a:cs typeface="+mj-cs"/>
          </a:endParaRPr>
        </a:p>
      </dgm:t>
    </dgm:pt>
    <dgm:pt modelId="{B9049E2C-286B-664D-B1B4-E8835075A65D}" type="parTrans" cxnId="{4A135CD0-644B-1B4B-813A-E871C732BFD8}">
      <dgm:prSet/>
      <dgm:spPr/>
      <dgm:t>
        <a:bodyPr/>
        <a:lstStyle/>
        <a:p>
          <a:endParaRPr lang="en-US"/>
        </a:p>
      </dgm:t>
    </dgm:pt>
    <dgm:pt modelId="{EF3377B5-7950-3E4F-8143-9BDD80AA612C}" type="sibTrans" cxnId="{4A135CD0-644B-1B4B-813A-E871C732BFD8}">
      <dgm:prSet/>
      <dgm:spPr/>
      <dgm:t>
        <a:bodyPr/>
        <a:lstStyle/>
        <a:p>
          <a:endParaRPr lang="en-US"/>
        </a:p>
      </dgm:t>
    </dgm:pt>
    <dgm:pt modelId="{2CA7DA7E-A510-EB45-91DD-BA89D3DE706C}">
      <dgm:prSet phldrT="[Text]" custT="1"/>
      <dgm:spPr>
        <a:ln>
          <a:solidFill>
            <a:schemeClr val="bg1">
              <a:alpha val="90000"/>
            </a:schemeClr>
          </a:solidFill>
        </a:ln>
      </dgm:spPr>
      <dgm:t>
        <a:bodyPr/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>
              <a:latin typeface="Calibri" panose="020F0502020204030204"/>
              <a:ea typeface="+mn-ea"/>
              <a:cs typeface="+mn-cs"/>
            </a:rPr>
            <a:t>- Fibrin yapışdırıcıdan istifadə (fibrin glue – Surgisis AFP® – Cook Surgical);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>
              <a:latin typeface="Calibri" panose="020F0502020204030204"/>
              <a:ea typeface="+mn-ea"/>
              <a:cs typeface="+mn-cs"/>
            </a:rPr>
            <a:t>- Tıxac texnikası (GORE® BİO-A® Fistula Plug).</a:t>
          </a:r>
          <a:endParaRPr lang="en-US" sz="1800" b="0" kern="1200" dirty="0">
            <a:latin typeface="Calibri" panose="020F0502020204030204"/>
            <a:ea typeface="+mn-ea"/>
            <a:cs typeface="+mn-cs"/>
          </a:endParaRPr>
        </a:p>
      </dgm:t>
    </dgm:pt>
    <dgm:pt modelId="{24A03761-3AB8-5F40-BBFC-67B361A5C38C}" type="parTrans" cxnId="{AEB34372-290B-9542-8E53-08EDDFAD9322}">
      <dgm:prSet/>
      <dgm:spPr/>
      <dgm:t>
        <a:bodyPr/>
        <a:lstStyle/>
        <a:p>
          <a:endParaRPr lang="en-US"/>
        </a:p>
      </dgm:t>
    </dgm:pt>
    <dgm:pt modelId="{BDD98CE1-DA41-5448-A957-AFE06C9DAACC}" type="sibTrans" cxnId="{AEB34372-290B-9542-8E53-08EDDFAD9322}">
      <dgm:prSet/>
      <dgm:spPr/>
      <dgm:t>
        <a:bodyPr/>
        <a:lstStyle/>
        <a:p>
          <a:endParaRPr lang="en-US"/>
        </a:p>
      </dgm:t>
    </dgm:pt>
    <dgm:pt modelId="{70BABCBF-8A26-7141-99A0-64829B31BF01}" type="pres">
      <dgm:prSet presAssocID="{493E0105-76C6-254F-A9E8-AA330D3CCF3F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4896783D-BF6A-884F-9B7A-B7686E6A2C78}" type="pres">
      <dgm:prSet presAssocID="{251F180A-B1D2-394B-8B3C-B008B1273092}" presName="horFlow" presStyleCnt="0"/>
      <dgm:spPr/>
    </dgm:pt>
    <dgm:pt modelId="{7D8E9E36-390E-5D4B-B6FF-1FB070813705}" type="pres">
      <dgm:prSet presAssocID="{251F180A-B1D2-394B-8B3C-B008B1273092}" presName="bigChev" presStyleLbl="node1" presStyleIdx="0" presStyleCnt="1"/>
      <dgm:spPr/>
    </dgm:pt>
    <dgm:pt modelId="{D643227A-3387-6A4A-80BC-60A420186694}" type="pres">
      <dgm:prSet presAssocID="{24A03761-3AB8-5F40-BBFC-67B361A5C38C}" presName="parTrans" presStyleCnt="0"/>
      <dgm:spPr/>
    </dgm:pt>
    <dgm:pt modelId="{D1198AF2-8F06-7542-A88B-A60B0F6C4AE1}" type="pres">
      <dgm:prSet presAssocID="{2CA7DA7E-A510-EB45-91DD-BA89D3DE706C}" presName="node" presStyleLbl="alignAccFollowNode1" presStyleIdx="0" presStyleCnt="1">
        <dgm:presLayoutVars>
          <dgm:bulletEnabled val="1"/>
        </dgm:presLayoutVars>
      </dgm:prSet>
      <dgm:spPr/>
    </dgm:pt>
  </dgm:ptLst>
  <dgm:cxnLst>
    <dgm:cxn modelId="{AEB34372-290B-9542-8E53-08EDDFAD9322}" srcId="{251F180A-B1D2-394B-8B3C-B008B1273092}" destId="{2CA7DA7E-A510-EB45-91DD-BA89D3DE706C}" srcOrd="0" destOrd="0" parTransId="{24A03761-3AB8-5F40-BBFC-67B361A5C38C}" sibTransId="{BDD98CE1-DA41-5448-A957-AFE06C9DAACC}"/>
    <dgm:cxn modelId="{4905B8BB-B223-F148-A484-988F03176E24}" type="presOf" srcId="{251F180A-B1D2-394B-8B3C-B008B1273092}" destId="{7D8E9E36-390E-5D4B-B6FF-1FB070813705}" srcOrd="0" destOrd="0" presId="urn:microsoft.com/office/officeart/2005/8/layout/lProcess3"/>
    <dgm:cxn modelId="{4A135CD0-644B-1B4B-813A-E871C732BFD8}" srcId="{493E0105-76C6-254F-A9E8-AA330D3CCF3F}" destId="{251F180A-B1D2-394B-8B3C-B008B1273092}" srcOrd="0" destOrd="0" parTransId="{B9049E2C-286B-664D-B1B4-E8835075A65D}" sibTransId="{EF3377B5-7950-3E4F-8143-9BDD80AA612C}"/>
    <dgm:cxn modelId="{7EBFBCF5-406F-3C40-A7F1-52E2D85E5678}" type="presOf" srcId="{493E0105-76C6-254F-A9E8-AA330D3CCF3F}" destId="{70BABCBF-8A26-7141-99A0-64829B31BF01}" srcOrd="0" destOrd="0" presId="urn:microsoft.com/office/officeart/2005/8/layout/lProcess3"/>
    <dgm:cxn modelId="{A726CBFC-016D-BA44-887A-0E1807ECC83C}" type="presOf" srcId="{2CA7DA7E-A510-EB45-91DD-BA89D3DE706C}" destId="{D1198AF2-8F06-7542-A88B-A60B0F6C4AE1}" srcOrd="0" destOrd="0" presId="urn:microsoft.com/office/officeart/2005/8/layout/lProcess3"/>
    <dgm:cxn modelId="{DB68614E-193C-5A4E-9655-6D5A53207513}" type="presParOf" srcId="{70BABCBF-8A26-7141-99A0-64829B31BF01}" destId="{4896783D-BF6A-884F-9B7A-B7686E6A2C78}" srcOrd="0" destOrd="0" presId="urn:microsoft.com/office/officeart/2005/8/layout/lProcess3"/>
    <dgm:cxn modelId="{0273C03D-FF54-A544-9D4B-63266C69CA39}" type="presParOf" srcId="{4896783D-BF6A-884F-9B7A-B7686E6A2C78}" destId="{7D8E9E36-390E-5D4B-B6FF-1FB070813705}" srcOrd="0" destOrd="0" presId="urn:microsoft.com/office/officeart/2005/8/layout/lProcess3"/>
    <dgm:cxn modelId="{C1F6996F-F866-C940-95F4-0493C335C380}" type="presParOf" srcId="{4896783D-BF6A-884F-9B7A-B7686E6A2C78}" destId="{D643227A-3387-6A4A-80BC-60A420186694}" srcOrd="1" destOrd="0" presId="urn:microsoft.com/office/officeart/2005/8/layout/lProcess3"/>
    <dgm:cxn modelId="{22A9FFA5-4F3B-324B-A865-1267D983EFC5}" type="presParOf" srcId="{4896783D-BF6A-884F-9B7A-B7686E6A2C78}" destId="{D1198AF2-8F06-7542-A88B-A60B0F6C4AE1}" srcOrd="2" destOrd="0" presId="urn:microsoft.com/office/officeart/2005/8/layout/lProcess3"/>
  </dgm:cxnLst>
  <dgm:bg/>
  <dgm:whole>
    <a:ln>
      <a:solidFill>
        <a:schemeClr val="bg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93E0105-76C6-254F-A9E8-AA330D3CCF3F}" type="doc">
      <dgm:prSet loTypeId="urn:microsoft.com/office/officeart/2005/8/layout/lProcess3" loCatId="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251F180A-B1D2-394B-8B3C-B008B1273092}">
      <dgm:prSet phldrT="[Text]" custT="1"/>
      <dgm:spPr/>
      <dgm:t>
        <a:bodyPr/>
        <a:lstStyle/>
        <a:p>
          <a:r>
            <a:rPr lang="en-US" sz="4300" b="1" kern="1200" dirty="0" err="1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Cərrahi</a:t>
          </a:r>
          <a:r>
            <a:rPr lang="en-US" sz="4300" b="1" kern="1200" dirty="0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4300" b="1" kern="1200" dirty="0" err="1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müalicə</a:t>
          </a:r>
          <a:endParaRPr lang="en-US" sz="4300" b="1" kern="1200" dirty="0"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gm:t>
    </dgm:pt>
    <dgm:pt modelId="{B9049E2C-286B-664D-B1B4-E8835075A65D}" type="parTrans" cxnId="{4A135CD0-644B-1B4B-813A-E871C732BFD8}">
      <dgm:prSet/>
      <dgm:spPr/>
      <dgm:t>
        <a:bodyPr/>
        <a:lstStyle/>
        <a:p>
          <a:endParaRPr lang="en-US"/>
        </a:p>
      </dgm:t>
    </dgm:pt>
    <dgm:pt modelId="{EF3377B5-7950-3E4F-8143-9BDD80AA612C}" type="sibTrans" cxnId="{4A135CD0-644B-1B4B-813A-E871C732BFD8}">
      <dgm:prSet/>
      <dgm:spPr/>
      <dgm:t>
        <a:bodyPr/>
        <a:lstStyle/>
        <a:p>
          <a:endParaRPr lang="en-US"/>
        </a:p>
      </dgm:t>
    </dgm:pt>
    <dgm:pt modelId="{2CA7DA7E-A510-EB45-91DD-BA89D3DE706C}">
      <dgm:prSet phldrT="[Text]" custT="1"/>
      <dgm:spPr>
        <a:ln>
          <a:solidFill>
            <a:schemeClr val="bg1">
              <a:alpha val="90000"/>
            </a:schemeClr>
          </a:solidFill>
        </a:ln>
      </dgm:spPr>
      <dgm:t>
        <a:bodyPr/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Lazer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texnikası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VAFFT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texnikası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(Video-assisted anal fistula treatment);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LİFT (ligation of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intersphincteric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fistula tract)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texnikası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Seton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texnikası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Fistulotomiya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fistulektomiya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US" sz="1800" b="0" kern="1200" dirty="0">
            <a:latin typeface="Calibri" panose="020F0502020204030204"/>
            <a:ea typeface="+mn-ea"/>
            <a:cs typeface="+mn-cs"/>
          </a:endParaRPr>
        </a:p>
      </dgm:t>
    </dgm:pt>
    <dgm:pt modelId="{24A03761-3AB8-5F40-BBFC-67B361A5C38C}" type="parTrans" cxnId="{AEB34372-290B-9542-8E53-08EDDFAD9322}">
      <dgm:prSet/>
      <dgm:spPr/>
      <dgm:t>
        <a:bodyPr/>
        <a:lstStyle/>
        <a:p>
          <a:endParaRPr lang="en-US"/>
        </a:p>
      </dgm:t>
    </dgm:pt>
    <dgm:pt modelId="{BDD98CE1-DA41-5448-A957-AFE06C9DAACC}" type="sibTrans" cxnId="{AEB34372-290B-9542-8E53-08EDDFAD9322}">
      <dgm:prSet/>
      <dgm:spPr/>
      <dgm:t>
        <a:bodyPr/>
        <a:lstStyle/>
        <a:p>
          <a:endParaRPr lang="en-US"/>
        </a:p>
      </dgm:t>
    </dgm:pt>
    <dgm:pt modelId="{70BABCBF-8A26-7141-99A0-64829B31BF01}" type="pres">
      <dgm:prSet presAssocID="{493E0105-76C6-254F-A9E8-AA330D3CCF3F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4896783D-BF6A-884F-9B7A-B7686E6A2C78}" type="pres">
      <dgm:prSet presAssocID="{251F180A-B1D2-394B-8B3C-B008B1273092}" presName="horFlow" presStyleCnt="0"/>
      <dgm:spPr/>
    </dgm:pt>
    <dgm:pt modelId="{7D8E9E36-390E-5D4B-B6FF-1FB070813705}" type="pres">
      <dgm:prSet presAssocID="{251F180A-B1D2-394B-8B3C-B008B1273092}" presName="bigChev" presStyleLbl="node1" presStyleIdx="0" presStyleCnt="1" custScaleX="58547" custScaleY="57416"/>
      <dgm:spPr/>
    </dgm:pt>
    <dgm:pt modelId="{D643227A-3387-6A4A-80BC-60A420186694}" type="pres">
      <dgm:prSet presAssocID="{24A03761-3AB8-5F40-BBFC-67B361A5C38C}" presName="parTrans" presStyleCnt="0"/>
      <dgm:spPr/>
    </dgm:pt>
    <dgm:pt modelId="{D1198AF2-8F06-7542-A88B-A60B0F6C4AE1}" type="pres">
      <dgm:prSet presAssocID="{2CA7DA7E-A510-EB45-91DD-BA89D3DE706C}" presName="node" presStyleLbl="alignAccFollowNode1" presStyleIdx="0" presStyleCnt="1" custScaleY="84523">
        <dgm:presLayoutVars>
          <dgm:bulletEnabled val="1"/>
        </dgm:presLayoutVars>
      </dgm:prSet>
      <dgm:spPr/>
    </dgm:pt>
  </dgm:ptLst>
  <dgm:cxnLst>
    <dgm:cxn modelId="{AEB34372-290B-9542-8E53-08EDDFAD9322}" srcId="{251F180A-B1D2-394B-8B3C-B008B1273092}" destId="{2CA7DA7E-A510-EB45-91DD-BA89D3DE706C}" srcOrd="0" destOrd="0" parTransId="{24A03761-3AB8-5F40-BBFC-67B361A5C38C}" sibTransId="{BDD98CE1-DA41-5448-A957-AFE06C9DAACC}"/>
    <dgm:cxn modelId="{4905B8BB-B223-F148-A484-988F03176E24}" type="presOf" srcId="{251F180A-B1D2-394B-8B3C-B008B1273092}" destId="{7D8E9E36-390E-5D4B-B6FF-1FB070813705}" srcOrd="0" destOrd="0" presId="urn:microsoft.com/office/officeart/2005/8/layout/lProcess3"/>
    <dgm:cxn modelId="{4A135CD0-644B-1B4B-813A-E871C732BFD8}" srcId="{493E0105-76C6-254F-A9E8-AA330D3CCF3F}" destId="{251F180A-B1D2-394B-8B3C-B008B1273092}" srcOrd="0" destOrd="0" parTransId="{B9049E2C-286B-664D-B1B4-E8835075A65D}" sibTransId="{EF3377B5-7950-3E4F-8143-9BDD80AA612C}"/>
    <dgm:cxn modelId="{7EBFBCF5-406F-3C40-A7F1-52E2D85E5678}" type="presOf" srcId="{493E0105-76C6-254F-A9E8-AA330D3CCF3F}" destId="{70BABCBF-8A26-7141-99A0-64829B31BF01}" srcOrd="0" destOrd="0" presId="urn:microsoft.com/office/officeart/2005/8/layout/lProcess3"/>
    <dgm:cxn modelId="{A726CBFC-016D-BA44-887A-0E1807ECC83C}" type="presOf" srcId="{2CA7DA7E-A510-EB45-91DD-BA89D3DE706C}" destId="{D1198AF2-8F06-7542-A88B-A60B0F6C4AE1}" srcOrd="0" destOrd="0" presId="urn:microsoft.com/office/officeart/2005/8/layout/lProcess3"/>
    <dgm:cxn modelId="{DB68614E-193C-5A4E-9655-6D5A53207513}" type="presParOf" srcId="{70BABCBF-8A26-7141-99A0-64829B31BF01}" destId="{4896783D-BF6A-884F-9B7A-B7686E6A2C78}" srcOrd="0" destOrd="0" presId="urn:microsoft.com/office/officeart/2005/8/layout/lProcess3"/>
    <dgm:cxn modelId="{0273C03D-FF54-A544-9D4B-63266C69CA39}" type="presParOf" srcId="{4896783D-BF6A-884F-9B7A-B7686E6A2C78}" destId="{7D8E9E36-390E-5D4B-B6FF-1FB070813705}" srcOrd="0" destOrd="0" presId="urn:microsoft.com/office/officeart/2005/8/layout/lProcess3"/>
    <dgm:cxn modelId="{C1F6996F-F866-C940-95F4-0493C335C380}" type="presParOf" srcId="{4896783D-BF6A-884F-9B7A-B7686E6A2C78}" destId="{D643227A-3387-6A4A-80BC-60A420186694}" srcOrd="1" destOrd="0" presId="urn:microsoft.com/office/officeart/2005/8/layout/lProcess3"/>
    <dgm:cxn modelId="{22A9FFA5-4F3B-324B-A865-1267D983EFC5}" type="presParOf" srcId="{4896783D-BF6A-884F-9B7A-B7686E6A2C78}" destId="{D1198AF2-8F06-7542-A88B-A60B0F6C4AE1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58A57-3DF9-5C47-A120-D59BFBA6D15F}">
      <dsp:nvSpPr>
        <dsp:cNvPr id="0" name=""/>
        <dsp:cNvSpPr/>
      </dsp:nvSpPr>
      <dsp:spPr>
        <a:xfrm>
          <a:off x="4639645" y="863253"/>
          <a:ext cx="3095199" cy="3618768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kern="1200" dirty="0">
              <a:solidFill>
                <a:srgbClr val="4472C4">
                  <a:lumMod val="50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Anal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bölgənin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təmizliyi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yüksək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lifli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qidalar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pəhriz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ağrıkəsici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təmizləyici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imalə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məlhəmli</a:t>
          </a: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sarğılar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b="0" i="0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flebotoniklər</a:t>
          </a:r>
          <a:endParaRPr lang="az-Latn-AZ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z-Latn-AZ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Antikoaqulyantlar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az-Latn-AZ" sz="2000" b="0" i="0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Iltihabəleyhinə müalicə</a:t>
          </a:r>
          <a:endParaRPr lang="en-US" sz="2000" b="0" i="0" kern="1200" dirty="0">
            <a:solidFill>
              <a:schemeClr val="tx1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134877" y="863253"/>
        <a:ext cx="2599967" cy="3618768"/>
      </dsp:txXfrm>
    </dsp:sp>
    <dsp:sp modelId="{1799DBED-3B02-1447-B7FC-1D8E9F9A9890}">
      <dsp:nvSpPr>
        <dsp:cNvPr id="0" name=""/>
        <dsp:cNvSpPr/>
      </dsp:nvSpPr>
      <dsp:spPr>
        <a:xfrm>
          <a:off x="2161444" y="19206"/>
          <a:ext cx="2812695" cy="2153952"/>
        </a:xfrm>
        <a:prstGeom prst="ellipse">
          <a:avLst/>
        </a:prstGeom>
        <a:solidFill>
          <a:schemeClr val="accent2">
            <a:lumMod val="20000"/>
            <a:lumOff val="80000"/>
          </a:schemeClr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i="0" kern="1200" dirty="0" err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Konservativ</a:t>
          </a:r>
          <a:r>
            <a:rPr lang="en-US" sz="2400" b="1" i="0" kern="1200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400" b="1" i="0" kern="1200" dirty="0" err="1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</a:t>
          </a:r>
          <a:endParaRPr lang="en-US" sz="2400" b="1" i="0" kern="1200" dirty="0">
            <a:solidFill>
              <a:schemeClr val="accent1">
                <a:lumMod val="50000"/>
              </a:scheme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573354" y="334645"/>
        <a:ext cx="1988875" cy="152307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58A57-3DF9-5C47-A120-D59BFBA6D15F}">
      <dsp:nvSpPr>
        <dsp:cNvPr id="0" name=""/>
        <dsp:cNvSpPr/>
      </dsp:nvSpPr>
      <dsp:spPr>
        <a:xfrm>
          <a:off x="1191750" y="657107"/>
          <a:ext cx="2232964" cy="3395297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Anal bölgənin təmizliyi;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Yüksək lifli qidalar;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Pəhriz;</a:t>
          </a:r>
          <a:endParaRPr lang="en-US" sz="24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549025" y="657107"/>
        <a:ext cx="1875690" cy="3395297"/>
      </dsp:txXfrm>
    </dsp:sp>
    <dsp:sp modelId="{1799DBED-3B02-1447-B7FC-1D8E9F9A9890}">
      <dsp:nvSpPr>
        <dsp:cNvPr id="0" name=""/>
        <dsp:cNvSpPr/>
      </dsp:nvSpPr>
      <dsp:spPr>
        <a:xfrm>
          <a:off x="0" y="0"/>
          <a:ext cx="1798965" cy="148864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Konservativ</a:t>
          </a:r>
          <a:r>
            <a:rPr lang="en-US" sz="1600" b="1" i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6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</a:t>
          </a:r>
          <a:endParaRPr lang="en-US" sz="1600" b="1" i="1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63452" y="218007"/>
        <a:ext cx="1272061" cy="10526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58A57-3DF9-5C47-A120-D59BFBA6D15F}">
      <dsp:nvSpPr>
        <dsp:cNvPr id="0" name=""/>
        <dsp:cNvSpPr/>
      </dsp:nvSpPr>
      <dsp:spPr>
        <a:xfrm>
          <a:off x="1265735" y="680932"/>
          <a:ext cx="3007131" cy="3242501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Düyünlərin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infraqırmızı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fotokoaqulyasiyası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(İnfrared)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Skleroterapiya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Elektrokoaqulyasiya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Lateks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həlqələri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ilə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düyünlərin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liqaturaya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alınması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Dezaretrizasiya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.</a:t>
          </a:r>
          <a:endParaRPr lang="en-US" sz="24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746876" y="680932"/>
        <a:ext cx="2525990" cy="3242501"/>
      </dsp:txXfrm>
    </dsp:sp>
    <dsp:sp modelId="{1799DBED-3B02-1447-B7FC-1D8E9F9A9890}">
      <dsp:nvSpPr>
        <dsp:cNvPr id="0" name=""/>
        <dsp:cNvSpPr/>
      </dsp:nvSpPr>
      <dsp:spPr>
        <a:xfrm>
          <a:off x="0" y="0"/>
          <a:ext cx="1636836" cy="16193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Azinvaziv</a:t>
          </a:r>
          <a:r>
            <a:rPr lang="en-US" sz="1800" b="1" i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</a:t>
          </a:r>
          <a:r>
            <a:rPr lang="en-US" sz="1800" b="1" i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üsulu</a:t>
          </a:r>
          <a:endParaRPr lang="en-US" sz="1800" b="1" i="1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39709" y="237148"/>
        <a:ext cx="1157418" cy="114504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58A57-3DF9-5C47-A120-D59BFBA6D15F}">
      <dsp:nvSpPr>
        <dsp:cNvPr id="0" name=""/>
        <dsp:cNvSpPr/>
      </dsp:nvSpPr>
      <dsp:spPr>
        <a:xfrm>
          <a:off x="1265735" y="680932"/>
          <a:ext cx="3007131" cy="3242501"/>
        </a:xfrm>
        <a:prstGeom prst="rect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142240" rIns="142240" bIns="14224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b="0" i="0" u="none" kern="1200" dirty="0">
              <a:latin typeface="Arial" panose="020B0604020202020204" pitchFamily="34" charset="0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Hemorroidektomiya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qapalı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Ferquson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üsulu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,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şək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. 3)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açıq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Milliqan-Morqan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üsulu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);</a:t>
          </a:r>
        </a:p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Lonqo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üsulu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düz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bağırsağın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aşağı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ampulyar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şöbəsinin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selikli-selikaltı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qatının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sirkulyar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rezeksiyası</a:t>
          </a:r>
          <a:r>
            <a:rPr lang="en-US" sz="2000" kern="1200" dirty="0">
              <a:latin typeface="+mn-lt"/>
              <a:ea typeface="+mn-ea"/>
              <a:cs typeface="+mn-cs"/>
            </a:rPr>
            <a:t>.</a:t>
          </a:r>
        </a:p>
      </dsp:txBody>
      <dsp:txXfrm>
        <a:off x="1746876" y="680932"/>
        <a:ext cx="2525990" cy="3242501"/>
      </dsp:txXfrm>
    </dsp:sp>
    <dsp:sp modelId="{1799DBED-3B02-1447-B7FC-1D8E9F9A9890}">
      <dsp:nvSpPr>
        <dsp:cNvPr id="0" name=""/>
        <dsp:cNvSpPr/>
      </dsp:nvSpPr>
      <dsp:spPr>
        <a:xfrm>
          <a:off x="0" y="0"/>
          <a:ext cx="1636836" cy="161934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Cərrahi</a:t>
          </a:r>
          <a:r>
            <a:rPr lang="en-US" sz="2000" b="1" i="1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b="1" i="1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müalicə</a:t>
          </a:r>
          <a:endParaRPr lang="en-US" sz="2000" b="1" i="1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39709" y="237148"/>
        <a:ext cx="1157418" cy="114504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B08F15-9844-E94E-A98B-3C533689878A}">
      <dsp:nvSpPr>
        <dsp:cNvPr id="0" name=""/>
        <dsp:cNvSpPr/>
      </dsp:nvSpPr>
      <dsp:spPr>
        <a:xfrm>
          <a:off x="703" y="977985"/>
          <a:ext cx="2560199" cy="128009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Aşağı</a:t>
          </a:r>
          <a:r>
            <a:rPr lang="en-US" sz="3600" b="1" kern="1200" dirty="0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rPr>
            <a:t>abseslər</a:t>
          </a:r>
          <a:endParaRPr lang="en-US" sz="3600" b="1" kern="1200" dirty="0">
            <a:solidFill>
              <a:srgbClr val="002060"/>
            </a:solidFill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>
        <a:off x="38196" y="1015478"/>
        <a:ext cx="2485213" cy="1205113"/>
      </dsp:txXfrm>
    </dsp:sp>
    <dsp:sp modelId="{50C889AA-4037-5C46-9845-8DD85227F702}">
      <dsp:nvSpPr>
        <dsp:cNvPr id="0" name=""/>
        <dsp:cNvSpPr/>
      </dsp:nvSpPr>
      <dsp:spPr>
        <a:xfrm>
          <a:off x="256723" y="2258085"/>
          <a:ext cx="256019" cy="9600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0074"/>
              </a:lnTo>
              <a:lnTo>
                <a:pt x="256019" y="9600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658B624-FC45-1D4E-BD47-9FD7C66F17E3}">
      <dsp:nvSpPr>
        <dsp:cNvPr id="0" name=""/>
        <dsp:cNvSpPr/>
      </dsp:nvSpPr>
      <dsp:spPr>
        <a:xfrm>
          <a:off x="512743" y="2578109"/>
          <a:ext cx="2048159" cy="12800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Perianal – 40%;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Sfinkterdaxili</a:t>
          </a: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40%;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Ishio-rektal</a:t>
          </a: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20%.</a:t>
          </a:r>
        </a:p>
      </dsp:txBody>
      <dsp:txXfrm>
        <a:off x="550236" y="2615602"/>
        <a:ext cx="1973173" cy="1205113"/>
      </dsp:txXfrm>
    </dsp:sp>
    <dsp:sp modelId="{32E078D7-90DC-544C-B30A-7F6FD510EE85}">
      <dsp:nvSpPr>
        <dsp:cNvPr id="0" name=""/>
        <dsp:cNvSpPr/>
      </dsp:nvSpPr>
      <dsp:spPr>
        <a:xfrm>
          <a:off x="3200952" y="977985"/>
          <a:ext cx="2560199" cy="1280099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b="1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Yuxarı</a:t>
          </a:r>
          <a:r>
            <a:rPr lang="en-US" sz="3600" b="1" kern="1200" dirty="0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3600" b="1" kern="1200" dirty="0" err="1">
              <a:solidFill>
                <a:srgbClr val="00206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abseslər</a:t>
          </a:r>
          <a:endParaRPr lang="en-US" sz="3600" b="1" kern="1200" dirty="0">
            <a:solidFill>
              <a:srgbClr val="002060"/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238445" y="1015478"/>
        <a:ext cx="2485213" cy="1205113"/>
      </dsp:txXfrm>
    </dsp:sp>
    <dsp:sp modelId="{DFFB4A49-2BB8-B041-9AD1-2AA0E5D18FA5}">
      <dsp:nvSpPr>
        <dsp:cNvPr id="0" name=""/>
        <dsp:cNvSpPr/>
      </dsp:nvSpPr>
      <dsp:spPr>
        <a:xfrm>
          <a:off x="3456972" y="2258085"/>
          <a:ext cx="256019" cy="9600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0074"/>
              </a:lnTo>
              <a:lnTo>
                <a:pt x="256019" y="9600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63D0C2-47F3-144A-992F-FFE8693D4301}">
      <dsp:nvSpPr>
        <dsp:cNvPr id="0" name=""/>
        <dsp:cNvSpPr/>
      </dsp:nvSpPr>
      <dsp:spPr>
        <a:xfrm>
          <a:off x="3712992" y="2578109"/>
          <a:ext cx="2048159" cy="128009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Supralevator</a:t>
          </a: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6%;</a:t>
          </a:r>
        </a:p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600" b="1" kern="1200" dirty="0" err="1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Submukozal</a:t>
          </a:r>
          <a:r>
            <a:rPr lang="en-US" sz="1600" b="1" kern="1200" dirty="0">
              <a:solidFill>
                <a:schemeClr val="tx1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3%.</a:t>
          </a:r>
        </a:p>
      </dsp:txBody>
      <dsp:txXfrm>
        <a:off x="3750485" y="2615602"/>
        <a:ext cx="1973173" cy="1205113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B4017C-8CCB-9F48-B46E-7B307C42D495}">
      <dsp:nvSpPr>
        <dsp:cNvPr id="0" name=""/>
        <dsp:cNvSpPr/>
      </dsp:nvSpPr>
      <dsp:spPr>
        <a:xfrm rot="10800000">
          <a:off x="2095091" y="47489"/>
          <a:ext cx="7565880" cy="70812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262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Adətən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 anal </a:t>
          </a: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kriptin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/</a:t>
          </a: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vəzlərin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 </a:t>
          </a: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infeksiyasıdır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(</a:t>
          </a: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adətən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 perianal </a:t>
          </a:r>
          <a:r>
            <a:rPr lang="en-US" sz="2200" kern="1200" dirty="0" err="1">
              <a:latin typeface="Calibri" panose="020F0502020204030204"/>
              <a:ea typeface="+mn-ea"/>
              <a:cs typeface="+mn-cs"/>
            </a:rPr>
            <a:t>abses</a:t>
          </a:r>
          <a:r>
            <a:rPr lang="en-US" sz="2200" kern="1200" dirty="0">
              <a:latin typeface="Calibri" panose="020F0502020204030204"/>
              <a:ea typeface="+mn-ea"/>
              <a:cs typeface="+mn-cs"/>
            </a:rPr>
            <a:t>)</a:t>
          </a:r>
        </a:p>
      </dsp:txBody>
      <dsp:txXfrm rot="10800000">
        <a:off x="2272121" y="47489"/>
        <a:ext cx="7388850" cy="708120"/>
      </dsp:txXfrm>
    </dsp:sp>
    <dsp:sp modelId="{5C872C13-0DAA-5348-90EC-6C541F409ED4}">
      <dsp:nvSpPr>
        <dsp:cNvPr id="0" name=""/>
        <dsp:cNvSpPr/>
      </dsp:nvSpPr>
      <dsp:spPr>
        <a:xfrm>
          <a:off x="1716292" y="2877"/>
          <a:ext cx="757597" cy="797344"/>
        </a:xfrm>
        <a:prstGeom prst="ellipse">
          <a:avLst/>
        </a:prstGeom>
        <a:blipFill dpi="0" rotWithShape="1">
          <a:blip xmlns:r="http://schemas.openxmlformats.org/officeDocument/2006/relationships"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765" t="-81" r="-65271" b="-4037"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D4A951-6235-7C47-93A2-4D395FBA8AC9}">
      <dsp:nvSpPr>
        <dsp:cNvPr id="0" name=""/>
        <dsp:cNvSpPr/>
      </dsp:nvSpPr>
      <dsp:spPr>
        <a:xfrm rot="10800000">
          <a:off x="2082721" y="1011600"/>
          <a:ext cx="7565880" cy="70812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262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+mn-lt"/>
              <a:ea typeface="+mj-ea"/>
              <a:cs typeface="+mj-cs"/>
            </a:rPr>
            <a:t>Orqanizmin infeksiyaya qarşı müqavimətinin zəif olması</a:t>
          </a:r>
          <a:endParaRPr lang="en-US" sz="2200" kern="1200" dirty="0">
            <a:latin typeface="+mn-lt"/>
            <a:ea typeface="+mj-ea"/>
            <a:cs typeface="+mj-cs"/>
          </a:endParaRPr>
        </a:p>
      </dsp:txBody>
      <dsp:txXfrm rot="10800000">
        <a:off x="2259751" y="1011600"/>
        <a:ext cx="7388850" cy="708120"/>
      </dsp:txXfrm>
    </dsp:sp>
    <dsp:sp modelId="{0F9F4A1F-9982-2348-A453-C06AC26241F2}">
      <dsp:nvSpPr>
        <dsp:cNvPr id="0" name=""/>
        <dsp:cNvSpPr/>
      </dsp:nvSpPr>
      <dsp:spPr>
        <a:xfrm>
          <a:off x="1728661" y="1011600"/>
          <a:ext cx="708120" cy="708120"/>
        </a:xfrm>
        <a:prstGeom prst="ellipse">
          <a:avLst/>
        </a:prstGeom>
        <a:blipFill dpi="0" rotWithShape="1"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7954" t="13773" r="-2638" b="500"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A62BE6-33D4-1445-9EC4-8053808D6847}">
      <dsp:nvSpPr>
        <dsp:cNvPr id="0" name=""/>
        <dsp:cNvSpPr/>
      </dsp:nvSpPr>
      <dsp:spPr>
        <a:xfrm rot="10800000">
          <a:off x="2082721" y="1931101"/>
          <a:ext cx="7565880" cy="70812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262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200" kern="1200">
              <a:latin typeface="Calibri" panose="020F0502020204030204"/>
              <a:ea typeface="+mn-ea"/>
              <a:cs typeface="+mn-cs"/>
            </a:rPr>
            <a:t>Xarici sfinkterin spazmı nəticəsində düz bağırsaqda durğunluğun olması</a:t>
          </a:r>
          <a:endParaRPr lang="en-US" sz="2200" kern="1200" dirty="0">
            <a:latin typeface="Calibri" panose="020F0502020204030204"/>
            <a:ea typeface="+mn-ea"/>
            <a:cs typeface="+mn-cs"/>
          </a:endParaRPr>
        </a:p>
      </dsp:txBody>
      <dsp:txXfrm rot="10800000">
        <a:off x="2259751" y="1931101"/>
        <a:ext cx="7388850" cy="708120"/>
      </dsp:txXfrm>
    </dsp:sp>
    <dsp:sp modelId="{E17B79D7-42B0-7B4B-8691-53DA18A06D50}">
      <dsp:nvSpPr>
        <dsp:cNvPr id="0" name=""/>
        <dsp:cNvSpPr/>
      </dsp:nvSpPr>
      <dsp:spPr>
        <a:xfrm>
          <a:off x="1728661" y="1931101"/>
          <a:ext cx="708120" cy="708120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70BA990-3F68-3B4D-8475-12A805065C4B}">
      <dsp:nvSpPr>
        <dsp:cNvPr id="0" name=""/>
        <dsp:cNvSpPr/>
      </dsp:nvSpPr>
      <dsp:spPr>
        <a:xfrm rot="10800000">
          <a:off x="2082721" y="2850601"/>
          <a:ext cx="7565880" cy="70812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262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Calibri" panose="020F0502020204030204"/>
              <a:ea typeface="+mn-ea"/>
              <a:cs typeface="+mn-cs"/>
            </a:rPr>
            <a:t>İltihabi proseslərin sağalması üçün vacib şərtlərdən biri olan fizioloji sakitliyin olmaması</a:t>
          </a:r>
          <a:endParaRPr lang="en-US" sz="2200" kern="1200" dirty="0">
            <a:latin typeface="Calibri" panose="020F0502020204030204"/>
            <a:ea typeface="+mn-ea"/>
            <a:cs typeface="+mn-cs"/>
          </a:endParaRPr>
        </a:p>
      </dsp:txBody>
      <dsp:txXfrm rot="10800000">
        <a:off x="2259751" y="2850601"/>
        <a:ext cx="7388850" cy="708120"/>
      </dsp:txXfrm>
    </dsp:sp>
    <dsp:sp modelId="{33622B48-252C-AE49-B022-136B2D384D2F}">
      <dsp:nvSpPr>
        <dsp:cNvPr id="0" name=""/>
        <dsp:cNvSpPr/>
      </dsp:nvSpPr>
      <dsp:spPr>
        <a:xfrm>
          <a:off x="1728661" y="2850601"/>
          <a:ext cx="708120" cy="708120"/>
        </a:xfrm>
        <a:prstGeom prst="ellipse">
          <a:avLst/>
        </a:prstGeom>
        <a:blipFill>
          <a:blip xmlns:r="http://schemas.openxmlformats.org/officeDocument/2006/relationships"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50000" r="-50000"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23C6C2-B5DA-E04E-8C15-DA743813D426}">
      <dsp:nvSpPr>
        <dsp:cNvPr id="0" name=""/>
        <dsp:cNvSpPr/>
      </dsp:nvSpPr>
      <dsp:spPr>
        <a:xfrm rot="10800000">
          <a:off x="2082721" y="3770101"/>
          <a:ext cx="7565880" cy="70812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262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Calibri" panose="020F0502020204030204"/>
              <a:ea typeface="+mn-ea"/>
              <a:cs typeface="+mn-cs"/>
            </a:rPr>
            <a:t>Anal vəzlərin bağırsaq möhtəviyyatı ilə daim çirklənməsi</a:t>
          </a:r>
          <a:endParaRPr lang="en-US" sz="2200" kern="1200" dirty="0">
            <a:latin typeface="Calibri" panose="020F0502020204030204"/>
            <a:ea typeface="+mn-ea"/>
            <a:cs typeface="+mn-cs"/>
          </a:endParaRPr>
        </a:p>
      </dsp:txBody>
      <dsp:txXfrm rot="10800000">
        <a:off x="2259751" y="3770101"/>
        <a:ext cx="7388850" cy="708120"/>
      </dsp:txXfrm>
    </dsp:sp>
    <dsp:sp modelId="{A9F2FB9E-AAA7-9840-AFEC-73ECD0A9905E}">
      <dsp:nvSpPr>
        <dsp:cNvPr id="0" name=""/>
        <dsp:cNvSpPr/>
      </dsp:nvSpPr>
      <dsp:spPr>
        <a:xfrm>
          <a:off x="1728661" y="3770101"/>
          <a:ext cx="708120" cy="708120"/>
        </a:xfrm>
        <a:prstGeom prst="ellipse">
          <a:avLst/>
        </a:prstGeom>
        <a:blipFill dpi="0" rotWithShape="1"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72817" t="22017" r="-55189" b="-74019"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BB5D4AD-D9F4-2641-922A-612D771F3764}">
      <dsp:nvSpPr>
        <dsp:cNvPr id="0" name=""/>
        <dsp:cNvSpPr/>
      </dsp:nvSpPr>
      <dsp:spPr>
        <a:xfrm rot="10800000">
          <a:off x="2082721" y="4689601"/>
          <a:ext cx="7565880" cy="708120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12262" tIns="83820" rIns="156464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Calibri" panose="020F0502020204030204"/>
              <a:ea typeface="+mn-ea"/>
              <a:cs typeface="+mn-cs"/>
            </a:rPr>
            <a:t>Bağırsaq ətrafı toxumalarda regenerativ proseslərin pozulması</a:t>
          </a:r>
          <a:endParaRPr lang="en-US" sz="2200" kern="1200" dirty="0">
            <a:latin typeface="Calibri" panose="020F0502020204030204"/>
            <a:ea typeface="+mn-ea"/>
            <a:cs typeface="+mn-cs"/>
          </a:endParaRPr>
        </a:p>
      </dsp:txBody>
      <dsp:txXfrm rot="10800000">
        <a:off x="2259751" y="4689601"/>
        <a:ext cx="7388850" cy="708120"/>
      </dsp:txXfrm>
    </dsp:sp>
    <dsp:sp modelId="{0C338C28-4A11-5746-BC9E-85210C40C07B}">
      <dsp:nvSpPr>
        <dsp:cNvPr id="0" name=""/>
        <dsp:cNvSpPr/>
      </dsp:nvSpPr>
      <dsp:spPr>
        <a:xfrm>
          <a:off x="1728661" y="4689601"/>
          <a:ext cx="708120" cy="708120"/>
        </a:xfrm>
        <a:prstGeom prst="ellipse">
          <a:avLst/>
        </a:prstGeom>
        <a:blipFill>
          <a:blip xmlns:r="http://schemas.openxmlformats.org/officeDocument/2006/relationships"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4000" r="-14000"/>
          </a:stretch>
        </a:blip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2049E5-CAC5-AD4E-889A-2AD58CABDF04}">
      <dsp:nvSpPr>
        <dsp:cNvPr id="0" name=""/>
        <dsp:cNvSpPr/>
      </dsp:nvSpPr>
      <dsp:spPr>
        <a:xfrm>
          <a:off x="1338" y="941926"/>
          <a:ext cx="2193008" cy="219300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15713" tIns="27940" rIns="115713" bIns="279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Digital,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zond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müayinəsi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22497" y="1263085"/>
        <a:ext cx="1550690" cy="1550690"/>
      </dsp:txXfrm>
    </dsp:sp>
    <dsp:sp modelId="{6FB09041-5E28-314F-88F6-334BF43B005D}">
      <dsp:nvSpPr>
        <dsp:cNvPr id="0" name=""/>
        <dsp:cNvSpPr/>
      </dsp:nvSpPr>
      <dsp:spPr>
        <a:xfrm>
          <a:off x="1755745" y="941926"/>
          <a:ext cx="2193008" cy="219300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0689" tIns="25400" rIns="120689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Fistuloqrafiya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076904" y="1263085"/>
        <a:ext cx="1550690" cy="1550690"/>
      </dsp:txXfrm>
    </dsp:sp>
    <dsp:sp modelId="{4FAA61CB-74A3-4C4F-BF51-BA439F5C96B2}">
      <dsp:nvSpPr>
        <dsp:cNvPr id="0" name=""/>
        <dsp:cNvSpPr/>
      </dsp:nvSpPr>
      <dsp:spPr>
        <a:xfrm>
          <a:off x="3510151" y="941926"/>
          <a:ext cx="2193008" cy="219300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0689" tIns="25400" rIns="120689" bIns="2540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Rektal USM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831310" y="1263085"/>
        <a:ext cx="1550690" cy="1550690"/>
      </dsp:txXfrm>
    </dsp:sp>
    <dsp:sp modelId="{FE966AED-3643-364F-91EC-EEFF834E137D}">
      <dsp:nvSpPr>
        <dsp:cNvPr id="0" name=""/>
        <dsp:cNvSpPr/>
      </dsp:nvSpPr>
      <dsp:spPr>
        <a:xfrm>
          <a:off x="5264558" y="941926"/>
          <a:ext cx="2193008" cy="219300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0689" tIns="25400" rIns="120689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MRT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585717" y="1263085"/>
        <a:ext cx="1550690" cy="1550690"/>
      </dsp:txXfrm>
    </dsp:sp>
    <dsp:sp modelId="{ADC636F9-180D-9C46-A5FE-923CBF283A1E}">
      <dsp:nvSpPr>
        <dsp:cNvPr id="0" name=""/>
        <dsp:cNvSpPr/>
      </dsp:nvSpPr>
      <dsp:spPr>
        <a:xfrm>
          <a:off x="7018964" y="941926"/>
          <a:ext cx="2193008" cy="219300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0689" tIns="25400" rIns="120689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Endosko-piya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7340123" y="1263085"/>
        <a:ext cx="1550690" cy="1550690"/>
      </dsp:txXfrm>
    </dsp:sp>
    <dsp:sp modelId="{C61A6EFF-C8FB-B348-98A4-6B9D54BED071}">
      <dsp:nvSpPr>
        <dsp:cNvPr id="0" name=""/>
        <dsp:cNvSpPr/>
      </dsp:nvSpPr>
      <dsp:spPr>
        <a:xfrm>
          <a:off x="8773371" y="941926"/>
          <a:ext cx="2193008" cy="2193008"/>
        </a:xfrm>
        <a:prstGeom prst="ellipse">
          <a:avLst/>
        </a:prstGeom>
        <a:solidFill>
          <a:schemeClr val="l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20689" tIns="25400" rIns="120689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“Goodsall” qaydası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9094530" y="1263085"/>
        <a:ext cx="1550690" cy="155069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1FC00B-52AE-6240-BCA3-6F2229E2C1C5}">
      <dsp:nvSpPr>
        <dsp:cNvPr id="0" name=""/>
        <dsp:cNvSpPr/>
      </dsp:nvSpPr>
      <dsp:spPr>
        <a:xfrm>
          <a:off x="3456384" y="2380082"/>
          <a:ext cx="2445416" cy="42441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2205"/>
              </a:lnTo>
              <a:lnTo>
                <a:pt x="2445416" y="212205"/>
              </a:lnTo>
              <a:lnTo>
                <a:pt x="2445416" y="424411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6E5656-5E5C-4D4A-B128-C64F36970D9F}">
      <dsp:nvSpPr>
        <dsp:cNvPr id="0" name=""/>
        <dsp:cNvSpPr/>
      </dsp:nvSpPr>
      <dsp:spPr>
        <a:xfrm>
          <a:off x="3410664" y="2380082"/>
          <a:ext cx="91440" cy="42441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24411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AF4A96E-897D-9A4B-AAA5-4B81EFA78EDD}">
      <dsp:nvSpPr>
        <dsp:cNvPr id="0" name=""/>
        <dsp:cNvSpPr/>
      </dsp:nvSpPr>
      <dsp:spPr>
        <a:xfrm>
          <a:off x="1010967" y="2380082"/>
          <a:ext cx="2445416" cy="424411"/>
        </a:xfrm>
        <a:custGeom>
          <a:avLst/>
          <a:gdLst/>
          <a:ahLst/>
          <a:cxnLst/>
          <a:rect l="0" t="0" r="0" b="0"/>
          <a:pathLst>
            <a:path>
              <a:moveTo>
                <a:pt x="2445416" y="0"/>
              </a:moveTo>
              <a:lnTo>
                <a:pt x="2445416" y="212205"/>
              </a:lnTo>
              <a:lnTo>
                <a:pt x="0" y="212205"/>
              </a:lnTo>
              <a:lnTo>
                <a:pt x="0" y="424411"/>
              </a:lnTo>
            </a:path>
          </a:pathLst>
        </a:cu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61EEB5F-DDC6-694C-A809-11AB62C4C18A}">
      <dsp:nvSpPr>
        <dsp:cNvPr id="0" name=""/>
        <dsp:cNvSpPr/>
      </dsp:nvSpPr>
      <dsp:spPr>
        <a:xfrm>
          <a:off x="2445881" y="1369579"/>
          <a:ext cx="2021005" cy="10105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9144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Anal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kanalın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xərçəngi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60%</a:t>
          </a:r>
        </a:p>
      </dsp:txBody>
      <dsp:txXfrm>
        <a:off x="2445881" y="1369579"/>
        <a:ext cx="2021005" cy="1010502"/>
      </dsp:txXfrm>
    </dsp:sp>
    <dsp:sp modelId="{4530B2FC-EA11-E643-8C02-89E017F3A906}">
      <dsp:nvSpPr>
        <dsp:cNvPr id="0" name=""/>
        <dsp:cNvSpPr/>
      </dsp:nvSpPr>
      <dsp:spPr>
        <a:xfrm>
          <a:off x="464" y="2804493"/>
          <a:ext cx="2021005" cy="10105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9144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Kolloid xərçəng – 44%</a:t>
          </a:r>
          <a:endParaRPr lang="en-US" sz="20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464" y="2804493"/>
        <a:ext cx="2021005" cy="1010502"/>
      </dsp:txXfrm>
    </dsp:sp>
    <dsp:sp modelId="{610F8345-9728-6942-91D1-F00DB0F275E8}">
      <dsp:nvSpPr>
        <dsp:cNvPr id="0" name=""/>
        <dsp:cNvSpPr/>
      </dsp:nvSpPr>
      <dsp:spPr>
        <a:xfrm>
          <a:off x="2445881" y="2804493"/>
          <a:ext cx="2021005" cy="10105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9144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Skvamoz xərçəng – 34</a:t>
          </a:r>
          <a:r>
            <a:rPr lang="en-US" sz="1600" kern="120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%</a:t>
          </a:r>
          <a:endParaRPr lang="en-US" sz="1600" kern="1200" dirty="0"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445881" y="2804493"/>
        <a:ext cx="2021005" cy="1010502"/>
      </dsp:txXfrm>
    </dsp:sp>
    <dsp:sp modelId="{6D0F4006-ADD9-4A46-B700-D5184A862541}">
      <dsp:nvSpPr>
        <dsp:cNvPr id="0" name=""/>
        <dsp:cNvSpPr/>
      </dsp:nvSpPr>
      <dsp:spPr>
        <a:xfrm>
          <a:off x="4891298" y="2804493"/>
          <a:ext cx="2021005" cy="101050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914400" rtl="0" eaLnBrk="1" latinLnBrk="0" hangingPunct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Adenokarsinoma</a:t>
          </a:r>
          <a:r>
            <a:rPr lang="en-US" sz="200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– 22%</a:t>
          </a:r>
        </a:p>
      </dsp:txBody>
      <dsp:txXfrm>
        <a:off x="4891298" y="2804493"/>
        <a:ext cx="2021005" cy="101050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E9E36-390E-5D4B-B6FF-1FB070813705}">
      <dsp:nvSpPr>
        <dsp:cNvPr id="0" name=""/>
        <dsp:cNvSpPr/>
      </dsp:nvSpPr>
      <dsp:spPr>
        <a:xfrm>
          <a:off x="3080" y="1145688"/>
          <a:ext cx="6182022" cy="2472809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b="1" kern="1200" dirty="0" err="1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Konservativ</a:t>
          </a:r>
          <a:r>
            <a:rPr lang="en-US" sz="4300" b="1" kern="1200" dirty="0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4300" b="1" kern="1200" dirty="0" err="1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müalicə</a:t>
          </a:r>
          <a:endParaRPr lang="en-US" sz="4300" b="1" kern="1200" dirty="0"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>
        <a:off x="1239485" y="1145688"/>
        <a:ext cx="3709213" cy="2472809"/>
      </dsp:txXfrm>
    </dsp:sp>
    <dsp:sp modelId="{D1198AF2-8F06-7542-A88B-A60B0F6C4AE1}">
      <dsp:nvSpPr>
        <dsp:cNvPr id="0" name=""/>
        <dsp:cNvSpPr/>
      </dsp:nvSpPr>
      <dsp:spPr>
        <a:xfrm>
          <a:off x="5381440" y="1142527"/>
          <a:ext cx="5131078" cy="2479132"/>
        </a:xfrm>
        <a:prstGeom prst="chevron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Oturaq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vannalar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İsidici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kompres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Defekasiyanın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tənzimlənməsi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Məlhəmli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sarğılara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Antibiotiklər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Rentgenoterapiya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.</a:t>
          </a:r>
        </a:p>
      </dsp:txBody>
      <dsp:txXfrm>
        <a:off x="6621006" y="1142527"/>
        <a:ext cx="2651946" cy="2479132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E9E36-390E-5D4B-B6FF-1FB070813705}">
      <dsp:nvSpPr>
        <dsp:cNvPr id="0" name=""/>
        <dsp:cNvSpPr/>
      </dsp:nvSpPr>
      <dsp:spPr>
        <a:xfrm>
          <a:off x="2995" y="705959"/>
          <a:ext cx="6011261" cy="2404504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b="1" kern="1200">
              <a:latin typeface="+mn-lt"/>
              <a:ea typeface="+mj-ea"/>
              <a:cs typeface="+mj-cs"/>
            </a:rPr>
            <a:t>A</a:t>
          </a:r>
          <a:r>
            <a:rPr lang="az-Latn-AZ" sz="4300" b="1" kern="1200">
              <a:latin typeface="+mn-lt"/>
              <a:ea typeface="+mj-ea"/>
              <a:cs typeface="+mj-cs"/>
            </a:rPr>
            <a:t>z invaziv</a:t>
          </a:r>
          <a:r>
            <a:rPr lang="en-US" sz="4300" b="1" kern="1200">
              <a:latin typeface="+mn-lt"/>
              <a:ea typeface="+mj-ea"/>
              <a:cs typeface="+mj-cs"/>
            </a:rPr>
            <a:t>-cərrahi müalicə</a:t>
          </a:r>
          <a:endParaRPr lang="en-US" sz="4300" b="1" kern="1200" dirty="0">
            <a:latin typeface="+mn-lt"/>
            <a:ea typeface="+mj-ea"/>
            <a:cs typeface="+mj-cs"/>
          </a:endParaRPr>
        </a:p>
      </dsp:txBody>
      <dsp:txXfrm>
        <a:off x="1205247" y="705959"/>
        <a:ext cx="3606757" cy="2404504"/>
      </dsp:txXfrm>
    </dsp:sp>
    <dsp:sp modelId="{D1198AF2-8F06-7542-A88B-A60B0F6C4AE1}">
      <dsp:nvSpPr>
        <dsp:cNvPr id="0" name=""/>
        <dsp:cNvSpPr/>
      </dsp:nvSpPr>
      <dsp:spPr>
        <a:xfrm>
          <a:off x="5232793" y="910342"/>
          <a:ext cx="4989347" cy="1995738"/>
        </a:xfrm>
        <a:prstGeom prst="chevron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>
              <a:latin typeface="Calibri" panose="020F0502020204030204"/>
              <a:ea typeface="+mn-ea"/>
              <a:cs typeface="+mn-cs"/>
            </a:rPr>
            <a:t>- Fibrin yapışdırıcıdan istifadə (fibrin glue – Surgisis AFP® – Cook Surgical);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>
              <a:latin typeface="Calibri" panose="020F0502020204030204"/>
              <a:ea typeface="+mn-ea"/>
              <a:cs typeface="+mn-cs"/>
            </a:rPr>
            <a:t>- Tıxac texnikası (GORE® BİO-A® Fistula Plug).</a:t>
          </a:r>
          <a:endParaRPr lang="en-US" sz="1800" b="0" kern="1200" dirty="0">
            <a:latin typeface="Calibri" panose="020F0502020204030204"/>
            <a:ea typeface="+mn-ea"/>
            <a:cs typeface="+mn-cs"/>
          </a:endParaRPr>
        </a:p>
      </dsp:txBody>
      <dsp:txXfrm>
        <a:off x="6230662" y="910342"/>
        <a:ext cx="2993609" cy="1995738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8E9E36-390E-5D4B-B6FF-1FB070813705}">
      <dsp:nvSpPr>
        <dsp:cNvPr id="0" name=""/>
        <dsp:cNvSpPr/>
      </dsp:nvSpPr>
      <dsp:spPr>
        <a:xfrm>
          <a:off x="4497" y="802813"/>
          <a:ext cx="5472857" cy="2146853"/>
        </a:xfrm>
        <a:prstGeom prst="chevron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4610" tIns="27305" rIns="0" bIns="27305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300" b="1" kern="1200" dirty="0" err="1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Cərrahi</a:t>
          </a:r>
          <a:r>
            <a:rPr lang="en-US" sz="4300" b="1" kern="1200" dirty="0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 </a:t>
          </a:r>
          <a:r>
            <a:rPr lang="en-US" sz="4300" b="1" kern="1200" dirty="0" err="1">
              <a:latin typeface="Arial" panose="020B0604020202020204" pitchFamily="34" charset="0"/>
              <a:ea typeface="+mj-ea"/>
              <a:cs typeface="Arial" panose="020B0604020202020204" pitchFamily="34" charset="0"/>
            </a:rPr>
            <a:t>müalicə</a:t>
          </a:r>
          <a:endParaRPr lang="en-US" sz="4300" b="1" kern="1200" dirty="0">
            <a:latin typeface="Arial" panose="020B0604020202020204" pitchFamily="34" charset="0"/>
            <a:ea typeface="+mj-ea"/>
            <a:cs typeface="Arial" panose="020B0604020202020204" pitchFamily="34" charset="0"/>
          </a:endParaRPr>
        </a:p>
      </dsp:txBody>
      <dsp:txXfrm>
        <a:off x="1077924" y="802813"/>
        <a:ext cx="3326004" cy="2146853"/>
      </dsp:txXfrm>
    </dsp:sp>
    <dsp:sp modelId="{D1198AF2-8F06-7542-A88B-A60B0F6C4AE1}">
      <dsp:nvSpPr>
        <dsp:cNvPr id="0" name=""/>
        <dsp:cNvSpPr/>
      </dsp:nvSpPr>
      <dsp:spPr>
        <a:xfrm>
          <a:off x="4262140" y="564667"/>
          <a:ext cx="7758675" cy="2623146"/>
        </a:xfrm>
        <a:prstGeom prst="chevron">
          <a:avLst/>
        </a:prstGeom>
        <a:solidFill>
          <a:schemeClr val="l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bg1">
              <a:alpha val="9000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Lazer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texnikası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VAFFT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texnikası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(Video-assisted anal fistula treatment);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LİFT (ligation of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intersphincteric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fistula tract)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texnikası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Seton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texnikası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Fistulotomiya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b="0" kern="1200" dirty="0" err="1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fistulektomiya</a:t>
          </a:r>
          <a:r>
            <a:rPr lang="en-US" sz="1800" b="0" kern="1200" dirty="0">
              <a:latin typeface="Arial" panose="020B0604020202020204" pitchFamily="34" charset="0"/>
              <a:ea typeface="+mn-ea"/>
              <a:cs typeface="Arial" panose="020B0604020202020204" pitchFamily="34" charset="0"/>
            </a:rPr>
            <a:t>;</a:t>
          </a:r>
        </a:p>
        <a:p>
          <a:pPr marL="0" lvl="0" indent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endParaRPr lang="en-US" sz="1800" b="0" kern="1200" dirty="0">
            <a:latin typeface="Calibri" panose="020F0502020204030204"/>
            <a:ea typeface="+mn-ea"/>
            <a:cs typeface="+mn-cs"/>
          </a:endParaRPr>
        </a:p>
      </dsp:txBody>
      <dsp:txXfrm>
        <a:off x="5573713" y="564667"/>
        <a:ext cx="5135529" cy="26231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List9">
  <dgm:title val=""/>
  <dgm:desc val=""/>
  <dgm:catLst>
    <dgm:cat type="list" pri="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3" srcId="0" destId="1" srcOrd="0" destOrd="0"/>
        <dgm:cxn modelId="4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2"/>
        <dgm:pt modelId="21"/>
        <dgm:pt modelId="22"/>
        <dgm:pt modelId="23"/>
        <dgm:pt modelId="24"/>
        <dgm:pt modelId="3"/>
        <dgm:pt modelId="31"/>
        <dgm:pt modelId="32"/>
        <dgm:pt modelId="33"/>
        <dgm:pt modelId="34"/>
      </dgm:ptLst>
      <dgm:cxnLst>
        <dgm:cxn modelId="4" srcId="0" destId="1" srcOrd="0" destOrd="0"/>
        <dgm:cxn modelId="5" srcId="0" destId="2" srcOrd="1" destOrd="0"/>
        <dgm:cxn modelId="6" srcId="0" destId="3" srcOrd="1" destOrd="0"/>
        <dgm:cxn modelId="15" srcId="1" destId="11" srcOrd="0" destOrd="0"/>
        <dgm:cxn modelId="16" srcId="1" destId="12" srcOrd="0" destOrd="0"/>
        <dgm:cxn modelId="17" srcId="1" destId="13" srcOrd="0" destOrd="0"/>
        <dgm:cxn modelId="18" srcId="1" destId="14" srcOrd="0" destOrd="0"/>
        <dgm:cxn modelId="25" srcId="2" destId="21" srcOrd="0" destOrd="0"/>
        <dgm:cxn modelId="26" srcId="2" destId="22" srcOrd="0" destOrd="0"/>
        <dgm:cxn modelId="27" srcId="2" destId="23" srcOrd="0" destOrd="0"/>
        <dgm:cxn modelId="28" srcId="2" destId="24" srcOrd="0" destOrd="0"/>
        <dgm:cxn modelId="35" srcId="3" destId="31" srcOrd="0" destOrd="0"/>
        <dgm:cxn modelId="36" srcId="3" destId="32" srcOrd="0" destOrd="0"/>
        <dgm:cxn modelId="37" srcId="3" destId="33" srcOrd="0" destOrd="0"/>
        <dgm:cxn modelId="38" srcId="3" destId="34" srcOrd="0" destOrd="0"/>
      </dgm:cxnLst>
      <dgm:bg/>
      <dgm:whole/>
    </dgm:dataModel>
  </dgm:clrData>
  <dgm:layoutNode name="list">
    <dgm:varLst>
      <dgm:dir/>
      <dgm:animLvl val="lvl"/>
    </dgm:varLst>
    <dgm:choose name="Name0">
      <dgm:if name="Name1" func="var" arg="dir" op="equ" val="norm">
        <dgm:alg type="lin">
          <dgm:param type="linDir" val="fromL"/>
          <dgm:param type="fallback" val="2D"/>
          <dgm:param type="nodeVertAlign" val="t"/>
        </dgm:alg>
      </dgm:if>
      <dgm:else name="Name2">
        <dgm:alg type="lin">
          <dgm:param type="linDir" val="fromR"/>
          <dgm:param type="fallback" val="2D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ircle" refType="w" fact="0.5"/>
      <dgm:constr type="w" for="ch" forName="vertFlow" refType="w" fact="0.75"/>
      <dgm:constr type="h" for="des" forName="firstComp" refType="w" refFor="ch" refForName="vertFlow" fact="0.667"/>
      <dgm:constr type="h" for="des" forName="comp" refType="h" refFor="des" refForName="firstComp" op="equ"/>
      <dgm:constr type="h" for="des" forName="topSpace" refType="w" refFor="ch" refForName="circle" op="equ" fact="0.4"/>
      <dgm:constr type="w" for="ch" forName="posSpace" refType="w" fact="0.4"/>
      <dgm:constr type="w" for="ch" forName="negSpace" refType="w" fact="-1.15"/>
      <dgm:constr type="w" for="ch" forName="transSpace" refType="w" fact="0.75"/>
      <dgm:constr type="primFontSz" for="ch" forName="circle" op="equ" val="65"/>
      <dgm:constr type="primFontSz" for="des" forName="firstChildTx" val="65"/>
      <dgm:constr type="primFontSz" for="des" forName="childTx" refType="primFontSz" refFor="des" refForName="firstChildTx" op="equ"/>
    </dgm:constrLst>
    <dgm:ruleLst/>
    <dgm:forEach name="Name3" axis="ch" ptType="node">
      <dgm:layoutNode name="pos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vertFlow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firstComp" refType="w"/>
          <dgm:constr type="w" for="ch" forName="comp" refType="w"/>
        </dgm:constrLst>
        <dgm:ruleLst/>
        <dgm:layoutNode name="top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firstComp">
          <dgm:alg type="composite"/>
          <dgm:shape xmlns:r="http://schemas.openxmlformats.org/officeDocument/2006/relationships" r:blip="">
            <dgm:adjLst/>
          </dgm:shape>
          <dgm:presOf/>
          <dgm:choose name="Name4">
            <dgm:if name="Name5" func="var" arg="dir" op="equ" val="norm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 refType="w" fact="0.16"/>
                <dgm:constr type="r" for="ch" forName="firstChildTx" refType="w"/>
                <dgm:constr type="h" for="ch" forName="firstChildTx" refFor="ch" refForName="firstChild" op="equ"/>
              </dgm:constrLst>
            </dgm:if>
            <dgm:else name="Name6">
              <dgm:constrLst>
                <dgm:constr type="l" for="ch" forName="firstChild"/>
                <dgm:constr type="t" for="ch" forName="firstChild"/>
                <dgm:constr type="w" for="ch" forName="firstChild" refType="w"/>
                <dgm:constr type="h" for="ch" forName="firstChild" refType="h"/>
                <dgm:constr type="l" for="ch" forName="firstChildTx"/>
                <dgm:constr type="r" for="ch" forName="firstChildTx" refType="w" fact="0.825"/>
                <dgm:constr type="h" for="ch" forName="firstChildTx" refFor="ch" refForName="firstChild" op="equ"/>
              </dgm:constrLst>
            </dgm:else>
          </dgm:choose>
          <dgm:ruleLst/>
          <dgm:layoutNode name="firstChild" styleLbl="bgAccFollowNode1">
            <dgm:alg type="sp"/>
            <dgm:shape xmlns:r="http://schemas.openxmlformats.org/officeDocument/2006/relationships" type="rect" r:blip="">
              <dgm:adjLst/>
            </dgm:shape>
            <dgm:presOf axis="ch desOrSelf" ptType="node node" cnt="1 0"/>
            <dgm:constrLst/>
            <dgm:ruleLst/>
          </dgm:layoutNode>
          <dgm:layoutNode name="firstChildTx" styleLbl="bgAccFollowNode1">
            <dgm:varLst>
              <dgm:bulletEnabled val="1"/>
            </dgm:varLst>
            <dgm:alg type="tx">
              <dgm:param type="parTxLTRAlign" val="l"/>
            </dgm:alg>
            <dgm:shape xmlns:r="http://schemas.openxmlformats.org/officeDocument/2006/relationships" type="rect" r:blip="" hideGeom="1">
              <dgm:adjLst/>
            </dgm:shape>
            <dgm:presOf axis="ch desOrSelf" ptType="node node" cnt="1 0"/>
            <dgm:choose name="Name7">
              <dgm:if name="Name8" func="var" arg="dir" op="equ" val="norm">
                <dgm:constrLst>
                  <dgm:constr type="primFontSz" val="65"/>
                  <dgm:constr type="lMarg"/>
                </dgm:constrLst>
              </dgm:if>
              <dgm:else name="Name9">
                <dgm:constrLst>
                  <dgm:constr type="primFontSz" val="65"/>
                  <dgm:constr type="r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forEach name="Name10" axis="ch" ptType="node" st="2">
          <dgm:layoutNode name="comp">
            <dgm:alg type="composite"/>
            <dgm:shape xmlns:r="http://schemas.openxmlformats.org/officeDocument/2006/relationships" r:blip="">
              <dgm:adjLst/>
            </dgm:shape>
            <dgm:presOf/>
            <dgm:choose name="Name11">
              <dgm:if name="Name12" func="var" arg="dir" op="equ" val="norm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 refType="w" fact="0.16"/>
                  <dgm:constr type="r" for="ch" forName="childTx" refType="w"/>
                  <dgm:constr type="h" for="ch" forName="childTx" refFor="ch" refForName="child" op="equ"/>
                </dgm:constrLst>
              </dgm:if>
              <dgm:else name="Name13">
                <dgm:constrLst>
                  <dgm:constr type="l" for="ch" forName="child"/>
                  <dgm:constr type="t" for="ch" forName="child"/>
                  <dgm:constr type="w" for="ch" forName="child" refType="w"/>
                  <dgm:constr type="h" for="ch" forName="child" refType="h"/>
                  <dgm:constr type="l" for="ch" forName="childTx"/>
                  <dgm:constr type="r" for="ch" forName="childTx" refType="w" fact="0.825"/>
                  <dgm:constr type="h" for="ch" forName="childTx" refFor="ch" refForName="child" op="equ"/>
                </dgm:constrLst>
              </dgm:else>
            </dgm:choose>
            <dgm:ruleLst/>
            <dgm:layoutNode name="child" styleLbl="bgAccFollowNode1">
              <dgm:alg type="sp"/>
              <dgm:shape xmlns:r="http://schemas.openxmlformats.org/officeDocument/2006/relationships" type="rect" r:blip="">
                <dgm:adjLst/>
              </dgm:shape>
              <dgm:presOf axis="desOrSelf" ptType="node"/>
              <dgm:constrLst/>
              <dgm:ruleLst/>
            </dgm:layoutNode>
            <dgm:layoutNode name="childTx" styleLbl="bgAccFollowNode1">
              <dgm:varLst>
                <dgm:bulletEnabled val="1"/>
              </dgm:varLst>
              <dgm:alg type="tx">
                <dgm:param type="parTxLTRAlign" val="l"/>
              </dgm:alg>
              <dgm:shape xmlns:r="http://schemas.openxmlformats.org/officeDocument/2006/relationships" type="rect" r:blip="" hideGeom="1">
                <dgm:adjLst/>
              </dgm:shape>
              <dgm:presOf axis="desOrSelf" ptType="node"/>
              <dgm:choose name="Name14">
                <dgm:if name="Name15" func="var" arg="dir" op="equ" val="norm">
                  <dgm:constrLst>
                    <dgm:constr type="primFontSz" val="65"/>
                    <dgm:constr type="lMarg"/>
                  </dgm:constrLst>
                </dgm:if>
                <dgm:else name="Name16">
                  <dgm:constrLst>
                    <dgm:constr type="primFontSz" val="65"/>
                    <dgm:constr type="rMarg"/>
                  </dgm:constrLst>
                </dgm:else>
              </dgm:choose>
              <dgm:ruleLst>
                <dgm:rule type="primFontSz" val="5" fact="NaN" max="NaN"/>
              </dgm:ruleLst>
            </dgm:layoutNode>
          </dgm:layoutNode>
        </dgm:forEach>
      </dgm:layoutNode>
      <dgm:layoutNode name="neg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ircle" styleLbl="node1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lMarg"/>
          <dgm:constr type="rMarg"/>
          <dgm:constr type="tMarg"/>
          <dgm:constr type="bMarg"/>
          <dgm:constr type="h" refType="w"/>
        </dgm:constrLst>
        <dgm:ruleLst>
          <dgm:rule type="primFontSz" val="5" fact="NaN" max="NaN"/>
        </dgm:ruleLst>
      </dgm:layoutNode>
      <dgm:forEach name="Name17" axis="followSib" ptType="sibTrans" cnt="1">
        <dgm:layoutNode name="trans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11825399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438603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9020314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837634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2597158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3498841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814027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3466592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28237872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263283221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Müəlliflər</a:t>
            </a:r>
          </a:p>
        </p:txBody>
      </p:sp>
    </p:spTree>
    <p:extLst>
      <p:ext uri="{BB962C8B-B14F-4D97-AF65-F5344CB8AC3E}">
        <p14:creationId xmlns:p14="http://schemas.microsoft.com/office/powerpoint/2010/main" val="3125713455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 userDrawn="1"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6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Dos.Dr.</a:t>
            </a:r>
            <a:r>
              <a:rPr lang="az-Latn-AZ" sz="1600" b="1" baseline="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S. İmanova, Dr. N.Süleymanova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6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Anorektum</a:t>
            </a:r>
            <a:endParaRPr lang="en-US" sz="1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541649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3.xml"/><Relationship Id="rId13" Type="http://schemas.openxmlformats.org/officeDocument/2006/relationships/diagramLayout" Target="../diagrams/layout4.xml"/><Relationship Id="rId3" Type="http://schemas.openxmlformats.org/officeDocument/2006/relationships/diagramLayout" Target="../diagrams/layout2.xml"/><Relationship Id="rId7" Type="http://schemas.openxmlformats.org/officeDocument/2006/relationships/diagramData" Target="../diagrams/data3.xml"/><Relationship Id="rId12" Type="http://schemas.openxmlformats.org/officeDocument/2006/relationships/diagramData" Target="../diagrams/data4.xml"/><Relationship Id="rId2" Type="http://schemas.openxmlformats.org/officeDocument/2006/relationships/diagramData" Target="../diagrams/data2.xml"/><Relationship Id="rId16" Type="http://schemas.microsoft.com/office/2007/relationships/diagramDrawing" Target="../diagrams/drawing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5" Type="http://schemas.openxmlformats.org/officeDocument/2006/relationships/diagramColors" Target="../diagrams/colors4.xml"/><Relationship Id="rId10" Type="http://schemas.openxmlformats.org/officeDocument/2006/relationships/diagramColors" Target="../diagrams/colors3.xml"/><Relationship Id="rId4" Type="http://schemas.openxmlformats.org/officeDocument/2006/relationships/diagramQuickStyle" Target="../diagrams/quickStyle2.xml"/><Relationship Id="rId9" Type="http://schemas.openxmlformats.org/officeDocument/2006/relationships/diagramQuickStyle" Target="../diagrams/quickStyle3.xml"/><Relationship Id="rId14" Type="http://schemas.openxmlformats.org/officeDocument/2006/relationships/diagramQuickStyle" Target="../diagrams/quickStyle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29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3" Type="http://schemas.openxmlformats.org/officeDocument/2006/relationships/diagramLayout" Target="../diagrams/layout7.xml"/><Relationship Id="rId7" Type="http://schemas.openxmlformats.org/officeDocument/2006/relationships/image" Target="../media/image31.jpeg"/><Relationship Id="rId12" Type="http://schemas.openxmlformats.org/officeDocument/2006/relationships/image" Target="../media/image44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11" Type="http://schemas.openxmlformats.org/officeDocument/2006/relationships/image" Target="../media/image9.jpeg"/><Relationship Id="rId5" Type="http://schemas.openxmlformats.org/officeDocument/2006/relationships/diagramColors" Target="../diagrams/colors7.xml"/><Relationship Id="rId10" Type="http://schemas.openxmlformats.org/officeDocument/2006/relationships/image" Target="../media/image43.jpeg"/><Relationship Id="rId4" Type="http://schemas.openxmlformats.org/officeDocument/2006/relationships/diagramQuickStyle" Target="../diagrams/quickStyle7.xml"/><Relationship Id="rId9" Type="http://schemas.openxmlformats.org/officeDocument/2006/relationships/image" Target="../media/image42.jpe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7" Type="http://schemas.openxmlformats.org/officeDocument/2006/relationships/image" Target="../media/image45.jpeg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7" Type="http://schemas.openxmlformats.org/officeDocument/2006/relationships/image" Target="../media/image46.jpeg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diagramLayout" Target="../diagrams/layout11.xml"/><Relationship Id="rId7" Type="http://schemas.openxmlformats.org/officeDocument/2006/relationships/image" Target="../media/image47.jpeg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Relationship Id="rId9" Type="http://schemas.openxmlformats.org/officeDocument/2006/relationships/image" Target="../media/image49.jpeg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az-Latn-AZ" altLang="en-US" sz="5400" dirty="0"/>
              <a:t>Düz bağırsağın və anusun cərrahi xəstəlikləri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dirty="0"/>
              <a:t>Dos. Dr. İmanova Solmaz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 Nuranə Süleymanova</a:t>
            </a:r>
            <a:endParaRPr lang="az-Latn-AZ" altLang="en-US" sz="2400" dirty="0"/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</p:spTree>
    <p:extLst>
      <p:ext uri="{BB962C8B-B14F-4D97-AF65-F5344CB8AC3E}">
        <p14:creationId xmlns:p14="http://schemas.microsoft.com/office/powerpoint/2010/main" val="6819252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2800" dirty="0"/>
              <a:t>Düz bağırsağın anatomiyası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62FB8-5033-0049-8C3E-6105C84CA9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bağırsaq</a:t>
            </a:r>
            <a:r>
              <a:rPr lang="en-US" sz="2400" dirty="0"/>
              <a:t> S-</a:t>
            </a:r>
            <a:r>
              <a:rPr lang="en-US" sz="2400" dirty="0" err="1"/>
              <a:t>vari</a:t>
            </a:r>
            <a:r>
              <a:rPr lang="en-US" sz="2400" dirty="0"/>
              <a:t> </a:t>
            </a:r>
            <a:r>
              <a:rPr lang="en-US" sz="2400" dirty="0" err="1"/>
              <a:t>bağırsaq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anal </a:t>
            </a:r>
            <a:r>
              <a:rPr lang="en-US" sz="2400" dirty="0" err="1"/>
              <a:t>həlqə</a:t>
            </a:r>
            <a:r>
              <a:rPr lang="en-US" sz="2400" dirty="0"/>
              <a:t> </a:t>
            </a:r>
            <a:r>
              <a:rPr lang="en-US" sz="2400" dirty="0" err="1"/>
              <a:t>arasında</a:t>
            </a:r>
            <a:r>
              <a:rPr lang="en-US" sz="2400" dirty="0"/>
              <a:t> </a:t>
            </a:r>
            <a:r>
              <a:rPr lang="en-US" sz="2400" dirty="0" err="1"/>
              <a:t>yerləşir</a:t>
            </a:r>
            <a:r>
              <a:rPr lang="en-US" sz="2400" dirty="0"/>
              <a:t>, 12-15 </a:t>
            </a:r>
            <a:r>
              <a:rPr lang="en-US" sz="2400" dirty="0" err="1"/>
              <a:t>sm</a:t>
            </a:r>
            <a:r>
              <a:rPr lang="en-US" sz="2400" dirty="0"/>
              <a:t> </a:t>
            </a:r>
            <a:r>
              <a:rPr lang="en-US" sz="2400" dirty="0" err="1"/>
              <a:t>uzunluğa</a:t>
            </a:r>
            <a:r>
              <a:rPr lang="en-US" sz="2400" dirty="0"/>
              <a:t> </a:t>
            </a:r>
            <a:r>
              <a:rPr lang="en-US" sz="2400" dirty="0" err="1"/>
              <a:t>malikdir</a:t>
            </a:r>
            <a:r>
              <a:rPr lang="en-US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bağırsağın</a:t>
            </a:r>
            <a:r>
              <a:rPr lang="en-US" sz="2400" dirty="0"/>
              <a:t> </a:t>
            </a:r>
            <a:r>
              <a:rPr lang="en-US" sz="2400" dirty="0" err="1"/>
              <a:t>uzunluğunun</a:t>
            </a:r>
            <a:r>
              <a:rPr lang="en-US" sz="2400" dirty="0"/>
              <a:t> 1/5- </a:t>
            </a:r>
            <a:r>
              <a:rPr lang="en-US" sz="2400" dirty="0" err="1"/>
              <a:t>ampulaüstü</a:t>
            </a:r>
            <a:r>
              <a:rPr lang="en-US" sz="2400" dirty="0"/>
              <a:t> </a:t>
            </a:r>
            <a:r>
              <a:rPr lang="en-US" sz="2400" dirty="0" err="1"/>
              <a:t>hissəsinin</a:t>
            </a:r>
            <a:r>
              <a:rPr lang="en-US" sz="2400" dirty="0"/>
              <a:t>, 3/5-ü </a:t>
            </a:r>
            <a:r>
              <a:rPr lang="en-US" sz="2400" dirty="0" err="1"/>
              <a:t>ampulyar</a:t>
            </a:r>
            <a:r>
              <a:rPr lang="en-US" sz="2400" dirty="0"/>
              <a:t> </a:t>
            </a:r>
            <a:r>
              <a:rPr lang="en-US" sz="2400" dirty="0" err="1"/>
              <a:t>hissənin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digər</a:t>
            </a:r>
            <a:r>
              <a:rPr lang="en-US" sz="2400" dirty="0"/>
              <a:t> 1/5-i </a:t>
            </a:r>
            <a:r>
              <a:rPr lang="en-US" sz="2400" dirty="0" err="1"/>
              <a:t>isə</a:t>
            </a:r>
            <a:r>
              <a:rPr lang="en-US" sz="2400" dirty="0"/>
              <a:t> anal </a:t>
            </a:r>
            <a:r>
              <a:rPr lang="en-US" sz="2400" dirty="0" err="1"/>
              <a:t>kanalın</a:t>
            </a:r>
            <a:r>
              <a:rPr lang="en-US" sz="2400" dirty="0"/>
              <a:t> </a:t>
            </a:r>
            <a:r>
              <a:rPr lang="en-US" sz="2400" dirty="0" err="1"/>
              <a:t>payında</a:t>
            </a:r>
            <a:r>
              <a:rPr lang="en-US" sz="2400" dirty="0"/>
              <a:t> </a:t>
            </a:r>
            <a:r>
              <a:rPr lang="en-US" sz="2400" dirty="0" err="1"/>
              <a:t>düşür</a:t>
            </a:r>
            <a:r>
              <a:rPr lang="en-US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bağırsaq</a:t>
            </a:r>
            <a:r>
              <a:rPr lang="en-US" sz="2400" dirty="0"/>
              <a:t> </a:t>
            </a:r>
            <a:r>
              <a:rPr lang="en-US" sz="2400" dirty="0" err="1"/>
              <a:t>yuxarı</a:t>
            </a:r>
            <a:r>
              <a:rPr lang="en-US" sz="2400" dirty="0"/>
              <a:t> </a:t>
            </a:r>
            <a:r>
              <a:rPr lang="en-US" sz="2400" dirty="0" err="1"/>
              <a:t>ampulyar</a:t>
            </a:r>
            <a:r>
              <a:rPr lang="en-US" sz="2400" dirty="0"/>
              <a:t> </a:t>
            </a:r>
            <a:r>
              <a:rPr lang="en-US" sz="2400" dirty="0" err="1"/>
              <a:t>hissədə</a:t>
            </a:r>
            <a:r>
              <a:rPr lang="en-US" sz="2400" dirty="0"/>
              <a:t> 3 </a:t>
            </a:r>
            <a:r>
              <a:rPr lang="en-US" sz="2400" dirty="0" err="1"/>
              <a:t>tərəfdən</a:t>
            </a:r>
            <a:r>
              <a:rPr lang="en-US" sz="2400" dirty="0"/>
              <a:t> </a:t>
            </a:r>
            <a:r>
              <a:rPr lang="en-US" sz="2400" dirty="0" err="1"/>
              <a:t>peritonla</a:t>
            </a:r>
            <a:r>
              <a:rPr lang="en-US" sz="2400" dirty="0"/>
              <a:t> </a:t>
            </a:r>
            <a:r>
              <a:rPr lang="en-US" sz="2400" dirty="0" err="1"/>
              <a:t>örtülür</a:t>
            </a:r>
            <a:r>
              <a:rPr lang="en-US" sz="2400" dirty="0"/>
              <a:t>, </a:t>
            </a:r>
            <a:r>
              <a:rPr lang="en-US" sz="2400" dirty="0" err="1"/>
              <a:t>aşağı</a:t>
            </a:r>
            <a:r>
              <a:rPr lang="en-US" sz="2400" dirty="0"/>
              <a:t> </a:t>
            </a:r>
            <a:r>
              <a:rPr lang="en-US" sz="2400" dirty="0" err="1"/>
              <a:t>getdikcə</a:t>
            </a:r>
            <a:r>
              <a:rPr lang="en-US" sz="2400" dirty="0"/>
              <a:t> </a:t>
            </a:r>
            <a:r>
              <a:rPr lang="en-US" sz="2400" dirty="0" err="1"/>
              <a:t>periton</a:t>
            </a:r>
            <a:r>
              <a:rPr lang="en-US" sz="2400" dirty="0"/>
              <a:t> </a:t>
            </a:r>
            <a:r>
              <a:rPr lang="en-US" sz="2400" dirty="0" err="1"/>
              <a:t>təbəqəsi</a:t>
            </a:r>
            <a:r>
              <a:rPr lang="en-US" sz="2400" dirty="0"/>
              <a:t> </a:t>
            </a:r>
            <a:r>
              <a:rPr lang="en-US" sz="2400" dirty="0" err="1"/>
              <a:t>tədricən</a:t>
            </a:r>
            <a:r>
              <a:rPr lang="en-US" sz="2400" dirty="0"/>
              <a:t> </a:t>
            </a:r>
            <a:r>
              <a:rPr lang="en-US" sz="2400" dirty="0" err="1"/>
              <a:t>itir</a:t>
            </a:r>
            <a:r>
              <a:rPr lang="en-US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Boylama</a:t>
            </a:r>
            <a:r>
              <a:rPr lang="en-US" sz="2400" dirty="0"/>
              <a:t> </a:t>
            </a:r>
            <a:r>
              <a:rPr lang="en-US" sz="2400" dirty="0" err="1"/>
              <a:t>qırışlar</a:t>
            </a:r>
            <a:r>
              <a:rPr lang="en-US" sz="2400" dirty="0"/>
              <a:t> anal (</a:t>
            </a:r>
            <a:r>
              <a:rPr lang="en-US" sz="2400" dirty="0" err="1"/>
              <a:t>Morqan</a:t>
            </a:r>
            <a:r>
              <a:rPr lang="en-US" sz="2400" dirty="0"/>
              <a:t>) </a:t>
            </a:r>
            <a:r>
              <a:rPr lang="en-US" sz="2400" dirty="0" err="1"/>
              <a:t>sütunlar</a:t>
            </a:r>
            <a:r>
              <a:rPr lang="en-US" sz="2400" dirty="0"/>
              <a:t> </a:t>
            </a:r>
            <a:r>
              <a:rPr lang="en-US" sz="2400" dirty="0" err="1"/>
              <a:t>adlanır</a:t>
            </a:r>
            <a:r>
              <a:rPr lang="en-US" sz="2400" dirty="0"/>
              <a:t>. </a:t>
            </a:r>
            <a:r>
              <a:rPr lang="en-US" sz="2400" dirty="0" err="1"/>
              <a:t>Həmin</a:t>
            </a:r>
            <a:r>
              <a:rPr lang="en-US" sz="2400" dirty="0"/>
              <a:t> </a:t>
            </a:r>
            <a:r>
              <a:rPr lang="en-US" sz="2400" dirty="0" err="1"/>
              <a:t>sütunlar</a:t>
            </a:r>
            <a:r>
              <a:rPr lang="en-US" sz="2400" dirty="0"/>
              <a:t> </a:t>
            </a:r>
            <a:r>
              <a:rPr lang="en-US" sz="2400" dirty="0" err="1"/>
              <a:t>arasında</a:t>
            </a:r>
            <a:r>
              <a:rPr lang="en-US" sz="2400" dirty="0"/>
              <a:t> anal </a:t>
            </a:r>
            <a:r>
              <a:rPr lang="en-US" sz="2400" dirty="0" err="1"/>
              <a:t>kriptlər</a:t>
            </a:r>
            <a:r>
              <a:rPr lang="en-US" sz="2400" dirty="0"/>
              <a:t> </a:t>
            </a:r>
            <a:r>
              <a:rPr lang="en-US" sz="2400" dirty="0" err="1"/>
              <a:t>yerləşir</a:t>
            </a:r>
            <a:r>
              <a:rPr lang="en-US" sz="2400" dirty="0"/>
              <a:t>.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547FF31D-C9DD-0144-9C0A-A185DC93473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3600" y="1412776"/>
            <a:ext cx="4394967" cy="4764187"/>
          </a:xfrm>
        </p:spPr>
      </p:pic>
    </p:spTree>
    <p:extLst>
      <p:ext uri="{BB962C8B-B14F-4D97-AF65-F5344CB8AC3E}">
        <p14:creationId xmlns:p14="http://schemas.microsoft.com/office/powerpoint/2010/main" val="25476954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2800" dirty="0"/>
              <a:t>Anal ka</a:t>
            </a:r>
            <a:r>
              <a:rPr lang="az-Latn-AZ" altLang="en-US" sz="2800" dirty="0"/>
              <a:t>nalın anatomiyası.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62FB8-5033-0049-8C3E-6105C84CA9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Anal </a:t>
            </a:r>
            <a:r>
              <a:rPr lang="en-US" sz="2400" dirty="0" err="1"/>
              <a:t>kanalın</a:t>
            </a:r>
            <a:r>
              <a:rPr lang="en-US" sz="2400" dirty="0"/>
              <a:t> </a:t>
            </a:r>
            <a:r>
              <a:rPr lang="en-US" sz="2400" dirty="0" err="1"/>
              <a:t>uzunluğu</a:t>
            </a:r>
            <a:r>
              <a:rPr lang="en-US" sz="2400" dirty="0"/>
              <a:t> 4 </a:t>
            </a:r>
            <a:r>
              <a:rPr lang="en-US" sz="2400" dirty="0" err="1"/>
              <a:t>sm</a:t>
            </a:r>
            <a:r>
              <a:rPr lang="en-US" sz="2400" dirty="0"/>
              <a:t>-dir.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Dişli</a:t>
            </a:r>
            <a:r>
              <a:rPr lang="en-US" sz="2400" dirty="0"/>
              <a:t> </a:t>
            </a:r>
            <a:r>
              <a:rPr lang="en-US" sz="2400" dirty="0" err="1"/>
              <a:t>xətt</a:t>
            </a:r>
            <a:r>
              <a:rPr lang="en-US" sz="2400" dirty="0"/>
              <a:t> – </a:t>
            </a: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bağırsağın</a:t>
            </a:r>
            <a:r>
              <a:rPr lang="en-US" sz="2400" dirty="0"/>
              <a:t> </a:t>
            </a:r>
            <a:r>
              <a:rPr lang="en-US" sz="2400" dirty="0" err="1"/>
              <a:t>selikli</a:t>
            </a:r>
            <a:r>
              <a:rPr lang="en-US" sz="2400" dirty="0"/>
              <a:t> </a:t>
            </a:r>
            <a:r>
              <a:rPr lang="en-US" sz="2400" dirty="0" err="1"/>
              <a:t>qişasının</a:t>
            </a:r>
            <a:r>
              <a:rPr lang="en-US" sz="2400" dirty="0"/>
              <a:t> </a:t>
            </a:r>
            <a:r>
              <a:rPr lang="en-US" sz="2400" dirty="0" err="1"/>
              <a:t>dəriyə</a:t>
            </a:r>
            <a:r>
              <a:rPr lang="en-US" sz="2400" dirty="0"/>
              <a:t> </a:t>
            </a:r>
            <a:r>
              <a:rPr lang="en-US" sz="2400" dirty="0" err="1"/>
              <a:t>keçən</a:t>
            </a:r>
            <a:r>
              <a:rPr lang="en-US" sz="2400" dirty="0"/>
              <a:t> </a:t>
            </a:r>
            <a:r>
              <a:rPr lang="en-US" sz="2400" dirty="0" err="1"/>
              <a:t>hissəsinə</a:t>
            </a:r>
            <a:r>
              <a:rPr lang="en-US" sz="2400" dirty="0"/>
              <a:t> </a:t>
            </a:r>
            <a:r>
              <a:rPr lang="en-US" sz="2400" dirty="0" err="1"/>
              <a:t>deyilir</a:t>
            </a:r>
            <a:r>
              <a:rPr lang="en-US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Anal </a:t>
            </a:r>
            <a:r>
              <a:rPr lang="en-US" sz="2400" dirty="0" err="1"/>
              <a:t>kanalın</a:t>
            </a:r>
            <a:r>
              <a:rPr lang="en-US" sz="2400" dirty="0"/>
              <a:t> </a:t>
            </a:r>
            <a:r>
              <a:rPr lang="en-US" sz="2400" dirty="0" err="1"/>
              <a:t>daxili</a:t>
            </a:r>
            <a:r>
              <a:rPr lang="en-US" sz="2400" dirty="0"/>
              <a:t> </a:t>
            </a:r>
            <a:r>
              <a:rPr lang="en-US" sz="2400" dirty="0" err="1"/>
              <a:t>sfinkteri</a:t>
            </a:r>
            <a:r>
              <a:rPr lang="en-US" sz="2400" dirty="0"/>
              <a:t> </a:t>
            </a:r>
            <a:r>
              <a:rPr lang="en-US" sz="2400" dirty="0" err="1"/>
              <a:t>saya</a:t>
            </a:r>
            <a:r>
              <a:rPr lang="en-US" sz="2400" dirty="0"/>
              <a:t> </a:t>
            </a:r>
            <a:r>
              <a:rPr lang="en-US" sz="2400" dirty="0" err="1"/>
              <a:t>əzələ</a:t>
            </a:r>
            <a:r>
              <a:rPr lang="en-US" sz="2400" dirty="0"/>
              <a:t> </a:t>
            </a:r>
            <a:r>
              <a:rPr lang="en-US" sz="2400" dirty="0" err="1"/>
              <a:t>qatından</a:t>
            </a:r>
            <a:r>
              <a:rPr lang="en-US" sz="2400" dirty="0"/>
              <a:t> </a:t>
            </a:r>
            <a:r>
              <a:rPr lang="en-US" sz="2400" dirty="0" err="1"/>
              <a:t>ibarət</a:t>
            </a:r>
            <a:r>
              <a:rPr lang="en-US" sz="2400" dirty="0"/>
              <a:t> </a:t>
            </a:r>
            <a:r>
              <a:rPr lang="en-US" sz="2400" dirty="0" err="1"/>
              <a:t>olan</a:t>
            </a:r>
            <a:r>
              <a:rPr lang="en-US" sz="2400" dirty="0"/>
              <a:t> </a:t>
            </a:r>
            <a:r>
              <a:rPr lang="en-US" sz="2400" dirty="0" err="1"/>
              <a:t>həlqədir</a:t>
            </a:r>
            <a:r>
              <a:rPr lang="en-US" sz="2400" dirty="0"/>
              <a:t>. </a:t>
            </a:r>
            <a:r>
              <a:rPr lang="en-US" sz="2400" dirty="0" err="1"/>
              <a:t>Adətən</a:t>
            </a:r>
            <a:r>
              <a:rPr lang="en-US" sz="2400" dirty="0"/>
              <a:t> </a:t>
            </a:r>
            <a:r>
              <a:rPr lang="en-US" sz="2400" dirty="0" err="1"/>
              <a:t>sıxılmış</a:t>
            </a:r>
            <a:r>
              <a:rPr lang="en-US" sz="2400" dirty="0"/>
              <a:t> </a:t>
            </a:r>
            <a:r>
              <a:rPr lang="en-US" sz="2400" dirty="0" err="1"/>
              <a:t>vəziyyətdə</a:t>
            </a:r>
            <a:r>
              <a:rPr lang="en-US" sz="2400" dirty="0"/>
              <a:t> </a:t>
            </a:r>
            <a:r>
              <a:rPr lang="en-US" sz="2400" dirty="0" err="1"/>
              <a:t>olur</a:t>
            </a:r>
            <a:r>
              <a:rPr lang="en-US" sz="2400" dirty="0"/>
              <a:t> (</a:t>
            </a:r>
            <a:r>
              <a:rPr lang="en-US" sz="2400" dirty="0" err="1"/>
              <a:t>defekasiya</a:t>
            </a:r>
            <a:r>
              <a:rPr lang="en-US" sz="2400" dirty="0"/>
              <a:t> </a:t>
            </a:r>
            <a:r>
              <a:rPr lang="en-US" sz="2400" dirty="0" err="1"/>
              <a:t>vaxtı</a:t>
            </a:r>
            <a:r>
              <a:rPr lang="en-US" sz="2400" dirty="0"/>
              <a:t> </a:t>
            </a:r>
            <a:r>
              <a:rPr lang="en-US" sz="2400" dirty="0" err="1"/>
              <a:t>boşalır</a:t>
            </a:r>
            <a:r>
              <a:rPr lang="en-US" sz="2400" dirty="0"/>
              <a:t>).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/>
              <a:t>Anal </a:t>
            </a:r>
            <a:r>
              <a:rPr lang="en-US" sz="2400" dirty="0" err="1"/>
              <a:t>kanalın</a:t>
            </a:r>
            <a:r>
              <a:rPr lang="en-US" sz="2400" dirty="0"/>
              <a:t> </a:t>
            </a:r>
            <a:r>
              <a:rPr lang="en-US" sz="2400" dirty="0" err="1"/>
              <a:t>xarici</a:t>
            </a:r>
            <a:r>
              <a:rPr lang="en-US" sz="2400" dirty="0"/>
              <a:t> </a:t>
            </a:r>
            <a:r>
              <a:rPr lang="en-US" sz="2400" dirty="0" err="1"/>
              <a:t>sfinkteri</a:t>
            </a:r>
            <a:r>
              <a:rPr lang="en-US" sz="2400" dirty="0"/>
              <a:t> </a:t>
            </a:r>
            <a:r>
              <a:rPr lang="en-US" sz="2400" dirty="0" err="1"/>
              <a:t>eninəzolaqlı</a:t>
            </a:r>
            <a:r>
              <a:rPr lang="en-US" sz="2400" dirty="0"/>
              <a:t> </a:t>
            </a:r>
            <a:r>
              <a:rPr lang="en-US" sz="2400" dirty="0" err="1"/>
              <a:t>əzələ</a:t>
            </a:r>
            <a:r>
              <a:rPr lang="en-US" sz="2400" dirty="0"/>
              <a:t> </a:t>
            </a:r>
            <a:r>
              <a:rPr lang="en-US" sz="2400" dirty="0" err="1"/>
              <a:t>qatından</a:t>
            </a:r>
            <a:r>
              <a:rPr lang="en-US" sz="2400" dirty="0"/>
              <a:t> </a:t>
            </a:r>
            <a:r>
              <a:rPr lang="en-US" sz="2400" dirty="0" err="1"/>
              <a:t>ibarətdir</a:t>
            </a:r>
            <a:r>
              <a:rPr lang="en-US" sz="2400" dirty="0"/>
              <a:t>, </a:t>
            </a:r>
            <a:r>
              <a:rPr lang="en-US" sz="2400" dirty="0" err="1"/>
              <a:t>sərbəst</a:t>
            </a:r>
            <a:r>
              <a:rPr lang="en-US" sz="2400" dirty="0"/>
              <a:t> </a:t>
            </a:r>
            <a:r>
              <a:rPr lang="en-US" sz="2400" dirty="0" err="1"/>
              <a:t>yığıla</a:t>
            </a:r>
            <a:r>
              <a:rPr lang="en-US" sz="2400" dirty="0"/>
              <a:t> </a:t>
            </a:r>
            <a:r>
              <a:rPr lang="en-US" sz="2400" dirty="0" err="1"/>
              <a:t>bilir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üç</a:t>
            </a:r>
            <a:r>
              <a:rPr lang="en-US" sz="2400" dirty="0"/>
              <a:t> </a:t>
            </a:r>
            <a:r>
              <a:rPr lang="en-US" sz="2400" dirty="0" err="1"/>
              <a:t>əzələ</a:t>
            </a:r>
            <a:r>
              <a:rPr lang="en-US" sz="2400" dirty="0"/>
              <a:t> </a:t>
            </a:r>
            <a:r>
              <a:rPr lang="en-US" sz="2400" dirty="0" err="1"/>
              <a:t>qatından</a:t>
            </a:r>
            <a:r>
              <a:rPr lang="en-US" sz="2400" dirty="0"/>
              <a:t> </a:t>
            </a:r>
            <a:r>
              <a:rPr lang="en-US" sz="2400" dirty="0" err="1"/>
              <a:t>ibarətdir</a:t>
            </a:r>
            <a:r>
              <a:rPr lang="en-US" sz="2400" dirty="0"/>
              <a:t>.</a:t>
            </a:r>
          </a:p>
        </p:txBody>
      </p:sp>
      <p:pic>
        <p:nvPicPr>
          <p:cNvPr id="9" name="Picture 2" descr="C:\Users\AQIL\Desktop\zkt-anatomy-pryamaya-kishka-big.jpg">
            <a:extLst>
              <a:ext uri="{FF2B5EF4-FFF2-40B4-BE49-F238E27FC236}">
                <a16:creationId xmlns:a16="http://schemas.microsoft.com/office/drawing/2014/main" id="{19FEFCC4-3784-8A4B-81DA-E16FA84465B4}"/>
              </a:ext>
            </a:extLst>
          </p:cNvPr>
          <p:cNvPicPr>
            <a:picLocks noGrp="1" noChangeArrowheads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672064" y="1268760"/>
            <a:ext cx="3960440" cy="4908203"/>
          </a:xfrm>
          <a:prstGeom prst="rect">
            <a:avLst/>
          </a:prstGeom>
          <a:noFill/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77377C5-43A2-3146-A52E-656439FBEC1A}"/>
              </a:ext>
            </a:extLst>
          </p:cNvPr>
          <p:cNvSpPr txBox="1"/>
          <p:nvPr/>
        </p:nvSpPr>
        <p:spPr>
          <a:xfrm>
            <a:off x="9022717" y="3708906"/>
            <a:ext cx="2052066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Düz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bağırsağın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ampulyar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hissəsi</a:t>
            </a:r>
            <a:endParaRPr 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2284AD4-6053-2A42-A438-BD486E48EED7}"/>
              </a:ext>
            </a:extLst>
          </p:cNvPr>
          <p:cNvSpPr txBox="1"/>
          <p:nvPr/>
        </p:nvSpPr>
        <p:spPr>
          <a:xfrm>
            <a:off x="9857319" y="2834423"/>
            <a:ext cx="163539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Düz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bağırsağın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əzələ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qatı</a:t>
            </a:r>
            <a:endParaRPr 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5CBD46-659C-7E4F-8CDE-57934F8C5853}"/>
              </a:ext>
            </a:extLst>
          </p:cNvPr>
          <p:cNvSpPr txBox="1"/>
          <p:nvPr/>
        </p:nvSpPr>
        <p:spPr>
          <a:xfrm>
            <a:off x="9218246" y="5558628"/>
            <a:ext cx="1635397" cy="58477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Xarici</a:t>
            </a:r>
            <a:r>
              <a:rPr lang="en-US" sz="1600" b="1" dirty="0">
                <a:solidFill>
                  <a:schemeClr val="accent1">
                    <a:lumMod val="50000"/>
                  </a:schemeClr>
                </a:solidFill>
              </a:rPr>
              <a:t> anal </a:t>
            </a:r>
            <a:r>
              <a:rPr lang="en-US" sz="1600" b="1" dirty="0" err="1">
                <a:solidFill>
                  <a:schemeClr val="accent1">
                    <a:lumMod val="50000"/>
                  </a:schemeClr>
                </a:solidFill>
              </a:rPr>
              <a:t>sfinkter</a:t>
            </a:r>
            <a:endParaRPr lang="en-US" sz="16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4855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Arterial təchizatı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62FB8-5033-0049-8C3E-6105C84CA9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b="1" dirty="0" err="1"/>
              <a:t>Yuxarı</a:t>
            </a:r>
            <a:r>
              <a:rPr lang="en-US" sz="2400" b="1" dirty="0"/>
              <a:t> </a:t>
            </a:r>
            <a:r>
              <a:rPr lang="en-US" sz="2400" b="1" dirty="0" err="1"/>
              <a:t>düz</a:t>
            </a:r>
            <a:r>
              <a:rPr lang="en-US" sz="2400" b="1" dirty="0"/>
              <a:t> </a:t>
            </a:r>
            <a:r>
              <a:rPr lang="en-US" sz="2400" b="1" dirty="0" err="1"/>
              <a:t>bağırsaq</a:t>
            </a:r>
            <a:r>
              <a:rPr lang="en-US" sz="2400" b="1" dirty="0"/>
              <a:t> </a:t>
            </a:r>
            <a:r>
              <a:rPr lang="en-US" sz="2400" b="1" dirty="0" err="1"/>
              <a:t>arteriyası</a:t>
            </a:r>
            <a:r>
              <a:rPr lang="en-US" sz="2400" b="1" dirty="0"/>
              <a:t> </a:t>
            </a:r>
            <a:r>
              <a:rPr lang="en-US" sz="2400" dirty="0"/>
              <a:t>(</a:t>
            </a:r>
            <a:r>
              <a:rPr lang="en-US" sz="2400" dirty="0" err="1"/>
              <a:t>aşağı</a:t>
            </a:r>
            <a:r>
              <a:rPr lang="en-US" sz="2400" dirty="0"/>
              <a:t> </a:t>
            </a:r>
            <a:r>
              <a:rPr lang="en-US" sz="2400" dirty="0" err="1"/>
              <a:t>müsariqə</a:t>
            </a:r>
            <a:r>
              <a:rPr lang="en-US" sz="2400" dirty="0"/>
              <a:t> </a:t>
            </a:r>
            <a:r>
              <a:rPr lang="en-US" sz="2400" dirty="0" err="1"/>
              <a:t>arteriyasının</a:t>
            </a:r>
            <a:r>
              <a:rPr lang="en-US" sz="2400" dirty="0"/>
              <a:t> </a:t>
            </a:r>
            <a:r>
              <a:rPr lang="en-US" sz="2400" dirty="0" err="1"/>
              <a:t>şaxəsi</a:t>
            </a:r>
            <a:r>
              <a:rPr lang="en-US" sz="2400" dirty="0"/>
              <a:t>)</a:t>
            </a:r>
            <a:endParaRPr lang="az-Latn-AZ" sz="2400" dirty="0"/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 err="1"/>
              <a:t>Orta</a:t>
            </a:r>
            <a:r>
              <a:rPr lang="en-US" sz="2400" b="1" dirty="0"/>
              <a:t> </a:t>
            </a:r>
            <a:r>
              <a:rPr lang="en-US" sz="2400" b="1" dirty="0" err="1"/>
              <a:t>düz</a:t>
            </a:r>
            <a:r>
              <a:rPr lang="en-US" sz="2400" b="1" dirty="0"/>
              <a:t> </a:t>
            </a:r>
            <a:r>
              <a:rPr lang="en-US" sz="2400" b="1" dirty="0" err="1"/>
              <a:t>bağırsaq</a:t>
            </a:r>
            <a:r>
              <a:rPr lang="en-US" sz="2400" b="1" dirty="0"/>
              <a:t> </a:t>
            </a:r>
            <a:r>
              <a:rPr lang="en-US" sz="2400" b="1" dirty="0" err="1"/>
              <a:t>arteriyası</a:t>
            </a:r>
            <a:r>
              <a:rPr lang="en-US" sz="2400" b="1" dirty="0"/>
              <a:t> </a:t>
            </a:r>
            <a:r>
              <a:rPr lang="en-US" sz="2400" dirty="0"/>
              <a:t>(</a:t>
            </a:r>
            <a:r>
              <a:rPr lang="en-US" sz="2400" dirty="0" err="1"/>
              <a:t>daxili</a:t>
            </a:r>
            <a:r>
              <a:rPr lang="en-US" sz="2400" dirty="0"/>
              <a:t> </a:t>
            </a:r>
            <a:r>
              <a:rPr lang="en-US" sz="2400" dirty="0" err="1"/>
              <a:t>qalça</a:t>
            </a:r>
            <a:r>
              <a:rPr lang="en-US" sz="2400" dirty="0"/>
              <a:t> </a:t>
            </a:r>
            <a:r>
              <a:rPr lang="en-US" sz="2400" dirty="0" err="1"/>
              <a:t>arteriyasının</a:t>
            </a:r>
            <a:r>
              <a:rPr lang="en-US" sz="2400" dirty="0"/>
              <a:t> </a:t>
            </a:r>
            <a:r>
              <a:rPr lang="en-US" sz="2400" dirty="0" err="1"/>
              <a:t>şaxəsi</a:t>
            </a:r>
            <a:r>
              <a:rPr lang="en-US" sz="2400" dirty="0"/>
              <a:t>)</a:t>
            </a:r>
            <a:endParaRPr lang="az-Latn-AZ" sz="2400" dirty="0"/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 err="1"/>
              <a:t>Aşağı</a:t>
            </a:r>
            <a:r>
              <a:rPr lang="en-US" sz="2400" b="1" dirty="0"/>
              <a:t> </a:t>
            </a:r>
            <a:r>
              <a:rPr lang="en-US" sz="2400" b="1" dirty="0" err="1"/>
              <a:t>düz</a:t>
            </a:r>
            <a:r>
              <a:rPr lang="en-US" sz="2400" b="1" dirty="0"/>
              <a:t> </a:t>
            </a:r>
            <a:r>
              <a:rPr lang="en-US" sz="2400" b="1" dirty="0" err="1"/>
              <a:t>bağırsaq</a:t>
            </a:r>
            <a:r>
              <a:rPr lang="en-US" sz="2400" b="1" dirty="0"/>
              <a:t> </a:t>
            </a:r>
            <a:r>
              <a:rPr lang="en-US" sz="2400" b="1" dirty="0" err="1"/>
              <a:t>arteriyası</a:t>
            </a:r>
            <a:r>
              <a:rPr lang="en-US" sz="2400" b="1" dirty="0"/>
              <a:t> </a:t>
            </a:r>
            <a:r>
              <a:rPr lang="en-US" sz="2400" dirty="0"/>
              <a:t>(</a:t>
            </a:r>
            <a:r>
              <a:rPr lang="en-US" sz="2400" dirty="0" err="1"/>
              <a:t>cinsiyyət</a:t>
            </a:r>
            <a:r>
              <a:rPr lang="en-US" sz="2400" dirty="0"/>
              <a:t> </a:t>
            </a:r>
            <a:r>
              <a:rPr lang="en-US" sz="2400" dirty="0" err="1"/>
              <a:t>arteriyasının</a:t>
            </a:r>
            <a:r>
              <a:rPr lang="en-US" sz="2400" dirty="0"/>
              <a:t> </a:t>
            </a:r>
            <a:r>
              <a:rPr lang="en-US" sz="2400" dirty="0" err="1"/>
              <a:t>şaxəsi</a:t>
            </a:r>
            <a:r>
              <a:rPr lang="en-US" sz="2400" dirty="0"/>
              <a:t>)</a:t>
            </a:r>
          </a:p>
          <a:p>
            <a:pPr marL="0" indent="0">
              <a:buNone/>
            </a:pP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862D401-E0F5-C74B-ABC7-D3E2AEC07A10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64" y="1340768"/>
            <a:ext cx="4896544" cy="4536504"/>
          </a:xfrm>
        </p:spPr>
      </p:pic>
    </p:spTree>
    <p:extLst>
      <p:ext uri="{BB962C8B-B14F-4D97-AF65-F5344CB8AC3E}">
        <p14:creationId xmlns:p14="http://schemas.microsoft.com/office/powerpoint/2010/main" val="8951660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Venoz təchizatı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62FB8-5033-0049-8C3E-6105C84CA9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bağırsağın</a:t>
            </a:r>
            <a:r>
              <a:rPr lang="en-US" sz="2400" dirty="0"/>
              <a:t> </a:t>
            </a:r>
            <a:r>
              <a:rPr lang="en-US" sz="2400" dirty="0" err="1"/>
              <a:t>yuxarı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orta</a:t>
            </a:r>
            <a:r>
              <a:rPr lang="en-US" sz="2400" dirty="0"/>
              <a:t> </a:t>
            </a:r>
            <a:r>
              <a:rPr lang="en-US" sz="2400" dirty="0" err="1"/>
              <a:t>hissələrindən</a:t>
            </a:r>
            <a:r>
              <a:rPr lang="en-US" sz="2400" dirty="0"/>
              <a:t> </a:t>
            </a:r>
            <a:r>
              <a:rPr lang="en-US" sz="2400" dirty="0" err="1"/>
              <a:t>venoz</a:t>
            </a:r>
            <a:r>
              <a:rPr lang="en-US" sz="2400" dirty="0"/>
              <a:t> </a:t>
            </a:r>
            <a:r>
              <a:rPr lang="en-US" sz="2400" dirty="0" err="1"/>
              <a:t>qan</a:t>
            </a:r>
            <a:r>
              <a:rPr lang="en-US" sz="2400" dirty="0"/>
              <a:t> </a:t>
            </a:r>
            <a:r>
              <a:rPr lang="en-US" sz="2400" dirty="0" err="1"/>
              <a:t>axını</a:t>
            </a:r>
            <a:r>
              <a:rPr lang="en-US" sz="2400" dirty="0"/>
              <a:t> </a:t>
            </a:r>
            <a:r>
              <a:rPr lang="en-US" sz="2400" b="1" dirty="0"/>
              <a:t>portal </a:t>
            </a:r>
            <a:r>
              <a:rPr lang="en-US" sz="2400" b="1" dirty="0" err="1"/>
              <a:t>venaya</a:t>
            </a:r>
            <a:r>
              <a:rPr lang="en-US" sz="2400" b="1" dirty="0"/>
              <a:t> </a:t>
            </a:r>
            <a:r>
              <a:rPr lang="en-US" sz="2400" dirty="0" err="1"/>
              <a:t>açılır</a:t>
            </a:r>
            <a:r>
              <a:rPr lang="en-US" sz="2400" dirty="0"/>
              <a:t>, </a:t>
            </a:r>
            <a:r>
              <a:rPr lang="en-US" sz="2400" dirty="0" err="1"/>
              <a:t>aşağı</a:t>
            </a:r>
            <a:r>
              <a:rPr lang="en-US" sz="2400" dirty="0"/>
              <a:t> </a:t>
            </a:r>
            <a:r>
              <a:rPr lang="en-US" sz="2400" dirty="0" err="1"/>
              <a:t>hissəsindən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anusdan</a:t>
            </a:r>
            <a:r>
              <a:rPr lang="en-US" sz="2400" dirty="0"/>
              <a:t> </a:t>
            </a:r>
            <a:r>
              <a:rPr lang="en-US" sz="2400" dirty="0" err="1"/>
              <a:t>isə</a:t>
            </a:r>
            <a:r>
              <a:rPr lang="en-US" sz="2400" dirty="0"/>
              <a:t> – </a:t>
            </a:r>
            <a:r>
              <a:rPr lang="en-US" sz="2400" b="1" dirty="0" err="1"/>
              <a:t>aşağı</a:t>
            </a:r>
            <a:r>
              <a:rPr lang="en-US" sz="2400" b="1" dirty="0"/>
              <a:t> </a:t>
            </a:r>
            <a:r>
              <a:rPr lang="en-US" sz="2400" b="1" dirty="0" err="1"/>
              <a:t>boş</a:t>
            </a:r>
            <a:r>
              <a:rPr lang="en-US" sz="2400" b="1" dirty="0"/>
              <a:t> </a:t>
            </a:r>
            <a:r>
              <a:rPr lang="en-US" sz="2400" b="1" dirty="0" err="1"/>
              <a:t>venaya</a:t>
            </a:r>
            <a:r>
              <a:rPr lang="en-US" sz="2400" dirty="0"/>
              <a:t>.</a:t>
            </a:r>
            <a:endParaRPr lang="az-Latn-AZ" sz="2400" dirty="0"/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bağırsağın</a:t>
            </a:r>
            <a:r>
              <a:rPr lang="en-US" sz="2400" dirty="0"/>
              <a:t> </a:t>
            </a:r>
            <a:r>
              <a:rPr lang="en-US" sz="2400" dirty="0" err="1"/>
              <a:t>venaları</a:t>
            </a:r>
            <a:r>
              <a:rPr lang="en-US" sz="2400" dirty="0"/>
              <a:t> 3 </a:t>
            </a:r>
            <a:r>
              <a:rPr lang="en-US" sz="2400" dirty="0" err="1"/>
              <a:t>venoz</a:t>
            </a:r>
            <a:r>
              <a:rPr lang="en-US" sz="2400" dirty="0"/>
              <a:t> </a:t>
            </a:r>
            <a:r>
              <a:rPr lang="en-US" sz="2400" dirty="0" err="1"/>
              <a:t>kələf</a:t>
            </a:r>
            <a:r>
              <a:rPr lang="en-US" sz="2400" dirty="0"/>
              <a:t> </a:t>
            </a:r>
            <a:r>
              <a:rPr lang="en-US" sz="2400" dirty="0" err="1"/>
              <a:t>əmələ</a:t>
            </a:r>
            <a:r>
              <a:rPr lang="en-US" sz="2400" dirty="0"/>
              <a:t> </a:t>
            </a:r>
            <a:r>
              <a:rPr lang="en-US" sz="2400" dirty="0" err="1"/>
              <a:t>gətirir</a:t>
            </a:r>
            <a:r>
              <a:rPr lang="en-US" sz="2400" dirty="0"/>
              <a:t>. Bu </a:t>
            </a:r>
            <a:r>
              <a:rPr lang="en-US" sz="2400" dirty="0" err="1"/>
              <a:t>kələflər</a:t>
            </a:r>
            <a:r>
              <a:rPr lang="en-US" sz="2400" dirty="0"/>
              <a:t> </a:t>
            </a:r>
            <a:r>
              <a:rPr lang="en-US" sz="2400" dirty="0" err="1"/>
              <a:t>sirkulyar</a:t>
            </a:r>
            <a:r>
              <a:rPr lang="en-US" sz="2400" dirty="0"/>
              <a:t> </a:t>
            </a:r>
            <a:r>
              <a:rPr lang="en-US" sz="2400" dirty="0" err="1"/>
              <a:t>əzələ</a:t>
            </a:r>
            <a:r>
              <a:rPr lang="en-US" sz="2400" dirty="0"/>
              <a:t> </a:t>
            </a:r>
            <a:r>
              <a:rPr lang="en-US" sz="2400" dirty="0" err="1"/>
              <a:t>lifləri</a:t>
            </a:r>
            <a:r>
              <a:rPr lang="en-US" sz="2400" dirty="0"/>
              <a:t> </a:t>
            </a:r>
            <a:r>
              <a:rPr lang="en-US" sz="2400" dirty="0" err="1"/>
              <a:t>arasında</a:t>
            </a:r>
            <a:r>
              <a:rPr lang="en-US" sz="2400" dirty="0"/>
              <a:t> </a:t>
            </a:r>
            <a:r>
              <a:rPr lang="en-US" sz="2400" dirty="0" err="1"/>
              <a:t>yerləşən</a:t>
            </a:r>
            <a:r>
              <a:rPr lang="en-US" sz="2400" dirty="0"/>
              <a:t> vena </a:t>
            </a:r>
            <a:r>
              <a:rPr lang="en-US" sz="2400" dirty="0" err="1"/>
              <a:t>yığımlarından</a:t>
            </a:r>
            <a:r>
              <a:rPr lang="en-US" sz="2400" dirty="0"/>
              <a:t> </a:t>
            </a:r>
            <a:r>
              <a:rPr lang="en-US" sz="2400" dirty="0" err="1"/>
              <a:t>ibarət</a:t>
            </a:r>
            <a:r>
              <a:rPr lang="en-US" sz="2400" dirty="0"/>
              <a:t> </a:t>
            </a:r>
            <a:r>
              <a:rPr lang="en-US" sz="2400" dirty="0" err="1"/>
              <a:t>olub</a:t>
            </a:r>
            <a:r>
              <a:rPr lang="en-US" sz="2400" dirty="0"/>
              <a:t>, </a:t>
            </a:r>
            <a:r>
              <a:rPr lang="en-US" sz="2400" b="1" dirty="0" err="1"/>
              <a:t>hemorroidal</a:t>
            </a:r>
            <a:r>
              <a:rPr lang="en-US" sz="2400" b="1" dirty="0"/>
              <a:t> </a:t>
            </a:r>
            <a:r>
              <a:rPr lang="en-US" sz="2400" b="1" dirty="0" err="1"/>
              <a:t>sahə</a:t>
            </a:r>
            <a:r>
              <a:rPr lang="en-US" sz="2400" b="1" dirty="0"/>
              <a:t> </a:t>
            </a:r>
            <a:r>
              <a:rPr lang="en-US" sz="2400" dirty="0" err="1"/>
              <a:t>adlanır</a:t>
            </a:r>
            <a:r>
              <a:rPr lang="en-US" sz="2400" dirty="0"/>
              <a:t>. </a:t>
            </a:r>
            <a:endParaRPr lang="en-US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597CB8F-2207-874A-B424-6EAF5862875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300" y="1062563"/>
            <a:ext cx="5400600" cy="5043399"/>
          </a:xfr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1B8BB3-C3C5-4703-8912-2B1F1685F2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az-Latn-AZ" altLang="en-US" dirty="0"/>
              <a:t>Dos. Solmaz İmanova</a:t>
            </a:r>
          </a:p>
        </p:txBody>
      </p:sp>
    </p:spTree>
    <p:extLst>
      <p:ext uri="{BB962C8B-B14F-4D97-AF65-F5344CB8AC3E}">
        <p14:creationId xmlns:p14="http://schemas.microsoft.com/office/powerpoint/2010/main" val="2416287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Venoz təchizatı</a:t>
            </a:r>
          </a:p>
        </p:txBody>
      </p:sp>
      <p:sp>
        <p:nvSpPr>
          <p:cNvPr id="16" name="AutoShape 6">
            <a:extLst>
              <a:ext uri="{FF2B5EF4-FFF2-40B4-BE49-F238E27FC236}">
                <a16:creationId xmlns:a16="http://schemas.microsoft.com/office/drawing/2014/main" id="{C868F516-96F7-DB43-9C87-93AADC1F90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16080" y="2023354"/>
            <a:ext cx="2016125" cy="647700"/>
          </a:xfrm>
          <a:prstGeom prst="wedgeRectCallout">
            <a:avLst>
              <a:gd name="adj1" fmla="val -92200"/>
              <a:gd name="adj2" fmla="val 212792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az-Latn-AZ" sz="2400" b="1" dirty="0">
                <a:solidFill>
                  <a:schemeClr val="accent1">
                    <a:lumMod val="50000"/>
                  </a:schemeClr>
                </a:solidFill>
              </a:rPr>
              <a:t>Daxili kələf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AutoShape 7">
            <a:extLst>
              <a:ext uri="{FF2B5EF4-FFF2-40B4-BE49-F238E27FC236}">
                <a16:creationId xmlns:a16="http://schemas.microsoft.com/office/drawing/2014/main" id="{996869F1-5789-1B42-B1B9-B5ADFC1D70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28048" y="3681214"/>
            <a:ext cx="1979612" cy="647700"/>
          </a:xfrm>
          <a:prstGeom prst="wedgeRectCallout">
            <a:avLst>
              <a:gd name="adj1" fmla="val -82958"/>
              <a:gd name="adj2" fmla="val 173773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az-Latn-AZ" sz="2400" b="1" dirty="0">
                <a:solidFill>
                  <a:schemeClr val="accent1">
                    <a:lumMod val="50000"/>
                  </a:schemeClr>
                </a:solidFill>
              </a:rPr>
              <a:t>Xarici kələf</a:t>
            </a:r>
            <a:endParaRPr lang="ru-RU" sz="24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9" name="Picture 5" descr="Без имени-7">
            <a:extLst>
              <a:ext uri="{FF2B5EF4-FFF2-40B4-BE49-F238E27FC236}">
                <a16:creationId xmlns:a16="http://schemas.microsoft.com/office/drawing/2014/main" id="{E96A725D-5E5C-7547-AD05-7BA0D3903476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95600" y="1556792"/>
            <a:ext cx="3342602" cy="4351338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002516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Limfatik drenajı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62FB8-5033-0049-8C3E-6105C84CA9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96753"/>
            <a:ext cx="5181600" cy="453650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Limfatik</a:t>
            </a:r>
            <a:r>
              <a:rPr lang="en-US" sz="2400" dirty="0"/>
              <a:t> </a:t>
            </a:r>
            <a:r>
              <a:rPr lang="en-US" sz="2400" dirty="0" err="1"/>
              <a:t>damarlar</a:t>
            </a:r>
            <a:r>
              <a:rPr lang="en-US" sz="2400" dirty="0"/>
              <a:t> </a:t>
            </a:r>
            <a:r>
              <a:rPr lang="en-US" sz="2400" dirty="0" err="1"/>
              <a:t>arteriyaları</a:t>
            </a:r>
            <a:r>
              <a:rPr lang="en-US" sz="2400" dirty="0"/>
              <a:t> </a:t>
            </a:r>
            <a:r>
              <a:rPr lang="en-US" sz="2400" dirty="0" err="1"/>
              <a:t>müşayət</a:t>
            </a:r>
            <a:r>
              <a:rPr lang="en-US" sz="2400" dirty="0"/>
              <a:t> </a:t>
            </a:r>
            <a:r>
              <a:rPr lang="en-US" sz="2400" dirty="0" err="1"/>
              <a:t>edirlər</a:t>
            </a:r>
            <a:r>
              <a:rPr lang="en-US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Limfatik</a:t>
            </a:r>
            <a:r>
              <a:rPr lang="en-US" sz="2400" dirty="0"/>
              <a:t> </a:t>
            </a:r>
            <a:r>
              <a:rPr lang="en-US" sz="2400" dirty="0" err="1"/>
              <a:t>axın</a:t>
            </a:r>
            <a:r>
              <a:rPr lang="en-US" sz="2400" dirty="0"/>
              <a:t> </a:t>
            </a: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bağırsağın</a:t>
            </a:r>
            <a:r>
              <a:rPr lang="en-US" sz="2400" dirty="0"/>
              <a:t> </a:t>
            </a:r>
            <a:r>
              <a:rPr lang="en-US" sz="2400" dirty="0" err="1"/>
              <a:t>yuxarı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orta</a:t>
            </a:r>
            <a:r>
              <a:rPr lang="en-US" sz="2400" dirty="0"/>
              <a:t> </a:t>
            </a:r>
            <a:r>
              <a:rPr lang="en-US" sz="2400" dirty="0" err="1"/>
              <a:t>hissələrindən</a:t>
            </a:r>
            <a:r>
              <a:rPr lang="en-US" sz="2400" dirty="0"/>
              <a:t> </a:t>
            </a:r>
            <a:r>
              <a:rPr lang="en-US" sz="2400" dirty="0" err="1"/>
              <a:t>qasıq</a:t>
            </a:r>
            <a:r>
              <a:rPr lang="en-US" sz="2400" dirty="0"/>
              <a:t> </a:t>
            </a:r>
            <a:r>
              <a:rPr lang="en-US" sz="2400" dirty="0" err="1"/>
              <a:t>limfa</a:t>
            </a:r>
            <a:r>
              <a:rPr lang="en-US" sz="2400" dirty="0"/>
              <a:t> </a:t>
            </a:r>
            <a:r>
              <a:rPr lang="en-US" sz="2400" dirty="0" err="1"/>
              <a:t>düyünlərinə</a:t>
            </a:r>
            <a:r>
              <a:rPr lang="en-US" sz="2400" dirty="0"/>
              <a:t>, </a:t>
            </a:r>
            <a:r>
              <a:rPr lang="en-US" sz="2400" dirty="0" err="1"/>
              <a:t>oma</a:t>
            </a:r>
            <a:r>
              <a:rPr lang="en-US" sz="2400" dirty="0"/>
              <a:t> </a:t>
            </a:r>
            <a:r>
              <a:rPr lang="en-US" sz="2400" dirty="0" err="1"/>
              <a:t>limfatik</a:t>
            </a:r>
            <a:r>
              <a:rPr lang="en-US" sz="2400" dirty="0"/>
              <a:t> </a:t>
            </a:r>
            <a:r>
              <a:rPr lang="en-US" sz="2400" dirty="0" err="1"/>
              <a:t>düyünlərinə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yuxarı</a:t>
            </a:r>
            <a:r>
              <a:rPr lang="en-US" sz="2400" dirty="0"/>
              <a:t> </a:t>
            </a: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bağırsaq</a:t>
            </a:r>
            <a:r>
              <a:rPr lang="en-US" sz="2400" dirty="0"/>
              <a:t> </a:t>
            </a:r>
            <a:r>
              <a:rPr lang="en-US" sz="2400" dirty="0" err="1"/>
              <a:t>limfatik</a:t>
            </a:r>
            <a:r>
              <a:rPr lang="en-US" sz="2400" dirty="0"/>
              <a:t> </a:t>
            </a:r>
            <a:r>
              <a:rPr lang="en-US" sz="2400" dirty="0" err="1"/>
              <a:t>düyünlərinə</a:t>
            </a:r>
            <a:r>
              <a:rPr lang="en-US" sz="2400" dirty="0"/>
              <a:t> </a:t>
            </a:r>
            <a:r>
              <a:rPr lang="en-US" sz="2400" dirty="0" err="1"/>
              <a:t>açılır</a:t>
            </a:r>
            <a:r>
              <a:rPr lang="en-US" sz="2400" dirty="0"/>
              <a:t>.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Dişlixəttdən</a:t>
            </a:r>
            <a:r>
              <a:rPr lang="en-US" sz="2400" dirty="0"/>
              <a:t>    </a:t>
            </a:r>
            <a:r>
              <a:rPr lang="en-US" sz="2400" dirty="0" err="1"/>
              <a:t>aşağı</a:t>
            </a:r>
            <a:r>
              <a:rPr lang="en-US" sz="2400" dirty="0"/>
              <a:t>    </a:t>
            </a:r>
            <a:r>
              <a:rPr lang="en-US" sz="2400" dirty="0" err="1"/>
              <a:t>olan</a:t>
            </a:r>
            <a:r>
              <a:rPr lang="en-US" sz="2400" dirty="0"/>
              <a:t>    </a:t>
            </a:r>
            <a:r>
              <a:rPr lang="en-US" sz="2400" dirty="0" err="1"/>
              <a:t>hissəsindən</a:t>
            </a:r>
            <a:r>
              <a:rPr lang="en-US" sz="2400" dirty="0"/>
              <a:t>    </a:t>
            </a:r>
            <a:r>
              <a:rPr lang="en-US" sz="2400" dirty="0" err="1"/>
              <a:t>isə</a:t>
            </a:r>
            <a:r>
              <a:rPr lang="en-US" sz="2400" dirty="0"/>
              <a:t>    </a:t>
            </a:r>
            <a:r>
              <a:rPr lang="en-US" sz="2400" dirty="0" err="1"/>
              <a:t>qalça</a:t>
            </a:r>
            <a:r>
              <a:rPr lang="en-US" sz="2400" dirty="0"/>
              <a:t>    </a:t>
            </a:r>
            <a:r>
              <a:rPr lang="en-US" sz="2400" dirty="0" err="1"/>
              <a:t>arteriyasının</a:t>
            </a:r>
            <a:r>
              <a:rPr lang="en-US" sz="2400" dirty="0"/>
              <a:t> </a:t>
            </a:r>
            <a:r>
              <a:rPr lang="en-US" sz="2400" dirty="0" err="1"/>
              <a:t>aşağı</a:t>
            </a:r>
            <a:r>
              <a:rPr lang="en-US" sz="2400" dirty="0"/>
              <a:t>    </a:t>
            </a:r>
            <a:r>
              <a:rPr lang="en-US" sz="2400" dirty="0" err="1"/>
              <a:t>limfatik</a:t>
            </a:r>
            <a:r>
              <a:rPr lang="en-US" sz="2400" dirty="0"/>
              <a:t> </a:t>
            </a:r>
            <a:r>
              <a:rPr lang="en-US" sz="2400" dirty="0" err="1"/>
              <a:t>kollektorlarına</a:t>
            </a:r>
            <a:r>
              <a:rPr lang="en-US" sz="2400" dirty="0"/>
              <a:t> </a:t>
            </a:r>
            <a:r>
              <a:rPr lang="en-US" sz="2400" dirty="0" err="1"/>
              <a:t>açılır</a:t>
            </a:r>
            <a:r>
              <a:rPr lang="en-US" sz="2400" dirty="0"/>
              <a:t>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170CE1D4-BBF9-7544-9FBB-9D4B4C38E4E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0016" y="1196752"/>
            <a:ext cx="5164354" cy="4670871"/>
          </a:xfrm>
        </p:spPr>
      </p:pic>
    </p:spTree>
    <p:extLst>
      <p:ext uri="{BB962C8B-B14F-4D97-AF65-F5344CB8AC3E}">
        <p14:creationId xmlns:p14="http://schemas.microsoft.com/office/powerpoint/2010/main" val="30354186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İnnervasiyası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62FB8-5033-0049-8C3E-6105C84CA9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11983"/>
            <a:ext cx="5181600" cy="476498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bağırsağın</a:t>
            </a:r>
            <a:r>
              <a:rPr lang="en-US" sz="2400" dirty="0"/>
              <a:t> </a:t>
            </a:r>
            <a:r>
              <a:rPr lang="en-US" sz="2400" dirty="0" err="1"/>
              <a:t>innervasiyası</a:t>
            </a:r>
            <a:r>
              <a:rPr lang="en-US" sz="2400" dirty="0"/>
              <a:t> </a:t>
            </a:r>
            <a:r>
              <a:rPr lang="en-US" sz="2400" dirty="0" err="1"/>
              <a:t>simpatik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parasimpatik</a:t>
            </a:r>
            <a:r>
              <a:rPr lang="en-US" sz="2400" dirty="0"/>
              <a:t> </a:t>
            </a:r>
            <a:r>
              <a:rPr lang="en-US" sz="2400" dirty="0" err="1"/>
              <a:t>liflər</a:t>
            </a:r>
            <a:r>
              <a:rPr lang="en-US" sz="2400" dirty="0"/>
              <a:t> </a:t>
            </a:r>
            <a:r>
              <a:rPr lang="en-US" sz="2400" dirty="0" err="1"/>
              <a:t>vasitəsilə</a:t>
            </a:r>
            <a:r>
              <a:rPr lang="en-US" sz="2400" dirty="0"/>
              <a:t> </a:t>
            </a:r>
            <a:r>
              <a:rPr lang="en-US" sz="2400" dirty="0" err="1"/>
              <a:t>həyata</a:t>
            </a:r>
            <a:r>
              <a:rPr lang="en-US" sz="2400" dirty="0"/>
              <a:t> </a:t>
            </a:r>
            <a:r>
              <a:rPr lang="en-US" sz="2400" dirty="0" err="1"/>
              <a:t>keçirilir</a:t>
            </a:r>
            <a:r>
              <a:rPr lang="en-US" sz="2400" dirty="0"/>
              <a:t>.</a:t>
            </a:r>
            <a:endParaRPr lang="az-Latn-AZ" sz="2400" dirty="0"/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Simpatik</a:t>
            </a:r>
            <a:r>
              <a:rPr lang="en-US" sz="2400" dirty="0"/>
              <a:t> </a:t>
            </a:r>
            <a:r>
              <a:rPr lang="en-US" sz="2400" dirty="0" err="1"/>
              <a:t>liflər</a:t>
            </a:r>
            <a:r>
              <a:rPr lang="en-US" sz="2400" dirty="0"/>
              <a:t> </a:t>
            </a:r>
            <a:r>
              <a:rPr lang="en-US" sz="2400" dirty="0" err="1"/>
              <a:t>hipoqastrik</a:t>
            </a:r>
            <a:r>
              <a:rPr lang="en-US" sz="2400" dirty="0"/>
              <a:t> </a:t>
            </a:r>
            <a:r>
              <a:rPr lang="en-US" sz="2400" dirty="0" err="1"/>
              <a:t>sinirlərin</a:t>
            </a:r>
            <a:r>
              <a:rPr lang="en-US" sz="2400" dirty="0"/>
              <a:t> </a:t>
            </a:r>
            <a:r>
              <a:rPr lang="en-US" sz="2400" dirty="0" err="1"/>
              <a:t>tərkibində</a:t>
            </a:r>
            <a:r>
              <a:rPr lang="en-US" sz="2400" dirty="0"/>
              <a:t> </a:t>
            </a: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bağırsağı</a:t>
            </a:r>
            <a:r>
              <a:rPr lang="en-US" sz="2400" dirty="0"/>
              <a:t>, </a:t>
            </a:r>
            <a:r>
              <a:rPr lang="en-US" sz="2400" dirty="0" err="1"/>
              <a:t>sidik</a:t>
            </a:r>
            <a:r>
              <a:rPr lang="en-US" sz="2400" dirty="0"/>
              <a:t> </a:t>
            </a:r>
            <a:r>
              <a:rPr lang="en-US" sz="2400" dirty="0" err="1"/>
              <a:t>kisəsinin</a:t>
            </a:r>
            <a:r>
              <a:rPr lang="en-US" sz="2400" dirty="0"/>
              <a:t>, </a:t>
            </a:r>
            <a:r>
              <a:rPr lang="en-US" sz="2400" dirty="0" err="1"/>
              <a:t>cinsiyyət</a:t>
            </a:r>
            <a:r>
              <a:rPr lang="en-US" sz="2400" dirty="0"/>
              <a:t> </a:t>
            </a:r>
            <a:r>
              <a:rPr lang="en-US" sz="2400" dirty="0" err="1"/>
              <a:t>üzvlərini</a:t>
            </a:r>
            <a:r>
              <a:rPr lang="en-US" sz="2400" dirty="0"/>
              <a:t> </a:t>
            </a:r>
            <a:r>
              <a:rPr lang="en-US" sz="2400" dirty="0" err="1"/>
              <a:t>innervasiya</a:t>
            </a:r>
            <a:r>
              <a:rPr lang="en-US" sz="2400" dirty="0"/>
              <a:t> </a:t>
            </a:r>
            <a:r>
              <a:rPr lang="en-US" sz="2400" dirty="0" err="1"/>
              <a:t>edir</a:t>
            </a:r>
            <a:r>
              <a:rPr lang="en-US" sz="2400" dirty="0"/>
              <a:t>.</a:t>
            </a:r>
            <a:endParaRPr lang="az-Latn-AZ" sz="2400" dirty="0"/>
          </a:p>
          <a:p>
            <a:pPr>
              <a:buFont typeface="Wingdings" panose="05000000000000000000" pitchFamily="2" charset="2"/>
              <a:buChar char="§"/>
            </a:pPr>
            <a:endParaRPr lang="en-US" sz="2400" dirty="0"/>
          </a:p>
          <a:p>
            <a:pPr>
              <a:buFont typeface="Wingdings" panose="05000000000000000000" pitchFamily="2" charset="2"/>
              <a:buChar char="§"/>
            </a:pPr>
            <a:r>
              <a:rPr lang="en-US" sz="2400" dirty="0" err="1"/>
              <a:t>Parasimpatik</a:t>
            </a:r>
            <a:r>
              <a:rPr lang="en-US" sz="2400" dirty="0"/>
              <a:t> </a:t>
            </a:r>
            <a:r>
              <a:rPr lang="en-US" sz="2400" dirty="0" err="1"/>
              <a:t>liflər</a:t>
            </a:r>
            <a:r>
              <a:rPr lang="en-US" sz="2400" dirty="0"/>
              <a:t> </a:t>
            </a:r>
            <a:r>
              <a:rPr lang="en-US" sz="2400" dirty="0" err="1"/>
              <a:t>oma</a:t>
            </a:r>
            <a:r>
              <a:rPr lang="en-US" sz="2400" dirty="0"/>
              <a:t> </a:t>
            </a:r>
            <a:r>
              <a:rPr lang="en-US" sz="2400" dirty="0" err="1"/>
              <a:t>kələfinin</a:t>
            </a:r>
            <a:r>
              <a:rPr lang="en-US" sz="2400" dirty="0"/>
              <a:t> </a:t>
            </a:r>
            <a:r>
              <a:rPr lang="en-US" sz="2400" dirty="0" err="1"/>
              <a:t>tərkibində</a:t>
            </a:r>
            <a:r>
              <a:rPr lang="en-US" sz="2400" dirty="0"/>
              <a:t> </a:t>
            </a:r>
            <a:r>
              <a:rPr lang="en-US" sz="2400" dirty="0" err="1"/>
              <a:t>olan</a:t>
            </a:r>
            <a:r>
              <a:rPr lang="en-US" sz="2400" dirty="0"/>
              <a:t> </a:t>
            </a:r>
            <a:r>
              <a:rPr lang="en-US" sz="2400" dirty="0" err="1"/>
              <a:t>sinirlərdir</a:t>
            </a:r>
            <a:r>
              <a:rPr lang="en-US" sz="2400" dirty="0"/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131344-D7B9-F440-89D4-0BB6A9805182}"/>
              </a:ext>
            </a:extLst>
          </p:cNvPr>
          <p:cNvSpPr txBox="1"/>
          <p:nvPr/>
        </p:nvSpPr>
        <p:spPr>
          <a:xfrm>
            <a:off x="7896200" y="908720"/>
            <a:ext cx="1728192" cy="5032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6951" y="836712"/>
            <a:ext cx="5026689" cy="5503225"/>
          </a:xfrm>
        </p:spPr>
      </p:pic>
    </p:spTree>
    <p:extLst>
      <p:ext uri="{BB962C8B-B14F-4D97-AF65-F5344CB8AC3E}">
        <p14:creationId xmlns:p14="http://schemas.microsoft.com/office/powerpoint/2010/main" val="40784239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236683" cy="835878"/>
          </a:xfrm>
        </p:spPr>
        <p:txBody>
          <a:bodyPr>
            <a:noAutofit/>
          </a:bodyPr>
          <a:lstStyle/>
          <a:p>
            <a:r>
              <a:rPr lang="az-Latn-AZ" altLang="en-US" dirty="0"/>
              <a:t>  Düz bağırsağın fiziologiyası</a:t>
            </a:r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37004789"/>
              </p:ext>
            </p:extLst>
          </p:nvPr>
        </p:nvGraphicFramePr>
        <p:xfrm>
          <a:off x="839416" y="1052736"/>
          <a:ext cx="10873208" cy="5342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81702">
                  <a:extLst>
                    <a:ext uri="{9D8B030D-6E8A-4147-A177-3AD203B41FA5}">
                      <a16:colId xmlns:a16="http://schemas.microsoft.com/office/drawing/2014/main" val="4209706039"/>
                    </a:ext>
                  </a:extLst>
                </a:gridCol>
                <a:gridCol w="8191506">
                  <a:extLst>
                    <a:ext uri="{9D8B030D-6E8A-4147-A177-3AD203B41FA5}">
                      <a16:colId xmlns:a16="http://schemas.microsoft.com/office/drawing/2014/main" val="1450773657"/>
                    </a:ext>
                  </a:extLst>
                </a:gridCol>
              </a:tblGrid>
              <a:tr h="246396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z-Latn-AZ" sz="20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z-Latn-AZ" sz="2000" b="1" kern="1200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Anal </a:t>
                      </a:r>
                      <a:r>
                        <a:rPr lang="en-US" sz="2000" b="1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kontinensiya</a:t>
                      </a:r>
                      <a:r>
                        <a:rPr lang="en-US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n-US" sz="2000" b="1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nəcis</a:t>
                      </a:r>
                      <a:r>
                        <a:rPr lang="en-US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qazların</a:t>
                      </a:r>
                      <a:r>
                        <a:rPr lang="en-US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saxlama</a:t>
                      </a:r>
                      <a:r>
                        <a:rPr lang="en-US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kern="1200" dirty="0" err="1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qabiliyyəti</a:t>
                      </a:r>
                      <a:r>
                        <a:rPr lang="en-US" sz="2000" b="1" kern="1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sz="1800" b="1" i="1" u="none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Mexanizmləri</a:t>
                      </a:r>
                      <a:r>
                        <a:rPr lang="en-US" sz="1800" b="1" i="1" u="non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285750" lvl="1" indent="-28575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Nəcisin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həcmi</a:t>
                      </a:r>
                      <a:endParaRPr lang="en-US" sz="1800" b="0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lvl="1" indent="-28575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Rezervuar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funksiyası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yoğun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bağırsağın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distal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hissəsi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285750" lvl="1" indent="-28575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Sfinkterin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funksiyası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daxili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xarici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sfinktrerlər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285750" lvl="1" indent="-28575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Sensor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komponentlər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reflekslər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</a:p>
                    <a:p>
                      <a:pPr marL="285750" lvl="1" indent="-28575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Mexaniki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faktorlar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anorektal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bucaq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)</a:t>
                      </a:r>
                      <a:endParaRPr lang="en-US" sz="3200" b="0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en-US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4511979"/>
                  </a:ext>
                </a:extLst>
              </a:tr>
              <a:tr h="272061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z-Latn-AZ" sz="2400" b="1" kern="1200" dirty="0">
                        <a:solidFill>
                          <a:srgbClr val="4472C4">
                            <a:lumMod val="50000"/>
                          </a:srgb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z-Latn-AZ" sz="2400" b="1" kern="1200" dirty="0">
                        <a:solidFill>
                          <a:srgbClr val="4472C4">
                            <a:lumMod val="50000"/>
                          </a:srgb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az-Latn-AZ" sz="2400" b="1" kern="1200" dirty="0">
                        <a:solidFill>
                          <a:srgbClr val="4472C4">
                            <a:lumMod val="50000"/>
                          </a:srgb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 err="1">
                          <a:solidFill>
                            <a:srgbClr val="4472C4">
                              <a:lumMod val="50000"/>
                            </a:srgb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Defekasiya</a:t>
                      </a:r>
                      <a:endParaRPr lang="en-US" sz="2800" b="1" kern="1200" dirty="0">
                        <a:solidFill>
                          <a:srgbClr val="4472C4">
                            <a:lumMod val="50000"/>
                          </a:srgb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en-US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1" indent="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sz="1600" b="1" i="1" u="none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Mexanizmləri</a:t>
                      </a:r>
                      <a:r>
                        <a:rPr lang="en-US" sz="1600" b="1" i="1" u="non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n-US" sz="1600" b="1" i="1" u="none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mərhələləri</a:t>
                      </a:r>
                      <a:r>
                        <a:rPr lang="en-US" sz="1600" b="1" i="1" u="none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 marL="285750" lvl="1" indent="-28575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Bağırsaqların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peristaltikası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sayəsində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nəcisin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düz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bağırsaq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distalına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toplanması</a:t>
                      </a:r>
                      <a:endParaRPr lang="en-US" sz="1800" b="0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lvl="1" indent="-28575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Ano-rektal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refleksin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meydana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gəlməsi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daxili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anal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sfinkterin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boşalması</a:t>
                      </a:r>
                      <a:endParaRPr lang="en-US" sz="1800" b="0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lvl="1" indent="-28575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Düz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bağırsağın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peristaltik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gücünün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artması</a:t>
                      </a:r>
                      <a:endParaRPr lang="en-US" sz="1800" b="0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lvl="1" indent="-28575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Gücənmə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qarındaxili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təzyiqin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artması</a:t>
                      </a:r>
                      <a:endParaRPr lang="en-US" sz="1800" b="0" kern="12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285750" lvl="1" indent="-285750" algn="l" defTabSz="1066800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35000"/>
                        </a:spcAft>
                        <a:buFont typeface="Wingdings" panose="05000000000000000000" pitchFamily="2" charset="2"/>
                        <a:buChar char="§"/>
                      </a:pP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Xarici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anal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sfinkterin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,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puborektal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əzələnin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boşalması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anorektal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bucağın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0" kern="12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açılması</a:t>
                      </a:r>
                      <a:r>
                        <a:rPr lang="en-US" sz="1800" b="0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endParaRPr lang="en-US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528780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68232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588611" cy="835878"/>
          </a:xfrm>
        </p:spPr>
        <p:txBody>
          <a:bodyPr>
            <a:noAutofit/>
          </a:bodyPr>
          <a:lstStyle/>
          <a:p>
            <a:r>
              <a:rPr lang="az-Latn-AZ" altLang="en-US" sz="2800" dirty="0"/>
              <a:t>Düz bağırsağın müayinələri</a:t>
            </a:r>
          </a:p>
        </p:txBody>
      </p:sp>
      <p:pic>
        <p:nvPicPr>
          <p:cNvPr id="11" name="Picture 4" descr="C:\Users\AQIL\Desktop\1_1.jpg">
            <a:extLst>
              <a:ext uri="{FF2B5EF4-FFF2-40B4-BE49-F238E27FC236}">
                <a16:creationId xmlns:a16="http://schemas.microsoft.com/office/drawing/2014/main" id="{733CA5C9-C841-6346-B541-2D2342CFC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12224" y="2936359"/>
            <a:ext cx="2990201" cy="1606877"/>
          </a:xfrm>
          <a:prstGeom prst="rect">
            <a:avLst/>
          </a:prstGeom>
          <a:noFill/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767E9F6-60BC-DE4C-A2A0-E9BE1B6B81C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24" y="4750200"/>
            <a:ext cx="2982161" cy="161685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880D326-0331-124D-BF46-B04049466D4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224" y="1181753"/>
            <a:ext cx="2990201" cy="160813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55440" y="1235970"/>
            <a:ext cx="5472608" cy="5131080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Rektoskopiya</a:t>
            </a:r>
            <a:endParaRPr lang="az-Latn-A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Anoskopiya</a:t>
            </a:r>
            <a:endParaRPr lang="az-Latn-A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Rektosiqmoidoskopiya</a:t>
            </a:r>
            <a:endParaRPr lang="az-Latn-A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Kolonoskopiya</a:t>
            </a:r>
            <a:endParaRPr lang="az-Latn-A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Fistuloqrafiya</a:t>
            </a:r>
            <a:endParaRPr lang="az-Latn-A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Rentgen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müayinəsi</a:t>
            </a:r>
            <a:endParaRPr lang="az-Latn-A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Defekoqrafiya</a:t>
            </a:r>
            <a:endParaRPr lang="az-Latn-A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ctr"/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Rektal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ultrasonoqrafiya</a:t>
            </a:r>
            <a:endParaRPr lang="az-Latn-A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Sfinkterometriya</a:t>
            </a:r>
            <a:endParaRPr lang="az-Latn-A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KT/MRT</a:t>
            </a:r>
            <a:endParaRPr lang="az-Latn-AZ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fontAlgn="ctr">
              <a:buFont typeface="Wingdings" panose="05000000000000000000" pitchFamily="2" charset="2"/>
              <a:buChar char="§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PET-KT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132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11624" y="-171400"/>
            <a:ext cx="5862851" cy="835878"/>
          </a:xfrm>
        </p:spPr>
        <p:txBody>
          <a:bodyPr/>
          <a:lstStyle/>
          <a:p>
            <a:r>
              <a:rPr lang="az-Latn-AZ" dirty="0"/>
              <a:t>Xəstəlikləri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9416" y="1268760"/>
            <a:ext cx="10515600" cy="4980211"/>
          </a:xfrm>
        </p:spPr>
        <p:txBody>
          <a:bodyPr numCol="3">
            <a:normAutofit fontScale="85000" lnSpcReduction="20000"/>
          </a:bodyPr>
          <a:lstStyle/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Babasil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Anal </a:t>
            </a:r>
            <a:r>
              <a:rPr lang="en-US" dirty="0" err="1"/>
              <a:t>kanalın</a:t>
            </a:r>
            <a:r>
              <a:rPr lang="en-US" dirty="0"/>
              <a:t> </a:t>
            </a:r>
            <a:r>
              <a:rPr lang="en-US" dirty="0" err="1"/>
              <a:t>çatı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Paraproktit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Furne</a:t>
            </a:r>
            <a:r>
              <a:rPr lang="en-US" dirty="0"/>
              <a:t> </a:t>
            </a:r>
            <a:r>
              <a:rPr lang="en-US" dirty="0" err="1"/>
              <a:t>qanqrenası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Pararektal</a:t>
            </a:r>
            <a:r>
              <a:rPr lang="en-US" dirty="0"/>
              <a:t> </a:t>
            </a:r>
            <a:r>
              <a:rPr lang="en-US" dirty="0" err="1"/>
              <a:t>fistullar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Rektovaginal</a:t>
            </a:r>
            <a:r>
              <a:rPr lang="en-US" dirty="0"/>
              <a:t> </a:t>
            </a:r>
            <a:r>
              <a:rPr lang="en-US" dirty="0" err="1"/>
              <a:t>fistullar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Düz</a:t>
            </a:r>
            <a:r>
              <a:rPr lang="en-US" dirty="0"/>
              <a:t>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sallanması</a:t>
            </a:r>
            <a:r>
              <a:rPr lang="en-US" dirty="0"/>
              <a:t> (</a:t>
            </a:r>
            <a:r>
              <a:rPr lang="en-US" dirty="0" err="1"/>
              <a:t>rektal</a:t>
            </a:r>
            <a:r>
              <a:rPr lang="en-US" dirty="0"/>
              <a:t> </a:t>
            </a:r>
            <a:r>
              <a:rPr lang="en-US" dirty="0" err="1"/>
              <a:t>prolaps</a:t>
            </a:r>
            <a:r>
              <a:rPr lang="en-US" dirty="0"/>
              <a:t>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Çanaq</a:t>
            </a:r>
            <a:r>
              <a:rPr lang="en-US" dirty="0"/>
              <a:t> </a:t>
            </a:r>
            <a:r>
              <a:rPr lang="en-US" dirty="0" err="1"/>
              <a:t>dibi</a:t>
            </a:r>
            <a:r>
              <a:rPr lang="en-US" dirty="0"/>
              <a:t> </a:t>
            </a:r>
            <a:r>
              <a:rPr lang="en-US" dirty="0" err="1"/>
              <a:t>disfunksiyaları</a:t>
            </a:r>
            <a:r>
              <a:rPr lang="en-US" dirty="0"/>
              <a:t> (</a:t>
            </a:r>
            <a:r>
              <a:rPr lang="en-US" dirty="0" err="1"/>
              <a:t>obstruktiv</a:t>
            </a:r>
            <a:r>
              <a:rPr lang="en-US" dirty="0"/>
              <a:t> </a:t>
            </a:r>
            <a:r>
              <a:rPr lang="en-US" dirty="0" err="1"/>
              <a:t>defekasiya</a:t>
            </a:r>
            <a:r>
              <a:rPr lang="en-US" dirty="0"/>
              <a:t> </a:t>
            </a:r>
            <a:r>
              <a:rPr lang="en-US" dirty="0" err="1"/>
              <a:t>sindromu</a:t>
            </a:r>
            <a:r>
              <a:rPr lang="en-US" dirty="0"/>
              <a:t>) – </a:t>
            </a:r>
            <a:r>
              <a:rPr lang="en-US" dirty="0" err="1"/>
              <a:t>Rektosele</a:t>
            </a:r>
            <a:endParaRPr lang="az-Latn-AZ" dirty="0"/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Perianal </a:t>
            </a:r>
            <a:r>
              <a:rPr lang="en-US" dirty="0" err="1"/>
              <a:t>nahiyənin</a:t>
            </a:r>
            <a:r>
              <a:rPr lang="en-US" dirty="0"/>
              <a:t> </a:t>
            </a:r>
            <a:r>
              <a:rPr lang="en-US" dirty="0" err="1"/>
              <a:t>itiuclu</a:t>
            </a:r>
            <a:r>
              <a:rPr lang="en-US" dirty="0"/>
              <a:t> </a:t>
            </a:r>
            <a:r>
              <a:rPr lang="en-US" dirty="0" err="1"/>
              <a:t>kondiloması</a:t>
            </a:r>
            <a:r>
              <a:rPr lang="en-US" dirty="0"/>
              <a:t> (</a:t>
            </a:r>
            <a:r>
              <a:rPr lang="en-US" dirty="0" err="1"/>
              <a:t>papillomaları</a:t>
            </a:r>
            <a:r>
              <a:rPr lang="en-US" dirty="0"/>
              <a:t>)</a:t>
            </a:r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Büzdümün</a:t>
            </a:r>
            <a:r>
              <a:rPr lang="en-US" dirty="0"/>
              <a:t> </a:t>
            </a:r>
            <a:r>
              <a:rPr lang="en-US" dirty="0" err="1"/>
              <a:t>epitelial</a:t>
            </a:r>
            <a:r>
              <a:rPr lang="en-US" dirty="0"/>
              <a:t> </a:t>
            </a:r>
            <a:r>
              <a:rPr lang="en-US" dirty="0" err="1"/>
              <a:t>yolu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Anal </a:t>
            </a:r>
            <a:r>
              <a:rPr lang="en-US" dirty="0" err="1"/>
              <a:t>stenoz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Anal </a:t>
            </a:r>
            <a:r>
              <a:rPr lang="en-US" dirty="0" err="1"/>
              <a:t>inkontinensiya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Anal </a:t>
            </a:r>
            <a:r>
              <a:rPr lang="en-US" dirty="0" err="1"/>
              <a:t>qaşınma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Qəbizlik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Papillit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Kriptit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Koksiqodiniya</a:t>
            </a:r>
            <a:r>
              <a:rPr lang="en-US" dirty="0"/>
              <a:t> (</a:t>
            </a:r>
            <a:r>
              <a:rPr lang="en-US" dirty="0" err="1"/>
              <a:t>Proktalgiya</a:t>
            </a:r>
            <a:r>
              <a:rPr lang="en-US" dirty="0"/>
              <a:t>)</a:t>
            </a:r>
            <a:endParaRPr lang="az-Latn-AZ" dirty="0"/>
          </a:p>
          <a:p>
            <a:pPr>
              <a:buFont typeface="Courier New" panose="02070309020205020404" pitchFamily="49" charset="0"/>
              <a:buChar char="o"/>
            </a:pP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Kolitlər</a:t>
            </a:r>
            <a:r>
              <a:rPr lang="en-US" dirty="0"/>
              <a:t> – </a:t>
            </a:r>
            <a:r>
              <a:rPr lang="en-US" dirty="0" err="1"/>
              <a:t>qeyri-spesifik</a:t>
            </a:r>
            <a:r>
              <a:rPr lang="en-US" dirty="0"/>
              <a:t> </a:t>
            </a:r>
            <a:r>
              <a:rPr lang="en-US" dirty="0" err="1"/>
              <a:t>xoralı</a:t>
            </a:r>
            <a:r>
              <a:rPr lang="en-US" dirty="0"/>
              <a:t> </a:t>
            </a:r>
            <a:r>
              <a:rPr lang="en-US" dirty="0" err="1"/>
              <a:t>kolit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Kron</a:t>
            </a:r>
            <a:r>
              <a:rPr lang="en-US" dirty="0"/>
              <a:t> </a:t>
            </a:r>
            <a:r>
              <a:rPr lang="en-US" dirty="0" err="1"/>
              <a:t>xəstəliyi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Disbakterioz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Anal </a:t>
            </a:r>
            <a:r>
              <a:rPr lang="en-US" dirty="0" err="1"/>
              <a:t>bölgənin</a:t>
            </a:r>
            <a:r>
              <a:rPr lang="en-US" dirty="0"/>
              <a:t> </a:t>
            </a:r>
            <a:r>
              <a:rPr lang="en-US" dirty="0" err="1"/>
              <a:t>prekanseroz</a:t>
            </a:r>
            <a:r>
              <a:rPr lang="en-US" dirty="0"/>
              <a:t> </a:t>
            </a:r>
            <a:r>
              <a:rPr lang="en-US" dirty="0" err="1"/>
              <a:t>xəstəlikləri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Anorektumun</a:t>
            </a:r>
            <a:r>
              <a:rPr lang="en-US" dirty="0"/>
              <a:t> </a:t>
            </a:r>
            <a:r>
              <a:rPr lang="en-US" dirty="0" err="1"/>
              <a:t>yad</a:t>
            </a:r>
            <a:r>
              <a:rPr lang="en-US" dirty="0"/>
              <a:t> </a:t>
            </a:r>
            <a:r>
              <a:rPr lang="en-US" dirty="0" err="1"/>
              <a:t>cisimləri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 err="1"/>
              <a:t>Düz</a:t>
            </a:r>
            <a:r>
              <a:rPr lang="en-US" dirty="0"/>
              <a:t>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bağırsaq</a:t>
            </a:r>
            <a:r>
              <a:rPr lang="en-US" dirty="0"/>
              <a:t> </a:t>
            </a:r>
            <a:r>
              <a:rPr lang="en-US" dirty="0" err="1"/>
              <a:t>polipləri</a:t>
            </a:r>
            <a:endParaRPr lang="en-US" dirty="0"/>
          </a:p>
          <a:p>
            <a:pPr>
              <a:buFont typeface="Courier New" panose="02070309020205020404" pitchFamily="49" charset="0"/>
              <a:buChar char="o"/>
            </a:pPr>
            <a:r>
              <a:rPr lang="en-US" dirty="0"/>
              <a:t>Anal </a:t>
            </a:r>
            <a:r>
              <a:rPr lang="en-US" dirty="0" err="1"/>
              <a:t>kanalın</a:t>
            </a:r>
            <a:r>
              <a:rPr lang="en-US" dirty="0"/>
              <a:t> </a:t>
            </a:r>
            <a:r>
              <a:rPr lang="en-US" dirty="0" err="1"/>
              <a:t>bədxassəli</a:t>
            </a:r>
            <a:r>
              <a:rPr lang="en-US" dirty="0"/>
              <a:t> </a:t>
            </a:r>
            <a:r>
              <a:rPr lang="en-US" dirty="0" err="1"/>
              <a:t>şişləri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39014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Babasil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062FB8-5033-0049-8C3E-6105C84CA9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416" y="1412776"/>
            <a:ext cx="5181600" cy="4320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b="1" dirty="0" err="1"/>
              <a:t>Babasil</a:t>
            </a:r>
            <a:r>
              <a:rPr lang="en-US" sz="2400" b="1" dirty="0"/>
              <a:t> </a:t>
            </a:r>
            <a:r>
              <a:rPr lang="en-US" sz="2400" b="1" dirty="0" err="1"/>
              <a:t>düyünü</a:t>
            </a:r>
            <a:r>
              <a:rPr lang="en-US" sz="2400" b="1" dirty="0"/>
              <a:t> </a:t>
            </a:r>
            <a:r>
              <a:rPr lang="en-US" sz="2400" b="1" dirty="0" err="1"/>
              <a:t>və</a:t>
            </a:r>
            <a:r>
              <a:rPr lang="en-US" sz="2400" b="1" dirty="0"/>
              <a:t> </a:t>
            </a:r>
            <a:r>
              <a:rPr lang="en-US" sz="2400" b="1" dirty="0" err="1"/>
              <a:t>ya</a:t>
            </a:r>
            <a:r>
              <a:rPr lang="en-US" sz="2400" b="1" dirty="0"/>
              <a:t> </a:t>
            </a:r>
            <a:r>
              <a:rPr lang="en-US" sz="2400" b="1" dirty="0" err="1"/>
              <a:t>hemorroid</a:t>
            </a:r>
            <a:r>
              <a:rPr lang="en-US" sz="2400" dirty="0"/>
              <a:t> </a:t>
            </a:r>
            <a:r>
              <a:rPr lang="en-US" sz="2400" dirty="0" err="1"/>
              <a:t>düz</a:t>
            </a:r>
            <a:r>
              <a:rPr lang="en-US" sz="2400" dirty="0"/>
              <a:t> </a:t>
            </a:r>
            <a:r>
              <a:rPr lang="en-US" sz="2400" dirty="0" err="1"/>
              <a:t>bağırsağın</a:t>
            </a:r>
            <a:r>
              <a:rPr lang="en-US" sz="2400" dirty="0"/>
              <a:t>, </a:t>
            </a:r>
            <a:r>
              <a:rPr lang="en-US" sz="2400" dirty="0" err="1"/>
              <a:t>anusun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</a:t>
            </a:r>
            <a:r>
              <a:rPr lang="en-US" sz="2400" dirty="0" err="1"/>
              <a:t>hər</a:t>
            </a:r>
            <a:r>
              <a:rPr lang="en-US" sz="2400" dirty="0"/>
              <a:t> </a:t>
            </a:r>
            <a:r>
              <a:rPr lang="en-US" sz="2400" dirty="0" err="1"/>
              <a:t>ikisinin</a:t>
            </a:r>
            <a:r>
              <a:rPr lang="en-US" sz="2400" dirty="0"/>
              <a:t> </a:t>
            </a:r>
            <a:r>
              <a:rPr lang="en-US" sz="2400" dirty="0" err="1"/>
              <a:t>venoz</a:t>
            </a:r>
            <a:r>
              <a:rPr lang="en-US" sz="2400" dirty="0"/>
              <a:t> </a:t>
            </a:r>
            <a:r>
              <a:rPr lang="en-US" sz="2400" dirty="0" err="1"/>
              <a:t>kələfinin</a:t>
            </a:r>
            <a:r>
              <a:rPr lang="en-US" sz="2400" dirty="0"/>
              <a:t> </a:t>
            </a:r>
            <a:r>
              <a:rPr lang="en-US" sz="2400" dirty="0" err="1"/>
              <a:t>genişlənməsi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az-Latn-AZ" sz="2400" dirty="0"/>
              <a:t> </a:t>
            </a:r>
            <a:r>
              <a:rPr lang="en-US" sz="2400" dirty="0" err="1"/>
              <a:t>kavernoz</a:t>
            </a:r>
            <a:r>
              <a:rPr lang="en-US" sz="2400" dirty="0"/>
              <a:t> </a:t>
            </a:r>
            <a:r>
              <a:rPr lang="en-US" sz="2400" dirty="0" err="1"/>
              <a:t>cisimciklərin</a:t>
            </a:r>
            <a:r>
              <a:rPr lang="en-US" sz="2400" dirty="0"/>
              <a:t> </a:t>
            </a:r>
            <a:r>
              <a:rPr lang="en-US" sz="2400" dirty="0" err="1"/>
              <a:t>hiperplaziyasıdır</a:t>
            </a:r>
            <a:r>
              <a:rPr lang="en-US" sz="2400" dirty="0"/>
              <a:t>, </a:t>
            </a:r>
            <a:r>
              <a:rPr lang="en-US" sz="2400" dirty="0" err="1"/>
              <a:t>selikli</a:t>
            </a:r>
            <a:r>
              <a:rPr lang="en-US" sz="2400" dirty="0"/>
              <a:t> </a:t>
            </a:r>
            <a:r>
              <a:rPr lang="en-US" sz="2400" dirty="0" err="1"/>
              <a:t>qişa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anal </a:t>
            </a:r>
            <a:r>
              <a:rPr lang="en-US" sz="2400" dirty="0" err="1"/>
              <a:t>haşiyənin</a:t>
            </a:r>
            <a:r>
              <a:rPr lang="en-US" sz="2400" dirty="0"/>
              <a:t> </a:t>
            </a:r>
            <a:r>
              <a:rPr lang="en-US" sz="2400" dirty="0" err="1"/>
              <a:t>qabarmasına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sallanmasına</a:t>
            </a:r>
            <a:r>
              <a:rPr lang="en-US" sz="2400" dirty="0"/>
              <a:t> </a:t>
            </a:r>
            <a:r>
              <a:rPr lang="en-US" sz="2400" dirty="0" err="1"/>
              <a:t>səbəb</a:t>
            </a:r>
            <a:r>
              <a:rPr lang="en-US" sz="2400" dirty="0"/>
              <a:t> </a:t>
            </a:r>
            <a:r>
              <a:rPr lang="en-US" sz="2400" dirty="0" err="1"/>
              <a:t>olur</a:t>
            </a:r>
            <a:r>
              <a:rPr lang="en-US" sz="2400" dirty="0"/>
              <a:t>, </a:t>
            </a:r>
            <a:r>
              <a:rPr lang="en-US" sz="2400" dirty="0" err="1"/>
              <a:t>qanaxmaya</a:t>
            </a:r>
            <a:r>
              <a:rPr lang="en-US" sz="2400" dirty="0"/>
              <a:t>, </a:t>
            </a:r>
            <a:r>
              <a:rPr lang="en-US" sz="2400" dirty="0" err="1"/>
              <a:t>tromboza</a:t>
            </a:r>
            <a:r>
              <a:rPr lang="en-US" sz="2400" dirty="0"/>
              <a:t>, </a:t>
            </a:r>
            <a:r>
              <a:rPr lang="en-US" sz="2400" dirty="0" err="1"/>
              <a:t>iltihaba</a:t>
            </a:r>
            <a:r>
              <a:rPr lang="en-US" sz="2400" dirty="0"/>
              <a:t> </a:t>
            </a:r>
            <a:r>
              <a:rPr lang="en-US" sz="2400" dirty="0" err="1"/>
              <a:t>səbəb</a:t>
            </a:r>
            <a:r>
              <a:rPr lang="en-US" sz="2400" dirty="0"/>
              <a:t> </a:t>
            </a:r>
            <a:r>
              <a:rPr lang="en-US" sz="2400" dirty="0" err="1"/>
              <a:t>ola</a:t>
            </a:r>
            <a:r>
              <a:rPr lang="en-US" sz="2400" dirty="0"/>
              <a:t> </a:t>
            </a:r>
            <a:r>
              <a:rPr lang="en-US" sz="2400" dirty="0" err="1"/>
              <a:t>bilir</a:t>
            </a:r>
            <a:r>
              <a:rPr lang="en-US" sz="2400" dirty="0"/>
              <a:t>.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6274F149-4A9B-5E42-B1BB-46DEC7E1DE4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0626" y="1412776"/>
            <a:ext cx="4351918" cy="4320480"/>
          </a:xfrm>
        </p:spPr>
      </p:pic>
    </p:spTree>
    <p:extLst>
      <p:ext uri="{BB962C8B-B14F-4D97-AF65-F5344CB8AC3E}">
        <p14:creationId xmlns:p14="http://schemas.microsoft.com/office/powerpoint/2010/main" val="19841557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Etiologiyası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343472" y="1484784"/>
            <a:ext cx="9218240" cy="4764187"/>
          </a:xfrm>
        </p:spPr>
        <p:txBody>
          <a:bodyPr/>
          <a:lstStyle/>
          <a:p>
            <a:pPr lvl="0"/>
            <a:r>
              <a:rPr lang="az-Latn-AZ" b="1" dirty="0"/>
              <a:t>İrsi </a:t>
            </a:r>
            <a:r>
              <a:rPr lang="ru-RU" b="1" dirty="0"/>
              <a:t> – </a:t>
            </a:r>
            <a:r>
              <a:rPr lang="az-Latn-AZ" b="1" dirty="0"/>
              <a:t>42% hallarda ailə meylliyi müəyyən edilmişdir</a:t>
            </a:r>
          </a:p>
          <a:p>
            <a:pPr lvl="0"/>
            <a:endParaRPr lang="en-US" b="1" dirty="0"/>
          </a:p>
          <a:p>
            <a:pPr lvl="0"/>
            <a:r>
              <a:rPr lang="az-Latn-AZ" b="1" dirty="0"/>
              <a:t>Hamiləlik və doğuşlar</a:t>
            </a:r>
          </a:p>
          <a:p>
            <a:pPr lvl="0"/>
            <a:endParaRPr lang="en-US" b="1" dirty="0"/>
          </a:p>
          <a:p>
            <a:pPr lvl="0"/>
            <a:r>
              <a:rPr lang="az-Latn-AZ" b="1" dirty="0"/>
              <a:t>Xroniki qəbizlik, oturaq həyat tərzi, ağır fiziki iş, alkohol və spirtli içki qəbulu</a:t>
            </a:r>
            <a:endParaRPr lang="en-US" b="1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912259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9788" y="0"/>
            <a:ext cx="10515600" cy="543595"/>
          </a:xfrm>
        </p:spPr>
        <p:txBody>
          <a:bodyPr>
            <a:normAutofit fontScale="90000"/>
          </a:bodyPr>
          <a:lstStyle/>
          <a:p>
            <a:r>
              <a:rPr lang="az-Latn-AZ" altLang="en-US" sz="3600" dirty="0"/>
              <a:t>Təsnifatı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8485C5C4-477B-DA4C-8CDC-BAB466561F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7" y="995892"/>
            <a:ext cx="5157787" cy="509990"/>
          </a:xfrm>
        </p:spPr>
        <p:txBody>
          <a:bodyPr>
            <a:normAutofit/>
          </a:bodyPr>
          <a:lstStyle/>
          <a:p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Klinik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gedişinə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görə</a:t>
            </a:r>
            <a:endParaRPr lang="en-US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00C06166-A986-C644-821D-A3AC492BAF3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7588" y="928812"/>
            <a:ext cx="5183188" cy="577070"/>
          </a:xfrm>
        </p:spPr>
        <p:txBody>
          <a:bodyPr>
            <a:normAutofit/>
          </a:bodyPr>
          <a:lstStyle/>
          <a:p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Yerinə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</a:rPr>
              <a:t>görə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</p:txBody>
      </p:sp>
      <p:sp>
        <p:nvSpPr>
          <p:cNvPr id="24" name="Content Placeholder 23"/>
          <p:cNvSpPr>
            <a:spLocks noGrp="1"/>
          </p:cNvSpPr>
          <p:nvPr>
            <p:ph sz="quarter" idx="4"/>
          </p:nvPr>
        </p:nvSpPr>
        <p:spPr>
          <a:xfrm>
            <a:off x="6172200" y="1891100"/>
            <a:ext cx="5183188" cy="4298564"/>
          </a:xfrm>
        </p:spPr>
        <p:txBody>
          <a:bodyPr/>
          <a:lstStyle/>
          <a:p>
            <a:pPr marL="0" indent="0">
              <a:buNone/>
            </a:pPr>
            <a:r>
              <a:rPr lang="en-US" b="1" dirty="0" err="1"/>
              <a:t>Daxili</a:t>
            </a:r>
            <a:r>
              <a:rPr lang="en-US" b="1" dirty="0"/>
              <a:t> </a:t>
            </a:r>
            <a:r>
              <a:rPr lang="en-US" b="1" dirty="0" err="1"/>
              <a:t>hemorroidlər</a:t>
            </a:r>
            <a:r>
              <a:rPr lang="en-US" b="1" dirty="0"/>
              <a:t> –</a:t>
            </a:r>
            <a:endParaRPr lang="az-Latn-AZ" b="1" dirty="0"/>
          </a:p>
          <a:p>
            <a:r>
              <a:rPr lang="en-US" dirty="0"/>
              <a:t>dental </a:t>
            </a:r>
            <a:r>
              <a:rPr lang="en-US" dirty="0" err="1"/>
              <a:t>xəttdən</a:t>
            </a:r>
            <a:r>
              <a:rPr lang="en-US" dirty="0"/>
              <a:t> </a:t>
            </a:r>
            <a:r>
              <a:rPr lang="en-US" dirty="0" err="1"/>
              <a:t>proksimalda</a:t>
            </a:r>
            <a:r>
              <a:rPr lang="en-US" dirty="0"/>
              <a:t>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hemorroidlər</a:t>
            </a:r>
            <a:endParaRPr lang="en-US" dirty="0"/>
          </a:p>
          <a:p>
            <a:pPr marL="0" indent="0">
              <a:buNone/>
            </a:pPr>
            <a:r>
              <a:rPr lang="en-US" sz="2400" b="1" dirty="0" err="1"/>
              <a:t>Xarici</a:t>
            </a:r>
            <a:r>
              <a:rPr lang="en-US" sz="2400" b="1" dirty="0"/>
              <a:t> </a:t>
            </a:r>
            <a:r>
              <a:rPr lang="en-US" sz="2400" b="1" dirty="0" err="1"/>
              <a:t>hemorroidlər</a:t>
            </a:r>
            <a:r>
              <a:rPr lang="en-US" sz="2400" b="1" dirty="0"/>
              <a:t> </a:t>
            </a:r>
            <a:r>
              <a:rPr lang="en-US" b="1" dirty="0"/>
              <a:t>–</a:t>
            </a:r>
            <a:endParaRPr lang="az-Latn-AZ" b="1" dirty="0"/>
          </a:p>
          <a:p>
            <a:r>
              <a:rPr lang="en-US" dirty="0"/>
              <a:t>dental </a:t>
            </a:r>
            <a:r>
              <a:rPr lang="en-US" dirty="0" err="1"/>
              <a:t>xəttdən</a:t>
            </a:r>
            <a:r>
              <a:rPr lang="en-US" dirty="0"/>
              <a:t> </a:t>
            </a:r>
            <a:r>
              <a:rPr lang="en-US" dirty="0" err="1"/>
              <a:t>aşağıda</a:t>
            </a:r>
            <a:r>
              <a:rPr lang="en-US" dirty="0"/>
              <a:t>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hemorroidlər</a:t>
            </a:r>
            <a:endParaRPr lang="en-US" dirty="0"/>
          </a:p>
          <a:p>
            <a:endParaRPr lang="en-US" dirty="0"/>
          </a:p>
        </p:txBody>
      </p:sp>
      <p:sp>
        <p:nvSpPr>
          <p:cNvPr id="25" name="Content Placeholder 24"/>
          <p:cNvSpPr>
            <a:spLocks noGrp="1"/>
          </p:cNvSpPr>
          <p:nvPr>
            <p:ph sz="half" idx="2"/>
          </p:nvPr>
        </p:nvSpPr>
        <p:spPr>
          <a:xfrm>
            <a:off x="839788" y="1772816"/>
            <a:ext cx="5157787" cy="4416847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US" sz="3300" b="1" i="1" dirty="0" err="1"/>
              <a:t>Kəskin</a:t>
            </a:r>
            <a:r>
              <a:rPr lang="en-US" sz="3300" b="1" i="1" dirty="0"/>
              <a:t> </a:t>
            </a:r>
            <a:r>
              <a:rPr lang="en-US" sz="3300" b="1" i="1" dirty="0" err="1"/>
              <a:t>babasil</a:t>
            </a:r>
            <a:r>
              <a:rPr lang="en-US" sz="3300" b="1" i="1" dirty="0"/>
              <a:t> (</a:t>
            </a:r>
            <a:r>
              <a:rPr lang="en-US" sz="3300" b="1" i="1" dirty="0" err="1"/>
              <a:t>tromboz</a:t>
            </a:r>
            <a:r>
              <a:rPr lang="en-US" sz="3300" b="1" i="1" dirty="0"/>
              <a:t>)</a:t>
            </a:r>
            <a:endParaRPr lang="en-US" sz="3300" b="1" dirty="0"/>
          </a:p>
          <a:p>
            <a:r>
              <a:rPr lang="en-US" b="1" dirty="0"/>
              <a:t>1-ci </a:t>
            </a:r>
            <a:r>
              <a:rPr lang="en-US" b="1" dirty="0" err="1"/>
              <a:t>dərəcə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düyünlərin</a:t>
            </a:r>
            <a:r>
              <a:rPr lang="en-US" dirty="0"/>
              <a:t> </a:t>
            </a:r>
            <a:r>
              <a:rPr lang="en-US" dirty="0" err="1"/>
              <a:t>iltihabsız</a:t>
            </a:r>
            <a:r>
              <a:rPr lang="en-US" dirty="0"/>
              <a:t> </a:t>
            </a:r>
            <a:r>
              <a:rPr lang="en-US" dirty="0" err="1"/>
              <a:t>trombozu</a:t>
            </a:r>
            <a:endParaRPr lang="en-US" dirty="0"/>
          </a:p>
          <a:p>
            <a:r>
              <a:rPr lang="en-US" b="1" dirty="0"/>
              <a:t>2-ci </a:t>
            </a:r>
            <a:r>
              <a:rPr lang="en-US" b="1" dirty="0" err="1"/>
              <a:t>dərəcə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tromblamış</a:t>
            </a:r>
            <a:r>
              <a:rPr lang="en-US" dirty="0"/>
              <a:t> </a:t>
            </a:r>
            <a:r>
              <a:rPr lang="en-US" dirty="0" err="1"/>
              <a:t>düyünlərin</a:t>
            </a:r>
            <a:r>
              <a:rPr lang="en-US" dirty="0"/>
              <a:t> </a:t>
            </a:r>
            <a:r>
              <a:rPr lang="en-US" dirty="0" err="1"/>
              <a:t>iltihablaşması</a:t>
            </a:r>
            <a:endParaRPr lang="en-US" dirty="0"/>
          </a:p>
          <a:p>
            <a:r>
              <a:rPr lang="en-US" b="1" dirty="0"/>
              <a:t>3-cü </a:t>
            </a:r>
            <a:r>
              <a:rPr lang="en-US" b="1" dirty="0" err="1"/>
              <a:t>dərəcə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tromblaşmış</a:t>
            </a:r>
            <a:r>
              <a:rPr lang="en-US" dirty="0"/>
              <a:t> </a:t>
            </a:r>
            <a:r>
              <a:rPr lang="en-US" dirty="0" err="1"/>
              <a:t>düyünlərlə</a:t>
            </a:r>
            <a:r>
              <a:rPr lang="en-US" dirty="0"/>
              <a:t> </a:t>
            </a:r>
            <a:r>
              <a:rPr lang="en-US" dirty="0" err="1"/>
              <a:t>birgə</a:t>
            </a:r>
            <a:r>
              <a:rPr lang="en-US" dirty="0"/>
              <a:t> </a:t>
            </a:r>
            <a:r>
              <a:rPr lang="en-US" dirty="0" err="1"/>
              <a:t>ətraf</a:t>
            </a:r>
            <a:r>
              <a:rPr lang="en-US" dirty="0"/>
              <a:t> </a:t>
            </a:r>
            <a:r>
              <a:rPr lang="en-US" dirty="0" err="1"/>
              <a:t>toxumanın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perianal </a:t>
            </a:r>
            <a:r>
              <a:rPr lang="en-US" dirty="0" err="1"/>
              <a:t>dərinin</a:t>
            </a:r>
            <a:r>
              <a:rPr lang="en-US" dirty="0"/>
              <a:t> </a:t>
            </a:r>
            <a:r>
              <a:rPr lang="en-US" dirty="0" err="1"/>
              <a:t>iltihablaşması</a:t>
            </a:r>
            <a:endParaRPr lang="en-US" dirty="0"/>
          </a:p>
          <a:p>
            <a:pPr marL="0" indent="0">
              <a:buNone/>
            </a:pPr>
            <a:r>
              <a:rPr lang="en-US" b="1" dirty="0"/>
              <a:t> </a:t>
            </a:r>
            <a:endParaRPr lang="en-US" dirty="0"/>
          </a:p>
          <a:p>
            <a:pPr marL="0" indent="0">
              <a:buNone/>
            </a:pPr>
            <a:r>
              <a:rPr lang="en-US" sz="3300" b="1" i="1" dirty="0" err="1"/>
              <a:t>Xroniki</a:t>
            </a:r>
            <a:r>
              <a:rPr lang="en-US" sz="3300" b="1" i="1" dirty="0"/>
              <a:t> </a:t>
            </a:r>
            <a:r>
              <a:rPr lang="en-US" sz="3300" b="1" i="1" dirty="0" err="1"/>
              <a:t>babasil</a:t>
            </a:r>
            <a:endParaRPr lang="en-US" sz="3300" b="1" dirty="0"/>
          </a:p>
          <a:p>
            <a:r>
              <a:rPr lang="en-US" b="1" dirty="0"/>
              <a:t>1-ci </a:t>
            </a:r>
            <a:r>
              <a:rPr lang="en-US" b="1" dirty="0" err="1"/>
              <a:t>dərəcə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düyünlər</a:t>
            </a:r>
            <a:r>
              <a:rPr lang="en-US" dirty="0"/>
              <a:t> anal </a:t>
            </a:r>
            <a:r>
              <a:rPr lang="en-US" dirty="0" err="1"/>
              <a:t>dəlikdən</a:t>
            </a:r>
            <a:r>
              <a:rPr lang="en-US" dirty="0"/>
              <a:t> </a:t>
            </a:r>
            <a:r>
              <a:rPr lang="en-US" dirty="0" err="1"/>
              <a:t>çıxmır</a:t>
            </a:r>
            <a:r>
              <a:rPr lang="en-US" dirty="0"/>
              <a:t>, </a:t>
            </a:r>
            <a:r>
              <a:rPr lang="en-US" dirty="0" err="1"/>
              <a:t>qanaxma</a:t>
            </a:r>
            <a:r>
              <a:rPr lang="en-US" dirty="0"/>
              <a:t> </a:t>
            </a:r>
            <a:r>
              <a:rPr lang="en-US" dirty="0" err="1"/>
              <a:t>ola</a:t>
            </a:r>
            <a:r>
              <a:rPr lang="en-US" dirty="0"/>
              <a:t> </a:t>
            </a:r>
            <a:r>
              <a:rPr lang="en-US" dirty="0" err="1"/>
              <a:t>bilir</a:t>
            </a:r>
            <a:r>
              <a:rPr lang="en-US" dirty="0"/>
              <a:t> </a:t>
            </a:r>
            <a:endParaRPr lang="az-Latn-AZ" dirty="0"/>
          </a:p>
          <a:p>
            <a:r>
              <a:rPr lang="en-US" b="1" dirty="0"/>
              <a:t>2-ci </a:t>
            </a:r>
            <a:r>
              <a:rPr lang="en-US" b="1" dirty="0" err="1"/>
              <a:t>dərəcə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düyünlər</a:t>
            </a:r>
            <a:r>
              <a:rPr lang="en-US" dirty="0"/>
              <a:t> anal </a:t>
            </a:r>
            <a:r>
              <a:rPr lang="en-US" dirty="0" err="1"/>
              <a:t>dəlikdən</a:t>
            </a:r>
            <a:r>
              <a:rPr lang="en-US" dirty="0"/>
              <a:t> </a:t>
            </a:r>
            <a:r>
              <a:rPr lang="en-US" dirty="0" err="1"/>
              <a:t>çıxır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sərbəst</a:t>
            </a:r>
            <a:r>
              <a:rPr lang="en-US" dirty="0"/>
              <a:t> </a:t>
            </a:r>
            <a:r>
              <a:rPr lang="en-US" dirty="0" err="1"/>
              <a:t>geri</a:t>
            </a:r>
            <a:r>
              <a:rPr lang="en-US" dirty="0"/>
              <a:t> </a:t>
            </a:r>
            <a:r>
              <a:rPr lang="en-US" dirty="0" err="1"/>
              <a:t>qayıdır</a:t>
            </a:r>
            <a:endParaRPr lang="en-US" dirty="0"/>
          </a:p>
          <a:p>
            <a:r>
              <a:rPr lang="en-US" b="1" dirty="0"/>
              <a:t>3-cü </a:t>
            </a:r>
            <a:r>
              <a:rPr lang="en-US" b="1" dirty="0" err="1"/>
              <a:t>dərəcə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düyünlər</a:t>
            </a:r>
            <a:r>
              <a:rPr lang="en-US" dirty="0"/>
              <a:t> anal </a:t>
            </a:r>
            <a:r>
              <a:rPr lang="en-US" dirty="0" err="1"/>
              <a:t>dəlikdən</a:t>
            </a:r>
            <a:r>
              <a:rPr lang="en-US" dirty="0"/>
              <a:t> </a:t>
            </a:r>
            <a:r>
              <a:rPr lang="en-US" dirty="0" err="1"/>
              <a:t>çıxır</a:t>
            </a:r>
            <a:r>
              <a:rPr lang="en-US" dirty="0"/>
              <a:t>, </a:t>
            </a:r>
            <a:r>
              <a:rPr lang="en-US" dirty="0" err="1"/>
              <a:t>barmaqla</a:t>
            </a:r>
            <a:r>
              <a:rPr lang="en-US" dirty="0"/>
              <a:t> </a:t>
            </a:r>
            <a:r>
              <a:rPr lang="en-US" dirty="0" err="1"/>
              <a:t>qaytarılır</a:t>
            </a:r>
            <a:r>
              <a:rPr lang="en-US" dirty="0"/>
              <a:t>, </a:t>
            </a:r>
            <a:r>
              <a:rPr lang="en-US" dirty="0" err="1"/>
              <a:t>qanaxma</a:t>
            </a:r>
            <a:r>
              <a:rPr lang="en-US" dirty="0"/>
              <a:t> </a:t>
            </a:r>
            <a:r>
              <a:rPr lang="en-US" dirty="0" err="1"/>
              <a:t>ola</a:t>
            </a:r>
            <a:r>
              <a:rPr lang="en-US" dirty="0"/>
              <a:t> </a:t>
            </a:r>
            <a:r>
              <a:rPr lang="en-US" dirty="0" err="1"/>
              <a:t>bilər</a:t>
            </a:r>
            <a:endParaRPr lang="en-US" dirty="0"/>
          </a:p>
          <a:p>
            <a:r>
              <a:rPr lang="en-US" b="1" dirty="0"/>
              <a:t>4-cü </a:t>
            </a:r>
            <a:r>
              <a:rPr lang="en-US" b="1" dirty="0" err="1"/>
              <a:t>dərəcə</a:t>
            </a:r>
            <a:r>
              <a:rPr lang="en-US" b="1" dirty="0"/>
              <a:t> </a:t>
            </a:r>
            <a:r>
              <a:rPr lang="en-US" dirty="0"/>
              <a:t>– </a:t>
            </a:r>
            <a:r>
              <a:rPr lang="en-US" dirty="0" err="1"/>
              <a:t>düyünlərlə</a:t>
            </a:r>
            <a:r>
              <a:rPr lang="en-US" dirty="0"/>
              <a:t> </a:t>
            </a:r>
            <a:r>
              <a:rPr lang="en-US" dirty="0" err="1"/>
              <a:t>birgə</a:t>
            </a:r>
            <a:r>
              <a:rPr lang="en-US" dirty="0"/>
              <a:t> anal </a:t>
            </a:r>
            <a:r>
              <a:rPr lang="en-US" dirty="0" err="1"/>
              <a:t>dəlikdən</a:t>
            </a:r>
            <a:r>
              <a:rPr lang="en-US" dirty="0"/>
              <a:t> </a:t>
            </a:r>
            <a:r>
              <a:rPr lang="en-US" dirty="0" err="1"/>
              <a:t>düz</a:t>
            </a:r>
            <a:r>
              <a:rPr lang="en-US" dirty="0"/>
              <a:t>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selikli</a:t>
            </a:r>
            <a:r>
              <a:rPr lang="en-US" dirty="0"/>
              <a:t> </a:t>
            </a:r>
            <a:r>
              <a:rPr lang="en-US" dirty="0" err="1"/>
              <a:t>qişası</a:t>
            </a:r>
            <a:r>
              <a:rPr lang="en-US" dirty="0"/>
              <a:t> </a:t>
            </a:r>
            <a:r>
              <a:rPr lang="en-US" dirty="0" err="1"/>
              <a:t>çıxır</a:t>
            </a:r>
            <a:r>
              <a:rPr lang="en-US" dirty="0"/>
              <a:t>, </a:t>
            </a:r>
            <a:r>
              <a:rPr lang="en-US" dirty="0" err="1"/>
              <a:t>geri</a:t>
            </a:r>
            <a:r>
              <a:rPr lang="en-US" dirty="0"/>
              <a:t> </a:t>
            </a:r>
            <a:r>
              <a:rPr lang="en-US" dirty="0" err="1"/>
              <a:t>qayıtmır</a:t>
            </a:r>
            <a:r>
              <a:rPr lang="en-US" dirty="0"/>
              <a:t>, </a:t>
            </a:r>
            <a:r>
              <a:rPr lang="en-US" dirty="0" err="1"/>
              <a:t>qanaxma</a:t>
            </a:r>
            <a:r>
              <a:rPr lang="en-US" dirty="0"/>
              <a:t> </a:t>
            </a:r>
            <a:r>
              <a:rPr lang="en-US" dirty="0" err="1"/>
              <a:t>ola</a:t>
            </a:r>
            <a:r>
              <a:rPr lang="en-US" dirty="0"/>
              <a:t> </a:t>
            </a:r>
            <a:r>
              <a:rPr lang="en-US" dirty="0" err="1"/>
              <a:t>bilər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231087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7749" y="-146534"/>
            <a:ext cx="6588611" cy="835878"/>
          </a:xfrm>
        </p:spPr>
        <p:txBody>
          <a:bodyPr/>
          <a:lstStyle/>
          <a:p>
            <a:r>
              <a:rPr lang="az-Latn-AZ" sz="2800" dirty="0"/>
              <a:t>Kəskin babasilin mərhələləri.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567194" y="1450006"/>
            <a:ext cx="2500313" cy="1024207"/>
          </a:xfrm>
        </p:spPr>
        <p:txBody>
          <a:bodyPr>
            <a:noAutofit/>
          </a:bodyPr>
          <a:lstStyle/>
          <a:p>
            <a:r>
              <a:rPr lang="az-Latn-AZ" sz="2000" b="1" dirty="0">
                <a:cs typeface="Times New Roman" pitchFamily="18" charset="0"/>
              </a:rPr>
              <a:t>Xarici düyünün</a:t>
            </a:r>
            <a:endParaRPr lang="en-US" sz="2000" b="1" dirty="0">
              <a:cs typeface="Times New Roman" pitchFamily="18" charset="0"/>
            </a:endParaRPr>
          </a:p>
          <a:p>
            <a:pPr marL="0" indent="0">
              <a:buNone/>
            </a:pPr>
            <a:r>
              <a:rPr lang="az-Latn-AZ" sz="2000" b="1" dirty="0">
                <a:cs typeface="Times New Roman" pitchFamily="18" charset="0"/>
              </a:rPr>
              <a:t> trombozu </a:t>
            </a:r>
            <a:r>
              <a:rPr lang="ru-RU" sz="2000" b="1" dirty="0">
                <a:cs typeface="Times New Roman" pitchFamily="18" charset="0"/>
              </a:rPr>
              <a:t>(</a:t>
            </a:r>
            <a:r>
              <a:rPr lang="en-US" sz="2000" b="1" dirty="0">
                <a:cs typeface="Times New Roman" pitchFamily="18" charset="0"/>
              </a:rPr>
              <a:t>I</a:t>
            </a:r>
            <a:r>
              <a:rPr lang="az-Latn-AZ" sz="2000" b="1" dirty="0">
                <a:cs typeface="Times New Roman" pitchFamily="18" charset="0"/>
              </a:rPr>
              <a:t> mərh</a:t>
            </a:r>
            <a:r>
              <a:rPr lang="ru-RU" sz="2000" b="1" dirty="0">
                <a:cs typeface="Times New Roman" pitchFamily="18" charset="0"/>
              </a:rPr>
              <a:t>.)</a:t>
            </a:r>
            <a:endParaRPr lang="ru-RU" sz="2000" b="1" dirty="0"/>
          </a:p>
        </p:txBody>
      </p:sp>
      <p:pic>
        <p:nvPicPr>
          <p:cNvPr id="8" name="Picture 3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 cstate="print">
            <a:lum bright="-6000" contrast="20000"/>
          </a:blip>
          <a:srcRect l="3609" t="7419" r="6013" b="4451"/>
          <a:stretch>
            <a:fillRect/>
          </a:stretch>
        </p:blipFill>
        <p:spPr>
          <a:xfrm>
            <a:off x="567194" y="2852936"/>
            <a:ext cx="2787476" cy="2947988"/>
          </a:xfrm>
        </p:spPr>
      </p:pic>
      <p:sp>
        <p:nvSpPr>
          <p:cNvPr id="5" name="Текст 4"/>
          <p:cNvSpPr>
            <a:spLocks noGrp="1"/>
          </p:cNvSpPr>
          <p:nvPr>
            <p:ph type="body" sz="quarter" idx="4294967295"/>
          </p:nvPr>
        </p:nvSpPr>
        <p:spPr>
          <a:xfrm>
            <a:off x="3482876" y="1435570"/>
            <a:ext cx="4341316" cy="823913"/>
          </a:xfrm>
        </p:spPr>
        <p:txBody>
          <a:bodyPr>
            <a:noAutofit/>
          </a:bodyPr>
          <a:lstStyle/>
          <a:p>
            <a:r>
              <a:rPr lang="az-Latn-AZ" sz="2000" b="1" dirty="0"/>
              <a:t>Hemorroy düyününün</a:t>
            </a:r>
            <a:endParaRPr lang="en-US" sz="2000" b="1" dirty="0"/>
          </a:p>
          <a:p>
            <a:pPr marL="0" indent="0">
              <a:buNone/>
            </a:pPr>
            <a:r>
              <a:rPr lang="az-Latn-AZ" sz="2000" b="1" dirty="0"/>
              <a:t> trombozu və iltihabı</a:t>
            </a:r>
            <a:r>
              <a:rPr lang="ru-RU" sz="2000" b="1" dirty="0"/>
              <a:t> (</a:t>
            </a:r>
            <a:r>
              <a:rPr lang="en-US" sz="2000" b="1" dirty="0"/>
              <a:t>II</a:t>
            </a:r>
            <a:r>
              <a:rPr lang="az-Latn-AZ" sz="2000" b="1" dirty="0"/>
              <a:t> mərh</a:t>
            </a:r>
            <a:r>
              <a:rPr lang="ru-RU" sz="2000" b="1" dirty="0"/>
              <a:t>.)</a:t>
            </a:r>
          </a:p>
        </p:txBody>
      </p:sp>
      <p:pic>
        <p:nvPicPr>
          <p:cNvPr id="9" name="Picture 6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 cstate="print">
            <a:lum bright="-6000" contrast="8000"/>
          </a:blip>
          <a:srcRect l="2382" t="2792" r="2382" b="13960"/>
          <a:stretch>
            <a:fillRect/>
          </a:stretch>
        </p:blipFill>
        <p:spPr>
          <a:xfrm>
            <a:off x="4157680" y="2852936"/>
            <a:ext cx="3240360" cy="2947988"/>
          </a:xfrm>
        </p:spPr>
      </p:pic>
      <p:pic>
        <p:nvPicPr>
          <p:cNvPr id="10" name="Picture 6"/>
          <p:cNvPicPr>
            <a:picLocks noChangeAspect="1" noChangeArrowheads="1"/>
          </p:cNvPicPr>
          <p:nvPr/>
        </p:nvPicPr>
        <p:blipFill>
          <a:blip r:embed="rId4" cstate="print">
            <a:lum contrast="10000"/>
          </a:blip>
          <a:srcRect l="3529" t="4407" r="3529" b="8813"/>
          <a:stretch>
            <a:fillRect/>
          </a:stretch>
        </p:blipFill>
        <p:spPr>
          <a:xfrm>
            <a:off x="8201050" y="2852586"/>
            <a:ext cx="3240360" cy="2948338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7968208" y="1350589"/>
            <a:ext cx="35719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Hemorroy düyünlərinin trombozu, ödemi və nekroz ocaqları 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II</a:t>
            </a:r>
            <a:r>
              <a:rPr lang="az-Latn-AZ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mərh</a:t>
            </a:r>
            <a:r>
              <a:rPr lang="ru-RU" b="1" dirty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.)</a:t>
            </a:r>
            <a:endParaRPr lang="ru-RU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660619" cy="835878"/>
          </a:xfrm>
        </p:spPr>
        <p:txBody>
          <a:bodyPr>
            <a:normAutofit/>
          </a:bodyPr>
          <a:lstStyle/>
          <a:p>
            <a:r>
              <a:rPr lang="az-Latn-AZ" altLang="en-US" dirty="0"/>
              <a:t>Xroniki babasilin təsnifatı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C6F501AB-B69A-C247-B92F-EE0AEEEEA2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0258" y="1484784"/>
            <a:ext cx="10515600" cy="4176464"/>
          </a:xfrm>
        </p:spPr>
      </p:pic>
    </p:spTree>
    <p:extLst>
      <p:ext uri="{BB962C8B-B14F-4D97-AF65-F5344CB8AC3E}">
        <p14:creationId xmlns:p14="http://schemas.microsoft.com/office/powerpoint/2010/main" val="171961795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Etiologiyası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55440" y="1628800"/>
            <a:ext cx="10226352" cy="4351338"/>
          </a:xfrm>
        </p:spPr>
        <p:txBody>
          <a:bodyPr/>
          <a:lstStyle/>
          <a:p>
            <a:r>
              <a:rPr lang="en-US" dirty="0" err="1"/>
              <a:t>Qəbizlik</a:t>
            </a:r>
            <a:endParaRPr lang="en-US" dirty="0"/>
          </a:p>
          <a:p>
            <a:r>
              <a:rPr lang="en-US" dirty="0" err="1"/>
              <a:t>Gücənmə</a:t>
            </a:r>
            <a:endParaRPr lang="en-US" dirty="0"/>
          </a:p>
          <a:p>
            <a:r>
              <a:rPr lang="en-US" dirty="0"/>
              <a:t>Portal </a:t>
            </a:r>
            <a:r>
              <a:rPr lang="en-US" dirty="0" err="1"/>
              <a:t>hipertenziya</a:t>
            </a:r>
            <a:endParaRPr lang="en-US" dirty="0"/>
          </a:p>
          <a:p>
            <a:r>
              <a:rPr lang="en-US" dirty="0" err="1"/>
              <a:t>Hamiləlik</a:t>
            </a:r>
            <a:endParaRPr lang="en-US" dirty="0"/>
          </a:p>
          <a:p>
            <a:r>
              <a:rPr lang="en-US" dirty="0" err="1"/>
              <a:t>Az</a:t>
            </a:r>
            <a:r>
              <a:rPr lang="en-US" dirty="0"/>
              <a:t> </a:t>
            </a:r>
            <a:r>
              <a:rPr lang="en-US" dirty="0" err="1"/>
              <a:t>hərəkətlilik</a:t>
            </a:r>
            <a:endParaRPr lang="en-US" dirty="0"/>
          </a:p>
          <a:p>
            <a:r>
              <a:rPr lang="en-US" dirty="0" err="1"/>
              <a:t>Alkoqol</a:t>
            </a:r>
            <a:r>
              <a:rPr lang="en-US" dirty="0"/>
              <a:t> </a:t>
            </a:r>
            <a:r>
              <a:rPr lang="en-US" dirty="0" err="1"/>
              <a:t>qəbulunun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olması</a:t>
            </a:r>
            <a:endParaRPr lang="en-US" dirty="0"/>
          </a:p>
          <a:p>
            <a:r>
              <a:rPr lang="en-US" dirty="0" err="1"/>
              <a:t>Oturaq</a:t>
            </a:r>
            <a:r>
              <a:rPr lang="en-US" dirty="0"/>
              <a:t> </a:t>
            </a:r>
            <a:r>
              <a:rPr lang="en-US" dirty="0" err="1"/>
              <a:t>iş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51869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4400" y="-33104"/>
            <a:ext cx="10515600" cy="615603"/>
          </a:xfrm>
        </p:spPr>
        <p:txBody>
          <a:bodyPr>
            <a:normAutofit/>
          </a:bodyPr>
          <a:lstStyle/>
          <a:p>
            <a:r>
              <a:rPr lang="az-Latn-AZ" altLang="en-US" sz="3600" dirty="0"/>
              <a:t>Patogenezi</a:t>
            </a:r>
            <a:endParaRPr lang="az-Latn-AZ" alt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az-Latn-AZ" dirty="0">
                <a:solidFill>
                  <a:srgbClr val="C00000"/>
                </a:solidFill>
              </a:rPr>
              <a:t>Hemodinamik nəzəriyyəyə görə</a:t>
            </a:r>
          </a:p>
          <a:p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464E3F-D1F9-BE42-9D3C-254172FF2D6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az-Latn-AZ" sz="2400" dirty="0"/>
              <a:t>Anal və rektal venoz damarlarda venoz durğunluq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sz="2400" dirty="0"/>
              <a:t>Selikaltı süngəri cisimlər və ya venaların genişlənməsi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sz="2400" dirty="0"/>
              <a:t>Hemmorroid düyünü </a:t>
            </a:r>
          </a:p>
          <a:p>
            <a:pPr algn="just">
              <a:buFont typeface="Wingdings" panose="05000000000000000000" pitchFamily="2" charset="2"/>
              <a:buChar char="§"/>
            </a:pPr>
            <a:endParaRPr lang="az-Latn-AZ" sz="2400" dirty="0"/>
          </a:p>
          <a:p>
            <a:pPr marL="0" indent="0" algn="just">
              <a:buNone/>
            </a:pPr>
            <a:r>
              <a:rPr lang="az-Latn-AZ" sz="2400" i="1" dirty="0"/>
              <a:t>Anal kanala gələn damarlar əsasən 3 istiqamətdə olduğu üçün (saat 3, 7, 11) hemorroid düyünləri də buna uyğun olaraq yerləşirlər.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az-Latn-AZ" dirty="0">
                <a:solidFill>
                  <a:srgbClr val="C00000"/>
                </a:solidFill>
              </a:rPr>
              <a:t>Mexaniki nəzəriyyəyə görə</a:t>
            </a:r>
          </a:p>
          <a:p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1559E3E-7A79-B14B-B4C8-DFE44447A8B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algn="just">
              <a:buFont typeface="Wingdings" panose="05000000000000000000" pitchFamily="2" charset="2"/>
              <a:buChar char="§"/>
            </a:pPr>
            <a:r>
              <a:rPr lang="az-Latn-AZ" sz="2400" dirty="0"/>
              <a:t>Selikli qişanın aşırı sallanmasıdır (prolaps).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sz="2400" dirty="0"/>
              <a:t>Fibroz xətlərin zəifləməsi 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sz="2400" dirty="0"/>
              <a:t>Selikli qişanın hərəkətliliyinin artması</a:t>
            </a:r>
          </a:p>
          <a:p>
            <a:pPr algn="just">
              <a:buFont typeface="Wingdings" panose="05000000000000000000" pitchFamily="2" charset="2"/>
              <a:buChar char="§"/>
            </a:pPr>
            <a:r>
              <a:rPr lang="az-Latn-AZ" sz="2400" dirty="0"/>
              <a:t> Hemorroid düyünlərinin əmələ gəlməsi.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675447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Klinikası</a:t>
            </a:r>
            <a:endParaRPr lang="az-Latn-AZ" altLang="en-US" sz="3600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179CC9D-A7AA-BE41-B415-BB5C75B54E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en-US" sz="2400" b="1" dirty="0" err="1"/>
              <a:t>Babasil</a:t>
            </a:r>
            <a:r>
              <a:rPr lang="en-US" sz="2400" b="1" dirty="0"/>
              <a:t> </a:t>
            </a:r>
            <a:r>
              <a:rPr lang="en-US" sz="2400" b="1" dirty="0" err="1"/>
              <a:t>düyünlərinin</a:t>
            </a:r>
            <a:r>
              <a:rPr lang="en-US" sz="2400" b="1" dirty="0"/>
              <a:t> </a:t>
            </a:r>
            <a:r>
              <a:rPr lang="en-US" sz="2400" b="1" dirty="0" err="1"/>
              <a:t>əsas</a:t>
            </a:r>
            <a:r>
              <a:rPr lang="en-US" sz="2400" b="1" dirty="0"/>
              <a:t> </a:t>
            </a:r>
            <a:r>
              <a:rPr lang="en-US" sz="2400" b="1" dirty="0" err="1"/>
              <a:t>simptomokompleksi</a:t>
            </a:r>
            <a:r>
              <a:rPr lang="en-US" sz="2400" b="1" dirty="0"/>
              <a:t> </a:t>
            </a:r>
            <a:r>
              <a:rPr lang="en-US" sz="2400" b="1" dirty="0" err="1"/>
              <a:t>aşağıdakılardır</a:t>
            </a:r>
            <a:r>
              <a:rPr lang="en-US" sz="2400" b="1" dirty="0"/>
              <a:t>:</a:t>
            </a:r>
            <a:endParaRPr lang="az-Latn-AZ" sz="2400" b="1" dirty="0"/>
          </a:p>
          <a:p>
            <a:pPr>
              <a:buFont typeface="Wingdings" pitchFamily="2" charset="2"/>
              <a:buChar char="Ø"/>
            </a:pPr>
            <a:endParaRPr lang="en-US" sz="2400" dirty="0"/>
          </a:p>
          <a:p>
            <a:pPr lvl="1">
              <a:buFont typeface="Wingdings" pitchFamily="2" charset="2"/>
              <a:buChar char="ü"/>
            </a:pPr>
            <a:r>
              <a:rPr lang="en-US" sz="2400" dirty="0" err="1"/>
              <a:t>Defekasiya</a:t>
            </a:r>
            <a:r>
              <a:rPr lang="en-US" sz="2400" dirty="0"/>
              <a:t> </a:t>
            </a:r>
            <a:r>
              <a:rPr lang="en-US" sz="2400" dirty="0" err="1"/>
              <a:t>vaxtı</a:t>
            </a:r>
            <a:r>
              <a:rPr lang="en-US" sz="2400" dirty="0"/>
              <a:t> </a:t>
            </a:r>
            <a:r>
              <a:rPr lang="en-US" sz="2400" dirty="0" err="1"/>
              <a:t>yaranan</a:t>
            </a:r>
            <a:r>
              <a:rPr lang="en-US" sz="2400" dirty="0"/>
              <a:t> </a:t>
            </a:r>
            <a:r>
              <a:rPr lang="en-US" sz="2400" dirty="0" err="1"/>
              <a:t>ağrı</a:t>
            </a:r>
            <a:r>
              <a:rPr lang="en-US" sz="2400" dirty="0"/>
              <a:t> – 50% (</a:t>
            </a:r>
            <a:r>
              <a:rPr lang="en-US" sz="2400" dirty="0" err="1"/>
              <a:t>əsasən</a:t>
            </a:r>
            <a:r>
              <a:rPr lang="en-US" sz="2400" dirty="0"/>
              <a:t> </a:t>
            </a:r>
            <a:r>
              <a:rPr lang="en-US" sz="2400" dirty="0" err="1"/>
              <a:t>xarici</a:t>
            </a:r>
            <a:r>
              <a:rPr lang="en-US" sz="2400" dirty="0"/>
              <a:t> </a:t>
            </a:r>
            <a:r>
              <a:rPr lang="en-US" sz="2400" dirty="0" err="1"/>
              <a:t>hemorroidlərdə</a:t>
            </a:r>
            <a:r>
              <a:rPr lang="en-US" sz="2400" dirty="0"/>
              <a:t>)</a:t>
            </a:r>
          </a:p>
          <a:p>
            <a:pPr lvl="1">
              <a:buFont typeface="Wingdings" pitchFamily="2" charset="2"/>
              <a:buChar char="ü"/>
            </a:pPr>
            <a:r>
              <a:rPr lang="en-US" sz="2400" dirty="0" err="1"/>
              <a:t>Qanaxma</a:t>
            </a:r>
            <a:r>
              <a:rPr lang="en-US" sz="2400" dirty="0"/>
              <a:t> – 40%;</a:t>
            </a:r>
          </a:p>
          <a:p>
            <a:pPr lvl="1">
              <a:buFont typeface="Wingdings" pitchFamily="2" charset="2"/>
              <a:buChar char="ü"/>
            </a:pPr>
            <a:r>
              <a:rPr lang="en-US" sz="2400" dirty="0" err="1"/>
              <a:t>Artan</a:t>
            </a:r>
            <a:r>
              <a:rPr lang="en-US" sz="2400" dirty="0"/>
              <a:t> </a:t>
            </a:r>
            <a:r>
              <a:rPr lang="en-US" sz="2400" dirty="0" err="1"/>
              <a:t>zəiflik</a:t>
            </a:r>
            <a:r>
              <a:rPr lang="en-US" sz="2400" dirty="0"/>
              <a:t>, </a:t>
            </a:r>
            <a:r>
              <a:rPr lang="en-US" sz="2400" dirty="0" err="1"/>
              <a:t>başgicəllənmə</a:t>
            </a:r>
            <a:r>
              <a:rPr lang="en-US" sz="2400" dirty="0"/>
              <a:t> - 10%;</a:t>
            </a:r>
          </a:p>
          <a:p>
            <a:pPr lvl="1">
              <a:buFont typeface="Wingdings" pitchFamily="2" charset="2"/>
              <a:buChar char="ü"/>
            </a:pPr>
            <a:r>
              <a:rPr lang="en-US" sz="2400" dirty="0" err="1"/>
              <a:t>Düyünlərin</a:t>
            </a:r>
            <a:r>
              <a:rPr lang="en-US" sz="2400" dirty="0"/>
              <a:t> anal </a:t>
            </a:r>
            <a:r>
              <a:rPr lang="en-US" sz="2400" dirty="0" err="1"/>
              <a:t>dəlikdən</a:t>
            </a:r>
            <a:r>
              <a:rPr lang="en-US" sz="2400" dirty="0"/>
              <a:t> </a:t>
            </a:r>
            <a:r>
              <a:rPr lang="en-US" sz="2400" dirty="0" err="1"/>
              <a:t>çıxması</a:t>
            </a:r>
            <a:r>
              <a:rPr lang="en-US" sz="2400" dirty="0"/>
              <a:t> – 25%;</a:t>
            </a:r>
          </a:p>
          <a:p>
            <a:pPr lvl="1">
              <a:buFont typeface="Wingdings" pitchFamily="2" charset="2"/>
              <a:buChar char="ü"/>
            </a:pPr>
            <a:r>
              <a:rPr lang="en-US" sz="2400" dirty="0" err="1"/>
              <a:t>Diskomfort</a:t>
            </a:r>
            <a:r>
              <a:rPr lang="en-US" sz="2400" dirty="0"/>
              <a:t> </a:t>
            </a:r>
            <a:r>
              <a:rPr lang="en-US" sz="2400" dirty="0" err="1"/>
              <a:t>hissi</a:t>
            </a:r>
            <a:r>
              <a:rPr lang="en-US" sz="2400" dirty="0"/>
              <a:t>, anal </a:t>
            </a:r>
            <a:r>
              <a:rPr lang="en-US" sz="2400" dirty="0" err="1"/>
              <a:t>qaşınma</a:t>
            </a:r>
            <a:r>
              <a:rPr lang="en-US" sz="2400" dirty="0"/>
              <a:t> – 15%.</a:t>
            </a:r>
          </a:p>
        </p:txBody>
      </p:sp>
    </p:spTree>
    <p:extLst>
      <p:ext uri="{BB962C8B-B14F-4D97-AF65-F5344CB8AC3E}">
        <p14:creationId xmlns:p14="http://schemas.microsoft.com/office/powerpoint/2010/main" val="29606246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Diaqnostika</a:t>
            </a:r>
            <a:endParaRPr lang="az-Latn-AZ" alt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179CC9D-A7AA-BE41-B415-BB5C75B54E90}"/>
              </a:ext>
            </a:extLst>
          </p:cNvPr>
          <p:cNvSpPr>
            <a:spLocks noGrp="1"/>
          </p:cNvSpPr>
          <p:nvPr>
            <p:ph sz="half" idx="4294967295"/>
          </p:nvPr>
        </p:nvSpPr>
        <p:spPr>
          <a:xfrm>
            <a:off x="623392" y="1340768"/>
            <a:ext cx="5181600" cy="4896544"/>
          </a:xfrm>
        </p:spPr>
        <p:txBody>
          <a:bodyPr>
            <a:normAutofit/>
          </a:bodyPr>
          <a:lstStyle/>
          <a:p>
            <a:pPr lvl="1">
              <a:buFont typeface="Courier New" panose="02070309020205020404" pitchFamily="49" charset="0"/>
              <a:buChar char="o"/>
            </a:pPr>
            <a:r>
              <a:rPr lang="en-US" sz="2800" dirty="0" err="1"/>
              <a:t>Şikayətlər</a:t>
            </a:r>
            <a:r>
              <a:rPr lang="en-US" sz="2800" dirty="0"/>
              <a:t>, </a:t>
            </a:r>
            <a:r>
              <a:rPr lang="en-US" sz="2800" dirty="0" err="1"/>
              <a:t>anamnez</a:t>
            </a:r>
            <a:r>
              <a:rPr lang="en-US" sz="2800" dirty="0"/>
              <a:t>, </a:t>
            </a:r>
            <a:r>
              <a:rPr lang="en-US" sz="2800" dirty="0" err="1"/>
              <a:t>obyektiv</a:t>
            </a:r>
            <a:r>
              <a:rPr lang="en-US" sz="2800" dirty="0"/>
              <a:t> </a:t>
            </a:r>
            <a:r>
              <a:rPr lang="en-US" sz="2800" dirty="0" err="1"/>
              <a:t>müayinə</a:t>
            </a:r>
            <a:r>
              <a:rPr lang="en-US" sz="2800" dirty="0"/>
              <a:t>;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dirty="0"/>
              <a:t>Anal </a:t>
            </a:r>
            <a:r>
              <a:rPr lang="en-US" sz="2800" dirty="0" err="1"/>
              <a:t>nahiyəyə</a:t>
            </a:r>
            <a:r>
              <a:rPr lang="en-US" sz="2800" dirty="0"/>
              <a:t> </a:t>
            </a:r>
            <a:r>
              <a:rPr lang="en-US" sz="2800" dirty="0" err="1"/>
              <a:t>baxış</a:t>
            </a:r>
            <a:endParaRPr lang="en-US" sz="28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dirty="0"/>
              <a:t>Digital </a:t>
            </a:r>
            <a:r>
              <a:rPr lang="en-US" sz="2800" dirty="0" err="1"/>
              <a:t>müayinə</a:t>
            </a:r>
            <a:r>
              <a:rPr lang="en-US" sz="2800" dirty="0"/>
              <a:t>, </a:t>
            </a:r>
            <a:r>
              <a:rPr lang="en-US" sz="2800" dirty="0" err="1"/>
              <a:t>barmaqda</a:t>
            </a:r>
            <a:r>
              <a:rPr lang="en-US" sz="2800" dirty="0"/>
              <a:t> </a:t>
            </a:r>
            <a:r>
              <a:rPr lang="en-US" sz="2800" dirty="0" err="1"/>
              <a:t>qan</a:t>
            </a:r>
            <a:r>
              <a:rPr lang="en-US" sz="2800" dirty="0"/>
              <a:t> </a:t>
            </a:r>
            <a:r>
              <a:rPr lang="en-US" sz="2800" dirty="0" err="1"/>
              <a:t>izinin</a:t>
            </a:r>
            <a:r>
              <a:rPr lang="en-US" sz="2800" dirty="0"/>
              <a:t> </a:t>
            </a:r>
            <a:r>
              <a:rPr lang="en-US" sz="2800" dirty="0" err="1"/>
              <a:t>olması</a:t>
            </a:r>
            <a:endParaRPr lang="en-US" sz="28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dirty="0" err="1"/>
              <a:t>Anoskopiya</a:t>
            </a:r>
            <a:endParaRPr lang="en-US" sz="28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dirty="0" err="1"/>
              <a:t>Rektoskopiya</a:t>
            </a:r>
            <a:endParaRPr lang="en-US" sz="28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dirty="0" err="1"/>
              <a:t>Kolonoskopiya</a:t>
            </a:r>
            <a:endParaRPr lang="en-US" sz="2800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 sz="2800" dirty="0" err="1"/>
              <a:t>Defekoqrafiya</a:t>
            </a:r>
            <a:endParaRPr lang="en-US" sz="2800" dirty="0"/>
          </a:p>
        </p:txBody>
      </p:sp>
      <p:pic>
        <p:nvPicPr>
          <p:cNvPr id="9" name="Picture 4" descr="haemorrhoids pre sclerotherapy">
            <a:extLst>
              <a:ext uri="{FF2B5EF4-FFF2-40B4-BE49-F238E27FC236}">
                <a16:creationId xmlns:a16="http://schemas.microsoft.com/office/drawing/2014/main" id="{010DC6E0-074C-DA4E-9F6D-11E5BDA4A6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48128" y="1276080"/>
            <a:ext cx="3816424" cy="234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 descr="sclerotherapy at colonoscopy">
            <a:extLst>
              <a:ext uri="{FF2B5EF4-FFF2-40B4-BE49-F238E27FC236}">
                <a16:creationId xmlns:a16="http://schemas.microsoft.com/office/drawing/2014/main" id="{26D846BF-DB1A-024F-B653-4C86967B95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48128" y="3861048"/>
            <a:ext cx="3816424" cy="237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425399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308691" cy="835878"/>
          </a:xfrm>
        </p:spPr>
        <p:txBody>
          <a:bodyPr>
            <a:noAutofit/>
          </a:bodyPr>
          <a:lstStyle/>
          <a:p>
            <a:r>
              <a:rPr lang="az-Latn-AZ" altLang="en-US" dirty="0"/>
              <a:t>Differensial diaqnostika</a:t>
            </a:r>
            <a:endParaRPr lang="az-Latn-AZ" altLang="en-US" sz="2800" dirty="0"/>
          </a:p>
        </p:txBody>
      </p:sp>
      <p:graphicFrame>
        <p:nvGraphicFramePr>
          <p:cNvPr id="21" name="Object 3">
            <a:extLst>
              <a:ext uri="{FF2B5EF4-FFF2-40B4-BE49-F238E27FC236}">
                <a16:creationId xmlns:a16="http://schemas.microsoft.com/office/drawing/2014/main" id="{3F73668A-2137-FB4F-ADE9-FE5217E1C08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5064782"/>
              </p:ext>
            </p:extLst>
          </p:nvPr>
        </p:nvGraphicFramePr>
        <p:xfrm>
          <a:off x="941171" y="1763810"/>
          <a:ext cx="2286000" cy="228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Фотография Photo Editor" r:id="rId2" imgW="5990476" imgH="6106377" progId="">
                  <p:embed/>
                </p:oleObj>
              </mc:Choice>
              <mc:Fallback>
                <p:oleObj name="Фотография Photo Editor" r:id="rId2" imgW="5990476" imgH="6106377" progId="">
                  <p:embed/>
                  <p:pic>
                    <p:nvPicPr>
                      <p:cNvPr id="0" name="Picture 8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lum bright="18000" contrast="-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12500" b="7156"/>
                      <a:stretch>
                        <a:fillRect/>
                      </a:stretch>
                    </p:blipFill>
                    <p:spPr bwMode="auto">
                      <a:xfrm>
                        <a:off x="941171" y="1763810"/>
                        <a:ext cx="2286000" cy="228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" name="Rectangle 4">
            <a:extLst>
              <a:ext uri="{FF2B5EF4-FFF2-40B4-BE49-F238E27FC236}">
                <a16:creationId xmlns:a16="http://schemas.microsoft.com/office/drawing/2014/main" id="{E38D47C4-42B8-0646-9C01-A1189F06FD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1717" y="1198485"/>
            <a:ext cx="165141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az-Latn-AZ" sz="2000" dirty="0">
                <a:solidFill>
                  <a:schemeClr val="accent1">
                    <a:lumMod val="50000"/>
                  </a:schemeClr>
                </a:solidFill>
              </a:rPr>
              <a:t>Kəskin babasil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3" name="Rectangle 5">
            <a:extLst>
              <a:ext uri="{FF2B5EF4-FFF2-40B4-BE49-F238E27FC236}">
                <a16:creationId xmlns:a16="http://schemas.microsoft.com/office/drawing/2014/main" id="{425D5010-95D4-F540-B145-C51AE26641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72658" y="1598595"/>
            <a:ext cx="1023357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az-Latn-AZ" sz="2000" dirty="0">
                <a:solidFill>
                  <a:schemeClr val="accent1">
                    <a:lumMod val="50000"/>
                  </a:schemeClr>
                </a:solidFill>
              </a:rPr>
              <a:t>Anal çat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4" name="Rectangle 6">
            <a:extLst>
              <a:ext uri="{FF2B5EF4-FFF2-40B4-BE49-F238E27FC236}">
                <a16:creationId xmlns:a16="http://schemas.microsoft.com/office/drawing/2014/main" id="{ADC25488-C524-AC4E-9BA1-AF47C55D60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3683" y="2244689"/>
            <a:ext cx="170108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az-Latn-AZ" sz="2000" dirty="0">
                <a:solidFill>
                  <a:schemeClr val="accent1">
                    <a:lumMod val="50000"/>
                  </a:schemeClr>
                </a:solidFill>
              </a:rPr>
              <a:t>Düz bağırsağın sallanması</a:t>
            </a:r>
            <a:endParaRPr lang="ru-RU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6" name="Picture 8" descr="fissure1">
            <a:extLst>
              <a:ext uri="{FF2B5EF4-FFF2-40B4-BE49-F238E27FC236}">
                <a16:creationId xmlns:a16="http://schemas.microsoft.com/office/drawing/2014/main" id="{AE7C038A-0347-AB40-94D2-3CA99A8A92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lum bright="-6000"/>
          </a:blip>
          <a:srcRect/>
          <a:stretch>
            <a:fillRect/>
          </a:stretch>
        </p:blipFill>
        <p:spPr bwMode="auto">
          <a:xfrm>
            <a:off x="3714225" y="2128547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9" descr="выпадение">
            <a:extLst>
              <a:ext uri="{FF2B5EF4-FFF2-40B4-BE49-F238E27FC236}">
                <a16:creationId xmlns:a16="http://schemas.microsoft.com/office/drawing/2014/main" id="{63BD4C72-832D-5E4E-9023-6C416BB3C1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59601" y="3068960"/>
            <a:ext cx="227359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10" descr="DSC02437">
            <a:extLst>
              <a:ext uri="{FF2B5EF4-FFF2-40B4-BE49-F238E27FC236}">
                <a16:creationId xmlns:a16="http://schemas.microsoft.com/office/drawing/2014/main" id="{53A8DC84-FC2D-0D4E-BFDC-70C6ACC33C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lum bright="6000"/>
          </a:blip>
          <a:srcRect l="26315" t="21053" r="33334" b="20468"/>
          <a:stretch>
            <a:fillRect/>
          </a:stretch>
        </p:blipFill>
        <p:spPr bwMode="auto">
          <a:xfrm>
            <a:off x="9383462" y="3906667"/>
            <a:ext cx="2273598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AB2127B-0ECE-8848-BD48-7798158F98FD}"/>
              </a:ext>
            </a:extLst>
          </p:cNvPr>
          <p:cNvSpPr txBox="1"/>
          <p:nvPr/>
        </p:nvSpPr>
        <p:spPr>
          <a:xfrm>
            <a:off x="9324462" y="2917604"/>
            <a:ext cx="22735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Perianal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</a:rPr>
              <a:t>nahiyənin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</a:rPr>
              <a:t>bədxassəli</a:t>
            </a:r>
            <a:r>
              <a:rPr lang="en-US" sz="2000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dirty="0" err="1">
                <a:solidFill>
                  <a:schemeClr val="accent1">
                    <a:lumMod val="50000"/>
                  </a:schemeClr>
                </a:solidFill>
              </a:rPr>
              <a:t>törəməsi</a:t>
            </a:r>
            <a:endParaRPr lang="en-US" sz="20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530026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Müalicə</a:t>
            </a:r>
            <a:endParaRPr lang="az-Latn-AZ" altLang="en-US" sz="3600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648DC6C1-2284-EA42-A9D7-A7A6105E025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0468271"/>
              </p:ext>
            </p:extLst>
          </p:nvPr>
        </p:nvGraphicFramePr>
        <p:xfrm>
          <a:off x="838200" y="1825624"/>
          <a:ext cx="10515600" cy="44836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D435FDB6-7108-4445-BC5E-3941E1499BBD}"/>
              </a:ext>
            </a:extLst>
          </p:cNvPr>
          <p:cNvSpPr/>
          <p:nvPr/>
        </p:nvSpPr>
        <p:spPr>
          <a:xfrm>
            <a:off x="4871864" y="1052736"/>
            <a:ext cx="3738736" cy="95583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Kəskin</a:t>
            </a:r>
            <a:r>
              <a:rPr lang="en-US" sz="28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babasil</a:t>
            </a:r>
            <a:endParaRPr lang="en-US" sz="28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07795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164675" cy="835878"/>
          </a:xfrm>
        </p:spPr>
        <p:txBody>
          <a:bodyPr>
            <a:normAutofit/>
          </a:bodyPr>
          <a:lstStyle/>
          <a:p>
            <a:r>
              <a:rPr lang="az-Latn-AZ" altLang="en-US" sz="4000" dirty="0"/>
              <a:t>Müalicə</a:t>
            </a:r>
            <a:endParaRPr lang="az-Latn-AZ" altLang="en-US" sz="3600" dirty="0"/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648DC6C1-2284-EA42-A9D7-A7A6105E025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016459900"/>
              </p:ext>
            </p:extLst>
          </p:nvPr>
        </p:nvGraphicFramePr>
        <p:xfrm>
          <a:off x="150168" y="1598416"/>
          <a:ext cx="3425552" cy="4114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5" name="Content Placeholder 10">
            <a:extLst>
              <a:ext uri="{FF2B5EF4-FFF2-40B4-BE49-F238E27FC236}">
                <a16:creationId xmlns:a16="http://schemas.microsoft.com/office/drawing/2014/main" id="{4BE3E672-8400-8249-AF75-8E5A50C6200B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4702409"/>
              </p:ext>
            </p:extLst>
          </p:nvPr>
        </p:nvGraphicFramePr>
        <p:xfrm>
          <a:off x="3354275" y="1561432"/>
          <a:ext cx="4180078" cy="3925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8" name="Oval 7">
            <a:extLst>
              <a:ext uri="{FF2B5EF4-FFF2-40B4-BE49-F238E27FC236}">
                <a16:creationId xmlns:a16="http://schemas.microsoft.com/office/drawing/2014/main" id="{D435FDB6-7108-4445-BC5E-3941E1499BBD}"/>
              </a:ext>
            </a:extLst>
          </p:cNvPr>
          <p:cNvSpPr/>
          <p:nvPr/>
        </p:nvSpPr>
        <p:spPr>
          <a:xfrm>
            <a:off x="4583832" y="857577"/>
            <a:ext cx="3384376" cy="955836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Xroniki</a:t>
            </a:r>
            <a:r>
              <a:rPr lang="en-US" sz="2800" b="1" i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b="1" i="1" dirty="0" err="1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babasil</a:t>
            </a:r>
            <a:endParaRPr lang="en-US" sz="2800" b="1" i="1" dirty="0">
              <a:solidFill>
                <a:schemeClr val="accent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9" name="Content Placeholder 10">
            <a:extLst>
              <a:ext uri="{FF2B5EF4-FFF2-40B4-BE49-F238E27FC236}">
                <a16:creationId xmlns:a16="http://schemas.microsoft.com/office/drawing/2014/main" id="{527E76D2-8B74-174B-AA44-BB94B1688A2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75986871"/>
              </p:ext>
            </p:extLst>
          </p:nvPr>
        </p:nvGraphicFramePr>
        <p:xfrm>
          <a:off x="7752184" y="1561431"/>
          <a:ext cx="4180078" cy="39251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38137473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400" dirty="0"/>
              <a:t>Müalicə</a:t>
            </a:r>
            <a:endParaRPr lang="az-Latn-AZ" altLang="en-US" sz="4000" dirty="0"/>
          </a:p>
        </p:txBody>
      </p:sp>
      <p:pic>
        <p:nvPicPr>
          <p:cNvPr id="9" name="Picture 1">
            <a:extLst>
              <a:ext uri="{FF2B5EF4-FFF2-40B4-BE49-F238E27FC236}">
                <a16:creationId xmlns:a16="http://schemas.microsoft.com/office/drawing/2014/main" id="{AC5FCA92-2DE6-214D-A1F8-9FB263997FC2}"/>
              </a:ext>
            </a:extLst>
          </p:cNvPr>
          <p:cNvPicPr>
            <a:picLocks noGrp="1" noChangeAspect="1" noChangeArrowheads="1"/>
          </p:cNvPicPr>
          <p:nvPr>
            <p:ph idx="4294967295"/>
          </p:nvPr>
        </p:nvPicPr>
        <p:blipFill>
          <a:blip r:embed="rId2" cstate="print">
            <a:lum bright="-10000" contrast="10000"/>
          </a:blip>
          <a:srcRect/>
          <a:stretch>
            <a:fillRect/>
          </a:stretch>
        </p:blipFill>
        <p:spPr>
          <a:xfrm>
            <a:off x="658667" y="3779026"/>
            <a:ext cx="2952750" cy="2214563"/>
          </a:xfrm>
        </p:spPr>
      </p:pic>
      <p:pic>
        <p:nvPicPr>
          <p:cNvPr id="8" name="Picture 5" descr="Dscn1629">
            <a:extLst>
              <a:ext uri="{FF2B5EF4-FFF2-40B4-BE49-F238E27FC236}">
                <a16:creationId xmlns:a16="http://schemas.microsoft.com/office/drawing/2014/main" id="{FE8A8A78-39AC-F940-8EB4-F8A9E4B27B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139" y="1006896"/>
            <a:ext cx="2952328" cy="2214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B071CCC-7C82-0740-A54E-2DBB1FDA389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8928" y="1006896"/>
            <a:ext cx="2952328" cy="22142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E6EDA7C-906C-8941-BA62-C1C2EE74545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8211" y="1556121"/>
            <a:ext cx="2981672" cy="38481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9662D46-1955-2F47-B3C0-B2DC32B6533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1366" y="3815692"/>
            <a:ext cx="2952328" cy="222534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CAE33BB-5576-314F-A54D-5359126F60AC}"/>
              </a:ext>
            </a:extLst>
          </p:cNvPr>
          <p:cNvSpPr txBox="1"/>
          <p:nvPr/>
        </p:nvSpPr>
        <p:spPr>
          <a:xfrm>
            <a:off x="653139" y="3280116"/>
            <a:ext cx="2649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Skleroterapiya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F13D379-55CC-4D4E-9F1F-CFD8C7A3E9B3}"/>
              </a:ext>
            </a:extLst>
          </p:cNvPr>
          <p:cNvSpPr txBox="1"/>
          <p:nvPr/>
        </p:nvSpPr>
        <p:spPr>
          <a:xfrm>
            <a:off x="653138" y="6068487"/>
            <a:ext cx="2649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İnfrared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12925E4B-7C76-0B4E-BC0C-D0B9DB7EC516}"/>
              </a:ext>
            </a:extLst>
          </p:cNvPr>
          <p:cNvSpPr txBox="1"/>
          <p:nvPr/>
        </p:nvSpPr>
        <p:spPr>
          <a:xfrm>
            <a:off x="4439815" y="3280116"/>
            <a:ext cx="2649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Ferqüson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üsulu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E7CA87D-8010-6B47-A648-4EFB613F617B}"/>
              </a:ext>
            </a:extLst>
          </p:cNvPr>
          <p:cNvSpPr txBox="1"/>
          <p:nvPr/>
        </p:nvSpPr>
        <p:spPr>
          <a:xfrm>
            <a:off x="4439815" y="6068487"/>
            <a:ext cx="2649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Latn-AZ" sz="2000" b="1" dirty="0">
                <a:solidFill>
                  <a:schemeClr val="accent1">
                    <a:lumMod val="50000"/>
                  </a:schemeClr>
                </a:solidFill>
              </a:rPr>
              <a:t>Lonqo üsulu.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1351A77-F7FF-8D40-BA4A-AA04A81A8935}"/>
              </a:ext>
            </a:extLst>
          </p:cNvPr>
          <p:cNvSpPr txBox="1"/>
          <p:nvPr/>
        </p:nvSpPr>
        <p:spPr>
          <a:xfrm>
            <a:off x="8924198" y="5804318"/>
            <a:ext cx="26496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Milliqan-Morqan</a:t>
            </a:r>
            <a:r>
              <a:rPr lang="en-US" sz="20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en-US" sz="2000" b="1" dirty="0" err="1">
                <a:solidFill>
                  <a:schemeClr val="accent1">
                    <a:lumMod val="50000"/>
                  </a:schemeClr>
                </a:solidFill>
              </a:rPr>
              <a:t>üsulu</a:t>
            </a:r>
            <a:endParaRPr lang="en-US" sz="2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281256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164574" y="-14440"/>
            <a:ext cx="5862851" cy="835878"/>
          </a:xfrm>
        </p:spPr>
        <p:txBody>
          <a:bodyPr>
            <a:noAutofit/>
          </a:bodyPr>
          <a:lstStyle/>
          <a:p>
            <a:r>
              <a:rPr lang="az-Latn-AZ" altLang="en-US" sz="2800" dirty="0"/>
              <a:t>Əməliyyatdan əvvəl və sonrakı ağırlaşmalar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8FB94-CD12-6B4A-86DC-E58C4CB089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56792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400" b="1" dirty="0" err="1"/>
              <a:t>Qanitirmə</a:t>
            </a:r>
            <a:r>
              <a:rPr lang="en-US" sz="2400" b="1" dirty="0"/>
              <a:t> (</a:t>
            </a:r>
            <a:r>
              <a:rPr lang="en-US" sz="2400" b="1" dirty="0" err="1"/>
              <a:t>xarici</a:t>
            </a:r>
            <a:r>
              <a:rPr lang="en-US" sz="2400" b="1" dirty="0"/>
              <a:t> </a:t>
            </a:r>
            <a:r>
              <a:rPr lang="en-US" sz="2400" b="1" dirty="0" err="1"/>
              <a:t>qanaxma</a:t>
            </a:r>
            <a:r>
              <a:rPr lang="en-US" sz="2400" b="1" dirty="0"/>
              <a:t> </a:t>
            </a:r>
            <a:r>
              <a:rPr lang="en-US" sz="2400" b="1" dirty="0" err="1"/>
              <a:t>əlaməti</a:t>
            </a:r>
            <a:r>
              <a:rPr lang="en-US" sz="2400" b="1" dirty="0"/>
              <a:t> </a:t>
            </a:r>
            <a:r>
              <a:rPr lang="en-US" sz="2400" b="1" dirty="0" err="1"/>
              <a:t>olmaya</a:t>
            </a:r>
            <a:r>
              <a:rPr lang="en-US" sz="2400" b="1" dirty="0"/>
              <a:t> </a:t>
            </a:r>
            <a:r>
              <a:rPr lang="en-US" sz="2400" b="1" dirty="0" err="1"/>
              <a:t>bilər</a:t>
            </a:r>
            <a:r>
              <a:rPr lang="en-US" sz="2400" b="1" dirty="0"/>
              <a:t>, </a:t>
            </a:r>
            <a:r>
              <a:rPr lang="en-US" sz="2400" b="1" dirty="0" err="1"/>
              <a:t>lakin</a:t>
            </a:r>
            <a:r>
              <a:rPr lang="en-US" sz="2400" b="1" dirty="0"/>
              <a:t> </a:t>
            </a:r>
            <a:r>
              <a:rPr lang="en-US" sz="2400" b="1" dirty="0" err="1"/>
              <a:t>qan</a:t>
            </a:r>
            <a:r>
              <a:rPr lang="en-US" sz="2400" b="1" dirty="0"/>
              <a:t> </a:t>
            </a:r>
            <a:r>
              <a:rPr lang="en-US" sz="2400" b="1" dirty="0" err="1"/>
              <a:t>yoğun</a:t>
            </a:r>
            <a:r>
              <a:rPr lang="en-US" sz="2400" b="1" dirty="0"/>
              <a:t> </a:t>
            </a:r>
            <a:r>
              <a:rPr lang="en-US" sz="2400" b="1" dirty="0" err="1"/>
              <a:t>bağırsaqda</a:t>
            </a:r>
            <a:r>
              <a:rPr lang="en-US" sz="2400" b="1" dirty="0"/>
              <a:t> </a:t>
            </a:r>
            <a:r>
              <a:rPr lang="en-US" sz="2400" b="1" dirty="0" err="1"/>
              <a:t>toplana</a:t>
            </a:r>
            <a:r>
              <a:rPr lang="en-US" sz="2400" b="1" dirty="0"/>
              <a:t> </a:t>
            </a:r>
            <a:r>
              <a:rPr lang="en-US" sz="2400" b="1" dirty="0" err="1"/>
              <a:t>bilər</a:t>
            </a:r>
            <a:r>
              <a:rPr lang="en-US" sz="2400" b="1" dirty="0"/>
              <a:t>)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sz="2400" b="1" dirty="0" err="1"/>
              <a:t>Çanaq</a:t>
            </a:r>
            <a:r>
              <a:rPr lang="en-US" sz="2400" b="1" dirty="0"/>
              <a:t> </a:t>
            </a:r>
            <a:r>
              <a:rPr lang="en-US" sz="2400" b="1" dirty="0" err="1"/>
              <a:t>infeksiyası</a:t>
            </a:r>
            <a:r>
              <a:rPr lang="en-US" sz="2400" b="1" dirty="0"/>
              <a:t> (</a:t>
            </a:r>
            <a:r>
              <a:rPr lang="en-US" sz="2400" b="1" dirty="0" err="1"/>
              <a:t>yayılan</a:t>
            </a:r>
            <a:r>
              <a:rPr lang="en-US" sz="2400" b="1" dirty="0"/>
              <a:t> tip </a:t>
            </a:r>
            <a:r>
              <a:rPr lang="en-US" sz="2400" b="1" dirty="0" err="1"/>
              <a:t>olarsa</a:t>
            </a:r>
            <a:r>
              <a:rPr lang="en-US" sz="2400" b="1" dirty="0"/>
              <a:t> </a:t>
            </a:r>
            <a:r>
              <a:rPr lang="en-US" sz="2400" b="1" dirty="0" err="1"/>
              <a:t>letal</a:t>
            </a:r>
            <a:r>
              <a:rPr lang="en-US" sz="2400" b="1" dirty="0"/>
              <a:t> </a:t>
            </a:r>
            <a:r>
              <a:rPr lang="en-US" sz="2400" b="1" dirty="0" err="1"/>
              <a:t>nəticələr</a:t>
            </a:r>
            <a:r>
              <a:rPr lang="en-US" sz="2400" b="1" dirty="0"/>
              <a:t> </a:t>
            </a:r>
            <a:r>
              <a:rPr lang="en-US" sz="2400" b="1" dirty="0" err="1"/>
              <a:t>verir</a:t>
            </a:r>
            <a:r>
              <a:rPr lang="en-US" sz="2400" b="1" dirty="0"/>
              <a:t>)</a:t>
            </a:r>
            <a:r>
              <a:rPr lang="az-Latn-AZ" sz="2400" b="1" dirty="0"/>
              <a:t>   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az-Latn-AZ" sz="2400" b="1" dirty="0"/>
              <a:t>Əməliyyat yarasından qanaxmalar 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az-Latn-AZ" sz="2400" b="1" dirty="0"/>
              <a:t>Kəskin paraproktit</a:t>
            </a:r>
            <a:endParaRPr lang="ru-RU" sz="2400" b="1" dirty="0"/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az-Latn-AZ" sz="2400" b="1" dirty="0"/>
              <a:t>Anal kanalın strikturası </a:t>
            </a:r>
            <a:endParaRPr lang="ru-RU" sz="2400" b="1" dirty="0"/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az-Latn-AZ" sz="2400" b="1" dirty="0"/>
              <a:t>Anal sfinkter çatmazlığı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Char char="§"/>
            </a:pPr>
            <a:r>
              <a:rPr lang="az-Latn-AZ" sz="2400" b="1" dirty="0"/>
              <a:t>Xəstəliyin residivi</a:t>
            </a:r>
            <a:endParaRPr lang="ru-RU" sz="2400" b="1" dirty="0"/>
          </a:p>
          <a:p>
            <a:pPr>
              <a:buFont typeface="Wingdings" pitchFamily="2" charset="2"/>
              <a:buChar char="ü"/>
            </a:pP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0985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Paraproktit</a:t>
            </a:r>
            <a:endParaRPr lang="az-Latn-AZ" altLang="en-US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B8FB94-CD12-6B4A-86DC-E58C4CB0897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416" y="1412776"/>
            <a:ext cx="5181600" cy="4351338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ü"/>
            </a:pPr>
            <a:r>
              <a:rPr lang="en-US" sz="2400" dirty="0" err="1"/>
              <a:t>Paraproktit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</a:t>
            </a:r>
            <a:r>
              <a:rPr lang="en-US" sz="2400" dirty="0" err="1"/>
              <a:t>pararektal</a:t>
            </a:r>
            <a:r>
              <a:rPr lang="en-US" sz="2400" dirty="0"/>
              <a:t> </a:t>
            </a:r>
            <a:r>
              <a:rPr lang="en-US" sz="2400" dirty="0" err="1"/>
              <a:t>abses</a:t>
            </a:r>
            <a:r>
              <a:rPr lang="en-US" sz="2400" dirty="0"/>
              <a:t> anus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rektum</a:t>
            </a:r>
            <a:r>
              <a:rPr lang="en-US" sz="2400" dirty="0"/>
              <a:t> </a:t>
            </a:r>
            <a:r>
              <a:rPr lang="en-US" sz="2400" dirty="0" err="1"/>
              <a:t>ətrafı</a:t>
            </a:r>
            <a:r>
              <a:rPr lang="en-US" sz="2400" dirty="0"/>
              <a:t> </a:t>
            </a:r>
            <a:r>
              <a:rPr lang="en-US" sz="2400" dirty="0" err="1"/>
              <a:t>nahiyədə</a:t>
            </a:r>
            <a:r>
              <a:rPr lang="en-US" sz="2400" dirty="0"/>
              <a:t> </a:t>
            </a:r>
            <a:r>
              <a:rPr lang="en-US" sz="2400" dirty="0" err="1"/>
              <a:t>irinli</a:t>
            </a:r>
            <a:r>
              <a:rPr lang="en-US" sz="2400" dirty="0"/>
              <a:t> </a:t>
            </a:r>
            <a:r>
              <a:rPr lang="en-US" sz="2400" dirty="0" err="1"/>
              <a:t>iltihaba</a:t>
            </a:r>
            <a:r>
              <a:rPr lang="en-US" sz="2400" dirty="0"/>
              <a:t> </a:t>
            </a:r>
            <a:r>
              <a:rPr lang="en-US" sz="2400" dirty="0" err="1"/>
              <a:t>deyilir</a:t>
            </a:r>
            <a:r>
              <a:rPr lang="en-US" sz="2400" dirty="0"/>
              <a:t>, sepsis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pararektal</a:t>
            </a:r>
            <a:r>
              <a:rPr lang="en-US" sz="2400" dirty="0"/>
              <a:t> </a:t>
            </a:r>
            <a:r>
              <a:rPr lang="en-US" sz="2400" dirty="0" err="1"/>
              <a:t>fistul</a:t>
            </a:r>
            <a:r>
              <a:rPr lang="en-US" sz="2400" dirty="0"/>
              <a:t> </a:t>
            </a:r>
            <a:r>
              <a:rPr lang="en-US" sz="2400" dirty="0" err="1"/>
              <a:t>törədə</a:t>
            </a:r>
            <a:r>
              <a:rPr lang="en-US" sz="2400" dirty="0"/>
              <a:t> </a:t>
            </a:r>
            <a:r>
              <a:rPr lang="en-US" sz="2400" dirty="0" err="1"/>
              <a:t>bilir</a:t>
            </a:r>
            <a:r>
              <a:rPr lang="en-US" sz="2400" dirty="0"/>
              <a:t>.</a:t>
            </a:r>
          </a:p>
          <a:p>
            <a:pPr>
              <a:buFont typeface="Wingdings" pitchFamily="2" charset="2"/>
              <a:buChar char="ü"/>
            </a:pPr>
            <a:endParaRPr lang="en-US" sz="2400" dirty="0"/>
          </a:p>
          <a:p>
            <a:pPr>
              <a:buFont typeface="Wingdings" pitchFamily="2" charset="2"/>
              <a:buChar char="ü"/>
            </a:pPr>
            <a:r>
              <a:rPr lang="en-US" sz="2400" b="1" i="1" u="sng" dirty="0" err="1"/>
              <a:t>Diaqnostik</a:t>
            </a:r>
            <a:r>
              <a:rPr lang="en-US" sz="2400" b="1" i="1" u="sng" dirty="0"/>
              <a:t> </a:t>
            </a:r>
            <a:r>
              <a:rPr lang="en-US" sz="2400" b="1" i="1" u="sng" dirty="0" err="1"/>
              <a:t>əlamətləri</a:t>
            </a:r>
            <a:r>
              <a:rPr lang="en-US" sz="2400" b="1" i="1" u="sng" dirty="0"/>
              <a:t>:</a:t>
            </a:r>
          </a:p>
          <a:p>
            <a:r>
              <a:rPr lang="en-US" sz="2400" dirty="0"/>
              <a:t>Anus </a:t>
            </a:r>
            <a:r>
              <a:rPr lang="en-US" sz="2400" dirty="0" err="1"/>
              <a:t>ətrafında</a:t>
            </a:r>
            <a:r>
              <a:rPr lang="en-US" sz="2400" dirty="0"/>
              <a:t> </a:t>
            </a:r>
            <a:r>
              <a:rPr lang="en-US" sz="2400" dirty="0" err="1"/>
              <a:t>ağrı</a:t>
            </a:r>
            <a:r>
              <a:rPr lang="en-US" sz="2400" dirty="0"/>
              <a:t>, </a:t>
            </a:r>
            <a:r>
              <a:rPr lang="en-US" sz="2400" dirty="0" err="1"/>
              <a:t>şişkinlik</a:t>
            </a:r>
            <a:r>
              <a:rPr lang="en-US" sz="2400" dirty="0"/>
              <a:t>, </a:t>
            </a:r>
            <a:r>
              <a:rPr lang="en-US" sz="2400" dirty="0" err="1"/>
              <a:t>qızartı</a:t>
            </a:r>
            <a:endParaRPr lang="en-US" sz="2400" dirty="0"/>
          </a:p>
          <a:p>
            <a:r>
              <a:rPr lang="en-US" sz="2400" dirty="0" err="1"/>
              <a:t>Hərarətin</a:t>
            </a:r>
            <a:r>
              <a:rPr lang="en-US" sz="2400" dirty="0"/>
              <a:t> </a:t>
            </a:r>
            <a:r>
              <a:rPr lang="en-US" sz="2400" dirty="0" err="1"/>
              <a:t>yüksəlməsi</a:t>
            </a:r>
            <a:endParaRPr lang="en-US" sz="2400" dirty="0"/>
          </a:p>
          <a:p>
            <a:r>
              <a:rPr lang="en-US" sz="2400" dirty="0" err="1"/>
              <a:t>Rektal</a:t>
            </a:r>
            <a:r>
              <a:rPr lang="en-US" sz="2400" dirty="0"/>
              <a:t> USM-</a:t>
            </a:r>
            <a:r>
              <a:rPr lang="en-US" sz="2400" dirty="0" err="1"/>
              <a:t>də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ya</a:t>
            </a:r>
            <a:r>
              <a:rPr lang="en-US" sz="2400" dirty="0"/>
              <a:t> KT/MRT –</a:t>
            </a:r>
            <a:r>
              <a:rPr lang="en-US" sz="2400" dirty="0" err="1"/>
              <a:t>də</a:t>
            </a:r>
            <a:r>
              <a:rPr lang="en-US" sz="2400" dirty="0"/>
              <a:t> anal </a:t>
            </a:r>
            <a:r>
              <a:rPr lang="en-US" sz="2400" dirty="0" err="1"/>
              <a:t>ətrafı</a:t>
            </a:r>
            <a:r>
              <a:rPr lang="en-US" sz="2400" dirty="0"/>
              <a:t> </a:t>
            </a:r>
            <a:r>
              <a:rPr lang="en-US" sz="2400" dirty="0" err="1"/>
              <a:t>nahiyyədə</a:t>
            </a:r>
            <a:r>
              <a:rPr lang="en-US" sz="2400" dirty="0"/>
              <a:t> </a:t>
            </a:r>
            <a:r>
              <a:rPr lang="en-US" sz="2400" dirty="0" err="1"/>
              <a:t>mayenin</a:t>
            </a:r>
            <a:r>
              <a:rPr lang="en-US" sz="2400" dirty="0"/>
              <a:t> </a:t>
            </a:r>
            <a:r>
              <a:rPr lang="en-US" sz="2400" dirty="0" err="1"/>
              <a:t>toplanması</a:t>
            </a:r>
            <a:r>
              <a:rPr lang="en-US" sz="2400" dirty="0"/>
              <a:t>.</a:t>
            </a:r>
          </a:p>
          <a:p>
            <a:pPr marL="0" indent="0">
              <a:buNone/>
            </a:pP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buFont typeface="Wingdings" pitchFamily="2" charset="2"/>
              <a:buChar char="ü"/>
            </a:pPr>
            <a:endParaRPr lang="en-US" sz="2400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93E080D-91B8-864B-AFC0-18FE789A63C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6080" y="1451236"/>
            <a:ext cx="4470194" cy="4312878"/>
          </a:xfrm>
        </p:spPr>
      </p:pic>
    </p:spTree>
    <p:extLst>
      <p:ext uri="{BB962C8B-B14F-4D97-AF65-F5344CB8AC3E}">
        <p14:creationId xmlns:p14="http://schemas.microsoft.com/office/powerpoint/2010/main" val="6492171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7020659" cy="835878"/>
          </a:xfrm>
        </p:spPr>
        <p:txBody>
          <a:bodyPr>
            <a:normAutofit/>
          </a:bodyPr>
          <a:lstStyle/>
          <a:p>
            <a:r>
              <a:rPr lang="az-Latn-AZ" altLang="en-US" sz="4000" dirty="0"/>
              <a:t>Təsnifatı</a:t>
            </a:r>
            <a:endParaRPr lang="az-Latn-AZ" altLang="en-US" sz="3600" dirty="0"/>
          </a:p>
        </p:txBody>
      </p:sp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6CC3E8D0-AD19-7946-97FF-A5370C863E4B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267936523"/>
              </p:ext>
            </p:extLst>
          </p:nvPr>
        </p:nvGraphicFramePr>
        <p:xfrm>
          <a:off x="695400" y="761715"/>
          <a:ext cx="5761856" cy="48361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69E8023-1D38-9B42-B0E8-571DC8F8CD9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2104" y="1700808"/>
            <a:ext cx="4335670" cy="4104456"/>
          </a:xfrm>
        </p:spPr>
      </p:pic>
    </p:spTree>
    <p:extLst>
      <p:ext uri="{BB962C8B-B14F-4D97-AF65-F5344CB8AC3E}">
        <p14:creationId xmlns:p14="http://schemas.microsoft.com/office/powerpoint/2010/main" val="20428162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Rastgəlməsi</a:t>
            </a:r>
            <a:endParaRPr lang="az-Latn-AZ" alt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222BE3-7008-4D47-8F15-8158B6EBA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7448" y="836712"/>
            <a:ext cx="9505056" cy="498021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endParaRPr lang="az-Latn-AZ" sz="24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q"/>
            </a:pPr>
            <a:endParaRPr lang="az-Latn-AZ" sz="24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>
                <a:ea typeface="+mj-ea"/>
                <a:cs typeface="+mj-cs"/>
              </a:rPr>
              <a:t>90% </a:t>
            </a:r>
            <a:r>
              <a:rPr lang="en-US" sz="2400" dirty="0" err="1">
                <a:ea typeface="+mj-ea"/>
                <a:cs typeface="+mj-cs"/>
              </a:rPr>
              <a:t>hallarda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abses</a:t>
            </a:r>
            <a:r>
              <a:rPr lang="en-US" sz="2400" dirty="0">
                <a:ea typeface="+mj-ea"/>
                <a:cs typeface="+mj-cs"/>
              </a:rPr>
              <a:t> anal </a:t>
            </a:r>
            <a:r>
              <a:rPr lang="en-US" sz="2400" dirty="0" err="1">
                <a:ea typeface="+mj-ea"/>
                <a:cs typeface="+mj-cs"/>
              </a:rPr>
              <a:t>kanalın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dişli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xətt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səviyəsində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açılır</a:t>
            </a:r>
            <a:r>
              <a:rPr lang="en-US" sz="2400" dirty="0">
                <a:ea typeface="+mj-ea"/>
                <a:cs typeface="+mj-cs"/>
              </a:rPr>
              <a:t>.</a:t>
            </a:r>
            <a:endParaRPr lang="az-Latn-AZ" sz="24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24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err="1">
                <a:ea typeface="+mj-ea"/>
                <a:cs typeface="+mj-cs"/>
              </a:rPr>
              <a:t>Xəstəlik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ən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çox</a:t>
            </a:r>
            <a:r>
              <a:rPr lang="en-US" sz="2400" dirty="0">
                <a:ea typeface="+mj-ea"/>
                <a:cs typeface="+mj-cs"/>
              </a:rPr>
              <a:t> 30-50 </a:t>
            </a:r>
            <a:r>
              <a:rPr lang="en-US" sz="2400" dirty="0" err="1">
                <a:ea typeface="+mj-ea"/>
                <a:cs typeface="+mj-cs"/>
              </a:rPr>
              <a:t>yaşlarında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rast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gəlinir</a:t>
            </a:r>
            <a:r>
              <a:rPr lang="en-US" sz="2400" dirty="0">
                <a:ea typeface="+mj-ea"/>
                <a:cs typeface="+mj-cs"/>
              </a:rPr>
              <a:t>.</a:t>
            </a:r>
            <a:endParaRPr lang="az-Latn-AZ" sz="24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24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err="1">
                <a:ea typeface="+mj-ea"/>
                <a:cs typeface="+mj-cs"/>
              </a:rPr>
              <a:t>Kişilərdə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qadınlara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nisbətən</a:t>
            </a:r>
            <a:r>
              <a:rPr lang="en-US" sz="2400" dirty="0">
                <a:ea typeface="+mj-ea"/>
                <a:cs typeface="+mj-cs"/>
              </a:rPr>
              <a:t> 2-5 </a:t>
            </a:r>
            <a:r>
              <a:rPr lang="en-US" sz="2400" dirty="0" err="1">
                <a:ea typeface="+mj-ea"/>
                <a:cs typeface="+mj-cs"/>
              </a:rPr>
              <a:t>dəfə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çox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rast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gəlinir</a:t>
            </a:r>
            <a:r>
              <a:rPr lang="en-US" sz="2400" dirty="0">
                <a:ea typeface="+mj-ea"/>
                <a:cs typeface="+mj-cs"/>
              </a:rPr>
              <a:t>.</a:t>
            </a:r>
            <a:endParaRPr lang="az-Latn-AZ" sz="24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sz="24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err="1">
                <a:ea typeface="+mj-ea"/>
                <a:cs typeface="+mj-cs"/>
              </a:rPr>
              <a:t>Uşaqlarda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isə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az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təsadüf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olunur</a:t>
            </a:r>
            <a:r>
              <a:rPr lang="en-US" sz="2400" dirty="0">
                <a:ea typeface="+mj-ea"/>
                <a:cs typeface="+mj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212530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Etiologiyası</a:t>
            </a:r>
            <a:endParaRPr lang="az-Latn-AZ" altLang="en-US" sz="36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695400" y="1628800"/>
            <a:ext cx="5181600" cy="4351338"/>
          </a:xfrm>
        </p:spPr>
        <p:txBody>
          <a:bodyPr>
            <a:normAutofit/>
          </a:bodyPr>
          <a:lstStyle/>
          <a:p>
            <a:r>
              <a:rPr lang="en-US" b="1" dirty="0" err="1"/>
              <a:t>Kəskin</a:t>
            </a:r>
            <a:r>
              <a:rPr lang="en-US" b="1" dirty="0"/>
              <a:t> </a:t>
            </a:r>
            <a:r>
              <a:rPr lang="en-US" b="1" dirty="0" err="1"/>
              <a:t>paraproktit</a:t>
            </a:r>
            <a:r>
              <a:rPr lang="en-US" b="1" dirty="0"/>
              <a:t> </a:t>
            </a:r>
            <a:r>
              <a:rPr lang="en-US" dirty="0" err="1"/>
              <a:t>əksər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dental </a:t>
            </a:r>
            <a:r>
              <a:rPr lang="en-US" dirty="0" err="1"/>
              <a:t>xəttdə</a:t>
            </a:r>
            <a:r>
              <a:rPr lang="en-US" dirty="0"/>
              <a:t> </a:t>
            </a:r>
            <a:r>
              <a:rPr lang="en-US" dirty="0" err="1"/>
              <a:t>yerləşən</a:t>
            </a:r>
            <a:r>
              <a:rPr lang="en-US" dirty="0"/>
              <a:t> anal </a:t>
            </a:r>
            <a:r>
              <a:rPr lang="en-US" dirty="0" err="1"/>
              <a:t>vəzilərin</a:t>
            </a:r>
            <a:r>
              <a:rPr lang="en-US" dirty="0"/>
              <a:t> </a:t>
            </a:r>
            <a:r>
              <a:rPr lang="en-US" dirty="0" err="1"/>
              <a:t>iltihabının</a:t>
            </a:r>
            <a:r>
              <a:rPr lang="en-US" dirty="0"/>
              <a:t> </a:t>
            </a:r>
            <a:r>
              <a:rPr lang="en-US" dirty="0" err="1"/>
              <a:t>ətrafa</a:t>
            </a:r>
            <a:r>
              <a:rPr lang="en-US" dirty="0"/>
              <a:t> </a:t>
            </a:r>
            <a:r>
              <a:rPr lang="en-US" dirty="0" err="1"/>
              <a:t>yayılması</a:t>
            </a:r>
            <a:r>
              <a:rPr lang="en-US" dirty="0"/>
              <a:t>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en-US" dirty="0" err="1"/>
              <a:t>baş</a:t>
            </a:r>
            <a:r>
              <a:rPr lang="en-US" dirty="0"/>
              <a:t> </a:t>
            </a:r>
            <a:r>
              <a:rPr lang="en-US" dirty="0" err="1"/>
              <a:t>verir</a:t>
            </a:r>
            <a:r>
              <a:rPr lang="en-US" dirty="0"/>
              <a:t> (</a:t>
            </a:r>
            <a:r>
              <a:rPr lang="en-US" dirty="0" err="1"/>
              <a:t>kriptoqlandulyar</a:t>
            </a:r>
            <a:r>
              <a:rPr lang="en-US" dirty="0"/>
              <a:t> </a:t>
            </a:r>
            <a:r>
              <a:rPr lang="en-US" dirty="0" err="1"/>
              <a:t>absesin</a:t>
            </a:r>
            <a:r>
              <a:rPr lang="en-US" dirty="0"/>
              <a:t> </a:t>
            </a:r>
            <a:r>
              <a:rPr lang="en-US" dirty="0" err="1"/>
              <a:t>yayılması</a:t>
            </a:r>
            <a:r>
              <a:rPr lang="en-US" dirty="0"/>
              <a:t>). </a:t>
            </a:r>
            <a:r>
              <a:rPr lang="en-US" dirty="0" err="1"/>
              <a:t>Az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anusətrafı</a:t>
            </a:r>
            <a:r>
              <a:rPr lang="en-US" dirty="0"/>
              <a:t> </a:t>
            </a:r>
            <a:r>
              <a:rPr lang="en-US" dirty="0" err="1"/>
              <a:t>nahiyədəki</a:t>
            </a:r>
            <a:r>
              <a:rPr lang="en-US" dirty="0"/>
              <a:t> </a:t>
            </a:r>
            <a:r>
              <a:rPr lang="en-US" dirty="0" err="1"/>
              <a:t>tük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ya</a:t>
            </a:r>
            <a:r>
              <a:rPr lang="en-US" dirty="0"/>
              <a:t> </a:t>
            </a:r>
            <a:r>
              <a:rPr lang="en-US" dirty="0" err="1"/>
              <a:t>tər</a:t>
            </a:r>
            <a:r>
              <a:rPr lang="en-US" dirty="0"/>
              <a:t> </a:t>
            </a:r>
            <a:r>
              <a:rPr lang="en-US" dirty="0" err="1"/>
              <a:t>vəzinin</a:t>
            </a:r>
            <a:r>
              <a:rPr lang="en-US" dirty="0"/>
              <a:t> </a:t>
            </a:r>
            <a:r>
              <a:rPr lang="en-US" dirty="0" err="1"/>
              <a:t>tıxanması</a:t>
            </a:r>
            <a:r>
              <a:rPr lang="en-US" dirty="0"/>
              <a:t>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en-US" dirty="0" err="1"/>
              <a:t>abseslər</a:t>
            </a:r>
            <a:r>
              <a:rPr lang="en-US" dirty="0"/>
              <a:t> </a:t>
            </a:r>
            <a:r>
              <a:rPr lang="en-US" dirty="0" err="1"/>
              <a:t>yaran</a:t>
            </a:r>
            <a:r>
              <a:rPr lang="en-US" dirty="0"/>
              <a:t> </a:t>
            </a:r>
            <a:r>
              <a:rPr lang="en-US" dirty="0" err="1"/>
              <a:t>bilir</a:t>
            </a:r>
            <a:r>
              <a:rPr lang="az-Latn-AZ" dirty="0"/>
              <a:t>.</a:t>
            </a:r>
            <a:endParaRPr lang="en-US" dirty="0"/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>
          <a:xfrm>
            <a:off x="6240016" y="1644824"/>
            <a:ext cx="5181600" cy="4351338"/>
          </a:xfrm>
        </p:spPr>
        <p:txBody>
          <a:bodyPr>
            <a:normAutofit/>
          </a:bodyPr>
          <a:lstStyle/>
          <a:p>
            <a:r>
              <a:rPr lang="en-US" dirty="0" err="1"/>
              <a:t>Aşağışdakı</a:t>
            </a:r>
            <a:r>
              <a:rPr lang="en-US" dirty="0"/>
              <a:t> </a:t>
            </a:r>
            <a:r>
              <a:rPr lang="en-US" dirty="0" err="1"/>
              <a:t>amillər</a:t>
            </a:r>
            <a:r>
              <a:rPr lang="en-US" dirty="0"/>
              <a:t> </a:t>
            </a:r>
            <a:r>
              <a:rPr lang="en-US" dirty="0" err="1"/>
              <a:t>kriptoqlandulyar</a:t>
            </a:r>
            <a:r>
              <a:rPr lang="en-US" dirty="0"/>
              <a:t> </a:t>
            </a:r>
            <a:r>
              <a:rPr lang="en-US" dirty="0" err="1"/>
              <a:t>absesə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az-Latn-AZ" dirty="0"/>
              <a:t> </a:t>
            </a:r>
            <a:r>
              <a:rPr lang="en-US" dirty="0" err="1"/>
              <a:t>yayılmasına</a:t>
            </a:r>
            <a:r>
              <a:rPr lang="en-US" dirty="0"/>
              <a:t> </a:t>
            </a:r>
            <a:r>
              <a:rPr lang="en-US" dirty="0" err="1"/>
              <a:t>şərait</a:t>
            </a:r>
            <a:r>
              <a:rPr lang="en-US" dirty="0"/>
              <a:t> </a:t>
            </a:r>
            <a:r>
              <a:rPr lang="en-US" dirty="0" err="1"/>
              <a:t>yaradır</a:t>
            </a:r>
            <a:endParaRPr lang="en-US" dirty="0"/>
          </a:p>
          <a:p>
            <a:pPr lvl="1"/>
            <a:r>
              <a:rPr lang="en-US" dirty="0" err="1"/>
              <a:t>Qəbizlik</a:t>
            </a:r>
            <a:endParaRPr lang="en-US" dirty="0"/>
          </a:p>
          <a:p>
            <a:pPr lvl="1"/>
            <a:r>
              <a:rPr lang="en-US" dirty="0" err="1"/>
              <a:t>Şəkərli</a:t>
            </a:r>
            <a:r>
              <a:rPr lang="en-US" dirty="0"/>
              <a:t> </a:t>
            </a:r>
            <a:r>
              <a:rPr lang="en-US" dirty="0" err="1"/>
              <a:t>diabet</a:t>
            </a:r>
            <a:endParaRPr lang="en-US" dirty="0"/>
          </a:p>
          <a:p>
            <a:pPr lvl="1"/>
            <a:r>
              <a:rPr lang="en-US" dirty="0"/>
              <a:t>Anal </a:t>
            </a:r>
            <a:r>
              <a:rPr lang="en-US" dirty="0" err="1"/>
              <a:t>çatın</a:t>
            </a:r>
            <a:r>
              <a:rPr lang="en-US" dirty="0"/>
              <a:t> </a:t>
            </a:r>
            <a:r>
              <a:rPr lang="en-US" dirty="0" err="1"/>
              <a:t>iltihablaşması</a:t>
            </a:r>
            <a:endParaRPr lang="en-US" dirty="0"/>
          </a:p>
          <a:p>
            <a:pPr lvl="1"/>
            <a:r>
              <a:rPr lang="en-US" dirty="0" err="1"/>
              <a:t>Cinsi</a:t>
            </a:r>
            <a:r>
              <a:rPr lang="en-US" dirty="0"/>
              <a:t> </a:t>
            </a:r>
            <a:r>
              <a:rPr lang="en-US" dirty="0" err="1"/>
              <a:t>yolla</a:t>
            </a:r>
            <a:r>
              <a:rPr lang="en-US" dirty="0"/>
              <a:t> </a:t>
            </a:r>
            <a:r>
              <a:rPr lang="en-US" dirty="0" err="1"/>
              <a:t>ötürülən</a:t>
            </a:r>
            <a:r>
              <a:rPr lang="en-US" dirty="0"/>
              <a:t> </a:t>
            </a:r>
            <a:r>
              <a:rPr lang="en-US" dirty="0" err="1"/>
              <a:t>xəstəliklər</a:t>
            </a:r>
            <a:endParaRPr lang="en-US" dirty="0"/>
          </a:p>
          <a:p>
            <a:pPr lvl="1"/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iltihabi</a:t>
            </a:r>
            <a:r>
              <a:rPr lang="en-US" dirty="0"/>
              <a:t> </a:t>
            </a:r>
            <a:r>
              <a:rPr lang="en-US" dirty="0" err="1"/>
              <a:t>xəstəlikləri</a:t>
            </a:r>
            <a:endParaRPr lang="en-US" dirty="0"/>
          </a:p>
          <a:p>
            <a:pPr lvl="1"/>
            <a:r>
              <a:rPr lang="en-US" dirty="0" err="1"/>
              <a:t>Bağırsaqda</a:t>
            </a:r>
            <a:r>
              <a:rPr lang="en-US" dirty="0"/>
              <a:t> </a:t>
            </a:r>
            <a:r>
              <a:rPr lang="en-US" dirty="0" err="1"/>
              <a:t>divertikulit</a:t>
            </a:r>
            <a:endParaRPr lang="en-US" dirty="0"/>
          </a:p>
          <a:p>
            <a:pPr lvl="1"/>
            <a:r>
              <a:rPr lang="en-US" dirty="0" err="1"/>
              <a:t>Kortizon</a:t>
            </a:r>
            <a:r>
              <a:rPr lang="en-US" dirty="0"/>
              <a:t> </a:t>
            </a:r>
            <a:r>
              <a:rPr lang="en-US" dirty="0" err="1"/>
              <a:t>tərkibli</a:t>
            </a:r>
            <a:r>
              <a:rPr lang="en-US" dirty="0"/>
              <a:t> </a:t>
            </a:r>
            <a:r>
              <a:rPr lang="en-US" dirty="0" err="1"/>
              <a:t>şamların</a:t>
            </a:r>
            <a:r>
              <a:rPr lang="en-US" dirty="0"/>
              <a:t>, </a:t>
            </a:r>
            <a:r>
              <a:rPr lang="en-US" dirty="0" err="1"/>
              <a:t>məlhəmlərin</a:t>
            </a:r>
            <a:r>
              <a:rPr lang="en-US" dirty="0"/>
              <a:t> </a:t>
            </a:r>
            <a:r>
              <a:rPr lang="en-US" dirty="0" err="1"/>
              <a:t>istifadəsi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878973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Klinikası</a:t>
            </a:r>
            <a:endParaRPr lang="az-Latn-AZ" alt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620171"/>
          </a:xfrm>
        </p:spPr>
        <p:txBody>
          <a:bodyPr/>
          <a:lstStyle/>
          <a:p>
            <a:r>
              <a:rPr lang="en-US" dirty="0" err="1"/>
              <a:t>Anusətrafı</a:t>
            </a:r>
            <a:r>
              <a:rPr lang="en-US" dirty="0"/>
              <a:t> </a:t>
            </a:r>
            <a:r>
              <a:rPr lang="en-US" dirty="0" err="1"/>
              <a:t>nahiyədə</a:t>
            </a:r>
            <a:r>
              <a:rPr lang="en-US" dirty="0"/>
              <a:t> </a:t>
            </a:r>
            <a:r>
              <a:rPr lang="en-US" dirty="0" err="1"/>
              <a:t>ağrı</a:t>
            </a:r>
            <a:r>
              <a:rPr lang="en-US" dirty="0"/>
              <a:t>, </a:t>
            </a:r>
            <a:r>
              <a:rPr lang="en-US" dirty="0" err="1"/>
              <a:t>şişkinlik</a:t>
            </a:r>
            <a:r>
              <a:rPr lang="en-US" dirty="0"/>
              <a:t>, </a:t>
            </a:r>
            <a:r>
              <a:rPr lang="en-US" dirty="0" err="1"/>
              <a:t>qızartı</a:t>
            </a:r>
            <a:endParaRPr lang="en-US" dirty="0"/>
          </a:p>
          <a:p>
            <a:r>
              <a:rPr lang="en-US" dirty="0" err="1"/>
              <a:t>Hərarətin</a:t>
            </a:r>
            <a:r>
              <a:rPr lang="en-US" dirty="0"/>
              <a:t> </a:t>
            </a:r>
            <a:r>
              <a:rPr lang="en-US" dirty="0" err="1"/>
              <a:t>yüksək</a:t>
            </a:r>
            <a:r>
              <a:rPr lang="en-US" dirty="0"/>
              <a:t> </a:t>
            </a:r>
            <a:r>
              <a:rPr lang="en-US" dirty="0" err="1"/>
              <a:t>olması</a:t>
            </a:r>
            <a:endParaRPr lang="en-US" dirty="0"/>
          </a:p>
          <a:p>
            <a:r>
              <a:rPr lang="en-US" dirty="0" err="1"/>
              <a:t>Üşütmə</a:t>
            </a:r>
            <a:r>
              <a:rPr lang="en-US" dirty="0"/>
              <a:t>, </a:t>
            </a:r>
            <a:r>
              <a:rPr lang="en-US" dirty="0" err="1"/>
              <a:t>titrətmə</a:t>
            </a:r>
            <a:r>
              <a:rPr lang="en-US" dirty="0"/>
              <a:t>, </a:t>
            </a:r>
            <a:r>
              <a:rPr lang="en-US" dirty="0" err="1"/>
              <a:t>halsızlıq</a:t>
            </a:r>
            <a:endParaRPr lang="en-US" dirty="0"/>
          </a:p>
          <a:p>
            <a:r>
              <a:rPr lang="en-US" dirty="0" err="1"/>
              <a:t>Aralıq</a:t>
            </a:r>
            <a:r>
              <a:rPr lang="en-US" dirty="0"/>
              <a:t> </a:t>
            </a:r>
            <a:r>
              <a:rPr lang="en-US" dirty="0" err="1"/>
              <a:t>dərisinin</a:t>
            </a:r>
            <a:r>
              <a:rPr lang="en-US" dirty="0"/>
              <a:t> </a:t>
            </a:r>
            <a:r>
              <a:rPr lang="en-US" dirty="0" err="1"/>
              <a:t>iltihabi</a:t>
            </a:r>
            <a:r>
              <a:rPr lang="en-US" dirty="0"/>
              <a:t> </a:t>
            </a:r>
            <a:r>
              <a:rPr lang="en-US" dirty="0" err="1"/>
              <a:t>ödemləşməsi</a:t>
            </a:r>
            <a:r>
              <a:rPr lang="en-US" dirty="0"/>
              <a:t>, </a:t>
            </a:r>
            <a:r>
              <a:rPr lang="en-US" dirty="0" err="1"/>
              <a:t>qızarması</a:t>
            </a:r>
            <a:r>
              <a:rPr lang="en-US" dirty="0"/>
              <a:t>, anal </a:t>
            </a:r>
            <a:r>
              <a:rPr lang="en-US" dirty="0" err="1"/>
              <a:t>dəliyin</a:t>
            </a:r>
            <a:r>
              <a:rPr lang="en-US" dirty="0"/>
              <a:t> </a:t>
            </a:r>
            <a:r>
              <a:rPr lang="en-US" dirty="0" err="1"/>
              <a:t>deformasiyası</a:t>
            </a:r>
            <a:endParaRPr lang="en-US" dirty="0"/>
          </a:p>
          <a:p>
            <a:r>
              <a:rPr lang="en-US" dirty="0" err="1"/>
              <a:t>Sərt</a:t>
            </a:r>
            <a:r>
              <a:rPr lang="en-US" dirty="0"/>
              <a:t> </a:t>
            </a:r>
            <a:r>
              <a:rPr lang="en-US" dirty="0" err="1"/>
              <a:t>konsistensiyaslı</a:t>
            </a:r>
            <a:r>
              <a:rPr lang="en-US" dirty="0"/>
              <a:t> </a:t>
            </a:r>
            <a:r>
              <a:rPr lang="en-US" dirty="0" err="1"/>
              <a:t>ağrılı</a:t>
            </a:r>
            <a:r>
              <a:rPr lang="en-US" dirty="0"/>
              <a:t> </a:t>
            </a:r>
            <a:r>
              <a:rPr lang="en-US" dirty="0" err="1"/>
              <a:t>infiltrat</a:t>
            </a:r>
            <a:endParaRPr lang="en-US" dirty="0"/>
          </a:p>
          <a:p>
            <a:endParaRPr lang="en-US" dirty="0"/>
          </a:p>
        </p:txBody>
      </p:sp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36E1FF4E-7EA6-6748-82C8-56A8ECBC81F9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1556792"/>
            <a:ext cx="4267376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94206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Diaqnostikası</a:t>
            </a:r>
            <a:endParaRPr lang="az-Latn-AZ" altLang="en-US" sz="36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222BE3-7008-4D47-8F15-8158B6EBA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56792"/>
            <a:ext cx="10515600" cy="4620171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2400" b="1" i="1" u="sng" dirty="0" err="1">
                <a:ea typeface="+mj-ea"/>
                <a:cs typeface="+mj-cs"/>
              </a:rPr>
              <a:t>Şübhə</a:t>
            </a:r>
            <a:endParaRPr lang="en-US" sz="2400" b="1" i="1" u="sng" dirty="0">
              <a:ea typeface="+mj-ea"/>
              <a:cs typeface="+mj-cs"/>
            </a:endParaRPr>
          </a:p>
          <a:p>
            <a:r>
              <a:rPr lang="en-US" sz="2400" dirty="0">
                <a:ea typeface="+mj-ea"/>
                <a:cs typeface="+mj-cs"/>
              </a:rPr>
              <a:t>Anal </a:t>
            </a:r>
            <a:r>
              <a:rPr lang="en-US" sz="2400" dirty="0" err="1">
                <a:ea typeface="+mj-ea"/>
                <a:cs typeface="+mj-cs"/>
              </a:rPr>
              <a:t>nahiyyədə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ağrı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və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septik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əlamətləri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olanlarda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kəskin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paraproktitdən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şübhələnmək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lazımıdır</a:t>
            </a:r>
            <a:endParaRPr lang="en-US" sz="2400" dirty="0">
              <a:ea typeface="+mj-ea"/>
              <a:cs typeface="+mj-cs"/>
            </a:endParaRPr>
          </a:p>
          <a:p>
            <a:pPr marL="0" indent="0">
              <a:buNone/>
            </a:pPr>
            <a:endParaRPr lang="az-Latn-AZ" sz="2400" dirty="0">
              <a:ea typeface="+mj-ea"/>
              <a:cs typeface="+mj-cs"/>
            </a:endParaRPr>
          </a:p>
          <a:p>
            <a:pPr marL="0" indent="0">
              <a:buNone/>
            </a:pPr>
            <a:endParaRPr lang="en-US" sz="2400" dirty="0">
              <a:ea typeface="+mj-ea"/>
              <a:cs typeface="+mj-cs"/>
            </a:endParaRPr>
          </a:p>
          <a:p>
            <a:pPr>
              <a:buFont typeface="Wingdings" pitchFamily="2" charset="2"/>
              <a:buChar char="ü"/>
            </a:pPr>
            <a:r>
              <a:rPr lang="en-US" sz="2400" b="1" i="1" u="sng" dirty="0" err="1">
                <a:ea typeface="+mj-ea"/>
                <a:cs typeface="+mj-cs"/>
              </a:rPr>
              <a:t>Dəqiqləşdirmə</a:t>
            </a:r>
            <a:endParaRPr lang="en-US" sz="2400" b="1" i="1" u="sng" dirty="0">
              <a:ea typeface="+mj-ea"/>
              <a:cs typeface="+mj-cs"/>
            </a:endParaRPr>
          </a:p>
          <a:p>
            <a:pPr lvl="1"/>
            <a:r>
              <a:rPr lang="en-US" sz="2400" dirty="0">
                <a:ea typeface="+mj-ea"/>
                <a:cs typeface="+mj-cs"/>
              </a:rPr>
              <a:t>Anus </a:t>
            </a:r>
            <a:r>
              <a:rPr lang="en-US" sz="2400" dirty="0" err="1">
                <a:ea typeface="+mj-ea"/>
                <a:cs typeface="+mj-cs"/>
              </a:rPr>
              <a:t>ətrafında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ağrı</a:t>
            </a:r>
            <a:r>
              <a:rPr lang="en-US" sz="2400" dirty="0">
                <a:ea typeface="+mj-ea"/>
                <a:cs typeface="+mj-cs"/>
              </a:rPr>
              <a:t>, </a:t>
            </a:r>
            <a:r>
              <a:rPr lang="en-US" sz="2400" dirty="0" err="1">
                <a:ea typeface="+mj-ea"/>
                <a:cs typeface="+mj-cs"/>
              </a:rPr>
              <a:t>şişkinlik</a:t>
            </a:r>
            <a:r>
              <a:rPr lang="en-US" sz="2400" dirty="0">
                <a:ea typeface="+mj-ea"/>
                <a:cs typeface="+mj-cs"/>
              </a:rPr>
              <a:t>, </a:t>
            </a:r>
            <a:r>
              <a:rPr lang="en-US" sz="2400" dirty="0" err="1">
                <a:ea typeface="+mj-ea"/>
                <a:cs typeface="+mj-cs"/>
              </a:rPr>
              <a:t>qızartı</a:t>
            </a:r>
            <a:endParaRPr lang="en-US" sz="2400" dirty="0">
              <a:ea typeface="+mj-ea"/>
              <a:cs typeface="+mj-cs"/>
            </a:endParaRPr>
          </a:p>
          <a:p>
            <a:pPr lvl="1"/>
            <a:r>
              <a:rPr lang="en-US" sz="2400" dirty="0" err="1">
                <a:ea typeface="+mj-ea"/>
                <a:cs typeface="+mj-cs"/>
              </a:rPr>
              <a:t>Hərarətin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yüksəlməsi</a:t>
            </a:r>
            <a:endParaRPr lang="en-US" sz="2400" dirty="0">
              <a:ea typeface="+mj-ea"/>
              <a:cs typeface="+mj-cs"/>
            </a:endParaRPr>
          </a:p>
          <a:p>
            <a:pPr lvl="1"/>
            <a:r>
              <a:rPr lang="en-US" sz="2400" dirty="0" err="1">
                <a:ea typeface="+mj-ea"/>
                <a:cs typeface="+mj-cs"/>
              </a:rPr>
              <a:t>Rektal</a:t>
            </a:r>
            <a:r>
              <a:rPr lang="en-US" sz="2400" dirty="0">
                <a:ea typeface="+mj-ea"/>
                <a:cs typeface="+mj-cs"/>
              </a:rPr>
              <a:t> USM-</a:t>
            </a:r>
            <a:r>
              <a:rPr lang="en-US" sz="2400" dirty="0" err="1">
                <a:ea typeface="+mj-ea"/>
                <a:cs typeface="+mj-cs"/>
              </a:rPr>
              <a:t>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və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ya</a:t>
            </a:r>
            <a:r>
              <a:rPr lang="en-US" sz="2400" dirty="0">
                <a:ea typeface="+mj-ea"/>
                <a:cs typeface="+mj-cs"/>
              </a:rPr>
              <a:t> KT/MRT –</a:t>
            </a:r>
            <a:r>
              <a:rPr lang="en-US" sz="2400" dirty="0" err="1">
                <a:ea typeface="+mj-ea"/>
                <a:cs typeface="+mj-cs"/>
              </a:rPr>
              <a:t>də</a:t>
            </a:r>
            <a:r>
              <a:rPr lang="en-US" sz="2400" dirty="0">
                <a:ea typeface="+mj-ea"/>
                <a:cs typeface="+mj-cs"/>
              </a:rPr>
              <a:t> anal </a:t>
            </a:r>
            <a:r>
              <a:rPr lang="en-US" sz="2400" dirty="0" err="1">
                <a:ea typeface="+mj-ea"/>
                <a:cs typeface="+mj-cs"/>
              </a:rPr>
              <a:t>ətrafı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nahiyyədə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mayenin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toplanması</a:t>
            </a:r>
            <a:endParaRPr lang="en-US" sz="2400" dirty="0"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6328648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Müalicəsi</a:t>
            </a:r>
            <a:endParaRPr lang="az-Latn-AZ" altLang="en-US" sz="3600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222BE3-7008-4D47-8F15-8158B6EBAB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776"/>
            <a:ext cx="10515600" cy="476418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2400" b="1" dirty="0" err="1">
                <a:ea typeface="+mj-ea"/>
                <a:cs typeface="+mj-cs"/>
              </a:rPr>
              <a:t>Əsas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müalicəirinliyin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açılması</a:t>
            </a:r>
            <a:r>
              <a:rPr lang="en-US" sz="2400" b="1" dirty="0">
                <a:ea typeface="+mj-ea"/>
                <a:cs typeface="+mj-cs"/>
              </a:rPr>
              <a:t> – </a:t>
            </a:r>
            <a:r>
              <a:rPr lang="en-US" sz="2400" b="1" dirty="0" err="1">
                <a:ea typeface="+mj-ea"/>
                <a:cs typeface="+mj-cs"/>
              </a:rPr>
              <a:t>drenaj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və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antibiotikoterapiyadır</a:t>
            </a:r>
            <a:r>
              <a:rPr lang="en-US" sz="2400" dirty="0">
                <a:ea typeface="+mj-ea"/>
                <a:cs typeface="+mj-cs"/>
              </a:rPr>
              <a:t>.</a:t>
            </a:r>
          </a:p>
          <a:p>
            <a:pPr lvl="1"/>
            <a:r>
              <a:rPr lang="en-US" sz="2400" dirty="0" err="1">
                <a:ea typeface="+mj-ea"/>
                <a:cs typeface="+mj-cs"/>
              </a:rPr>
              <a:t>Paraproktit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anusətrafı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dərinin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kəsilərək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irinli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möhtəviyyatın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boşaldılır</a:t>
            </a:r>
            <a:r>
              <a:rPr lang="en-US" sz="2400" dirty="0">
                <a:ea typeface="+mj-ea"/>
                <a:cs typeface="+mj-cs"/>
              </a:rPr>
              <a:t>.</a:t>
            </a:r>
          </a:p>
          <a:p>
            <a:pPr lvl="1"/>
            <a:r>
              <a:rPr lang="en-US" sz="2400" dirty="0" err="1">
                <a:ea typeface="+mj-ea"/>
                <a:cs typeface="+mj-cs"/>
              </a:rPr>
              <a:t>Abses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boşaldıldıqdan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sonra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həmən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boşluq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drenajlanır</a:t>
            </a:r>
            <a:r>
              <a:rPr lang="en-US" sz="2400" dirty="0">
                <a:ea typeface="+mj-ea"/>
                <a:cs typeface="+mj-cs"/>
              </a:rPr>
              <a:t>. </a:t>
            </a:r>
            <a:r>
              <a:rPr lang="en-US" sz="2400" dirty="0" err="1">
                <a:ea typeface="+mj-ea"/>
                <a:cs typeface="+mj-cs"/>
              </a:rPr>
              <a:t>Paraproktitin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açılmasından</a:t>
            </a:r>
            <a:r>
              <a:rPr lang="en-US" sz="2400" dirty="0">
                <a:ea typeface="+mj-ea"/>
                <a:cs typeface="+mj-cs"/>
              </a:rPr>
              <a:t> 24 </a:t>
            </a:r>
            <a:r>
              <a:rPr lang="en-US" sz="2400" dirty="0" err="1">
                <a:ea typeface="+mj-ea"/>
                <a:cs typeface="+mj-cs"/>
              </a:rPr>
              <a:t>saat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sonra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ağrı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və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yanğı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hissi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itir</a:t>
            </a:r>
            <a:r>
              <a:rPr lang="en-US" sz="2400" dirty="0">
                <a:ea typeface="+mj-ea"/>
                <a:cs typeface="+mj-cs"/>
              </a:rPr>
              <a:t>, </a:t>
            </a:r>
            <a:r>
              <a:rPr lang="en-US" sz="2400" dirty="0" err="1">
                <a:ea typeface="+mj-ea"/>
                <a:cs typeface="+mj-cs"/>
              </a:rPr>
              <a:t>lakin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boşluğun</a:t>
            </a:r>
            <a:r>
              <a:rPr lang="en-US" sz="2400" dirty="0">
                <a:ea typeface="+mj-ea"/>
                <a:cs typeface="+mj-cs"/>
              </a:rPr>
              <a:t> tam </a:t>
            </a:r>
            <a:r>
              <a:rPr lang="en-US" sz="2400" dirty="0" err="1">
                <a:ea typeface="+mj-ea"/>
                <a:cs typeface="+mj-cs"/>
              </a:rPr>
              <a:t>sağalması</a:t>
            </a:r>
            <a:r>
              <a:rPr lang="en-US" sz="2400" dirty="0">
                <a:ea typeface="+mj-ea"/>
                <a:cs typeface="+mj-cs"/>
              </a:rPr>
              <a:t> 3-5 </a:t>
            </a:r>
            <a:r>
              <a:rPr lang="en-US" sz="2400" dirty="0" err="1">
                <a:ea typeface="+mj-ea"/>
                <a:cs typeface="+mj-cs"/>
              </a:rPr>
              <a:t>həftə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çəkir</a:t>
            </a:r>
            <a:r>
              <a:rPr lang="en-US" sz="2400" dirty="0">
                <a:ea typeface="+mj-ea"/>
                <a:cs typeface="+mj-cs"/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err="1">
                <a:ea typeface="+mj-ea"/>
                <a:cs typeface="+mj-cs"/>
              </a:rPr>
              <a:t>Əməliyyatdan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sonrakı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dövrdə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xəstələrə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oturaq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vannalar</a:t>
            </a:r>
            <a:r>
              <a:rPr lang="en-US" sz="2400" dirty="0">
                <a:ea typeface="+mj-ea"/>
                <a:cs typeface="+mj-cs"/>
              </a:rPr>
              <a:t>, </a:t>
            </a:r>
            <a:r>
              <a:rPr lang="en-US" sz="2400" dirty="0" err="1">
                <a:ea typeface="+mj-ea"/>
                <a:cs typeface="+mj-cs"/>
              </a:rPr>
              <a:t>həmçinin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lifli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qidaların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qəbulu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məsləhət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görülür</a:t>
            </a:r>
            <a:r>
              <a:rPr lang="en-US" sz="2400" dirty="0">
                <a:ea typeface="+mj-ea"/>
                <a:cs typeface="+mj-cs"/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en-US" sz="2400" b="1" dirty="0" err="1">
                <a:ea typeface="+mj-ea"/>
                <a:cs typeface="+mj-cs"/>
              </a:rPr>
              <a:t>Pararektal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abses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öz-özünə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və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ya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cərrahi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yolla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boşaldıla</a:t>
            </a:r>
            <a:r>
              <a:rPr lang="en-US" sz="2400" b="1" dirty="0">
                <a:ea typeface="+mj-ea"/>
                <a:cs typeface="+mj-cs"/>
              </a:rPr>
              <a:t> </a:t>
            </a:r>
            <a:r>
              <a:rPr lang="en-US" sz="2400" b="1" dirty="0" err="1">
                <a:ea typeface="+mj-ea"/>
                <a:cs typeface="+mj-cs"/>
              </a:rPr>
              <a:t>bilər</a:t>
            </a:r>
            <a:r>
              <a:rPr lang="en-US" sz="2400" dirty="0">
                <a:ea typeface="+mj-ea"/>
                <a:cs typeface="+mj-cs"/>
              </a:rPr>
              <a:t>. Bu zaman </a:t>
            </a:r>
            <a:r>
              <a:rPr lang="en-US" sz="2400" dirty="0" err="1">
                <a:ea typeface="+mj-ea"/>
                <a:cs typeface="+mj-cs"/>
              </a:rPr>
              <a:t>anusətrafı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nahiyədə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ağrı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və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təzyiq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azalır</a:t>
            </a:r>
            <a:r>
              <a:rPr lang="en-US" sz="2400" dirty="0">
                <a:ea typeface="+mj-ea"/>
                <a:cs typeface="+mj-cs"/>
              </a:rPr>
              <a:t>. </a:t>
            </a:r>
            <a:r>
              <a:rPr lang="en-US" sz="2400" dirty="0" err="1">
                <a:ea typeface="+mj-ea"/>
                <a:cs typeface="+mj-cs"/>
              </a:rPr>
              <a:t>Paraproktit</a:t>
            </a:r>
            <a:r>
              <a:rPr lang="en-US" sz="2400" dirty="0">
                <a:ea typeface="+mj-ea"/>
                <a:cs typeface="+mj-cs"/>
              </a:rPr>
              <a:t> 40-50% </a:t>
            </a:r>
            <a:r>
              <a:rPr lang="en-US" sz="2400" dirty="0" err="1">
                <a:ea typeface="+mj-ea"/>
                <a:cs typeface="+mj-cs"/>
              </a:rPr>
              <a:t>hallarda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pararektal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fistulla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nəticələnə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bilər</a:t>
            </a:r>
            <a:r>
              <a:rPr lang="en-US" sz="2400" dirty="0">
                <a:ea typeface="+mj-ea"/>
                <a:cs typeface="+mj-cs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355517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Pararektal fistullar</a:t>
            </a:r>
            <a:endParaRPr lang="az-Latn-AZ" alt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3222BE3-7008-4D47-8F15-8158B6EBAB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400" dirty="0">
                <a:ea typeface="+mj-ea"/>
                <a:cs typeface="+mj-cs"/>
              </a:rPr>
              <a:t>Anal </a:t>
            </a:r>
            <a:r>
              <a:rPr lang="en-US" sz="2400" dirty="0" err="1">
                <a:ea typeface="+mj-ea"/>
                <a:cs typeface="+mj-cs"/>
              </a:rPr>
              <a:t>kanal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vəperianal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dəri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arasında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yaranan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patoloji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əlaqəyə</a:t>
            </a:r>
            <a:r>
              <a:rPr lang="en-US" sz="2400" dirty="0">
                <a:ea typeface="+mj-ea"/>
                <a:cs typeface="+mj-cs"/>
              </a:rPr>
              <a:t>( </a:t>
            </a:r>
            <a:r>
              <a:rPr lang="en-US" sz="2400" dirty="0" err="1">
                <a:ea typeface="+mj-ea"/>
                <a:cs typeface="+mj-cs"/>
              </a:rPr>
              <a:t>kanal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və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ya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tunel</a:t>
            </a:r>
            <a:r>
              <a:rPr lang="en-US" sz="2400" dirty="0">
                <a:ea typeface="+mj-ea"/>
                <a:cs typeface="+mj-cs"/>
              </a:rPr>
              <a:t>) </a:t>
            </a:r>
            <a:r>
              <a:rPr lang="en-US" sz="2400" b="1" dirty="0" err="1">
                <a:ea typeface="+mj-ea"/>
                <a:cs typeface="+mj-cs"/>
              </a:rPr>
              <a:t>anorektalfistul</a:t>
            </a:r>
            <a:r>
              <a:rPr lang="en-US" sz="2400" dirty="0">
                <a:ea typeface="+mj-ea"/>
                <a:cs typeface="+mj-cs"/>
              </a:rPr>
              <a:t> </a:t>
            </a:r>
            <a:r>
              <a:rPr lang="en-US" sz="2400" dirty="0" err="1">
                <a:ea typeface="+mj-ea"/>
                <a:cs typeface="+mj-cs"/>
              </a:rPr>
              <a:t>deyilir</a:t>
            </a:r>
            <a:r>
              <a:rPr lang="en-US" sz="2400" dirty="0">
                <a:ea typeface="+mj-ea"/>
                <a:cs typeface="+mj-cs"/>
              </a:rPr>
              <a:t>.</a:t>
            </a:r>
          </a:p>
          <a:p>
            <a:pPr marL="0" indent="0" algn="just">
              <a:buNone/>
            </a:pPr>
            <a:endParaRPr lang="en-US" sz="2400" dirty="0">
              <a:ea typeface="+mj-ea"/>
              <a:cs typeface="+mj-cs"/>
            </a:endParaRPr>
          </a:p>
          <a:p>
            <a:pPr algn="just">
              <a:buFont typeface="Wingdings" pitchFamily="2" charset="2"/>
              <a:buChar char="ü"/>
            </a:pPr>
            <a:r>
              <a:rPr lang="en-US" sz="2400" b="1" i="1" u="sng" dirty="0" err="1">
                <a:ea typeface="+mj-ea"/>
                <a:cs typeface="+mj-cs"/>
              </a:rPr>
              <a:t>Diaqnostik</a:t>
            </a:r>
            <a:r>
              <a:rPr lang="en-US" sz="2400" b="1" i="1" u="sng" dirty="0">
                <a:ea typeface="+mj-ea"/>
                <a:cs typeface="+mj-cs"/>
              </a:rPr>
              <a:t> </a:t>
            </a:r>
            <a:r>
              <a:rPr lang="en-US" sz="2400" b="1" i="1" u="sng" dirty="0" err="1">
                <a:ea typeface="+mj-ea"/>
                <a:cs typeface="+mj-cs"/>
              </a:rPr>
              <a:t>əlamətlər</a:t>
            </a:r>
            <a:r>
              <a:rPr lang="en-US" sz="2400" dirty="0">
                <a:ea typeface="+mj-ea"/>
                <a:cs typeface="+mj-cs"/>
              </a:rPr>
              <a:t>:</a:t>
            </a:r>
          </a:p>
          <a:p>
            <a:pPr algn="just"/>
            <a:r>
              <a:rPr lang="en-US" sz="2400" dirty="0" err="1">
                <a:ea typeface="+mj-ea"/>
                <a:cs typeface="+mj-cs"/>
              </a:rPr>
              <a:t>Anusətrafı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nahiyədə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qızartı</a:t>
            </a:r>
            <a:r>
              <a:rPr lang="en-US" sz="2400" dirty="0">
                <a:ea typeface="+mj-ea"/>
                <a:cs typeface="+mj-cs"/>
              </a:rPr>
              <a:t>, </a:t>
            </a:r>
            <a:r>
              <a:rPr lang="en-US" sz="2400" dirty="0" err="1">
                <a:ea typeface="+mj-ea"/>
                <a:cs typeface="+mj-cs"/>
              </a:rPr>
              <a:t>qızartı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nahiyəsində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dəlik</a:t>
            </a:r>
            <a:r>
              <a:rPr lang="en-US" sz="2400" dirty="0">
                <a:ea typeface="+mj-ea"/>
                <a:cs typeface="+mj-cs"/>
              </a:rPr>
              <a:t>, </a:t>
            </a:r>
            <a:r>
              <a:rPr lang="en-US" sz="2400" dirty="0" err="1">
                <a:ea typeface="+mj-ea"/>
                <a:cs typeface="+mj-cs"/>
              </a:rPr>
              <a:t>dəliyə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təzyiq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etdikdə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irinli</a:t>
            </a:r>
            <a:r>
              <a:rPr lang="en-US" sz="2400" dirty="0">
                <a:ea typeface="+mj-ea"/>
                <a:cs typeface="+mj-cs"/>
              </a:rPr>
              <a:t>, </a:t>
            </a:r>
            <a:r>
              <a:rPr lang="en-US" sz="2400" dirty="0" err="1">
                <a:ea typeface="+mj-ea"/>
                <a:cs typeface="+mj-cs"/>
              </a:rPr>
              <a:t>bəzən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qanlı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ifrazatın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xaric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olması</a:t>
            </a:r>
            <a:r>
              <a:rPr lang="en-US" sz="2400" dirty="0">
                <a:ea typeface="+mj-ea"/>
                <a:cs typeface="+mj-cs"/>
              </a:rPr>
              <a:t>, perianal </a:t>
            </a:r>
            <a:r>
              <a:rPr lang="en-US" sz="2400" dirty="0" err="1">
                <a:ea typeface="+mj-ea"/>
                <a:cs typeface="+mj-cs"/>
              </a:rPr>
              <a:t>axıntı</a:t>
            </a:r>
            <a:r>
              <a:rPr lang="en-US" sz="2400" dirty="0">
                <a:ea typeface="+mj-ea"/>
                <a:cs typeface="+mj-cs"/>
              </a:rPr>
              <a:t>;</a:t>
            </a:r>
          </a:p>
          <a:p>
            <a:pPr algn="just"/>
            <a:r>
              <a:rPr lang="en-US" sz="2400" dirty="0">
                <a:ea typeface="+mj-ea"/>
                <a:cs typeface="+mj-cs"/>
              </a:rPr>
              <a:t>H2O2 + </a:t>
            </a:r>
            <a:r>
              <a:rPr lang="en-US" sz="2400" dirty="0" err="1">
                <a:ea typeface="+mj-ea"/>
                <a:cs typeface="+mj-cs"/>
              </a:rPr>
              <a:t>brilyant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abısı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qarışığının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vurulması</a:t>
            </a:r>
            <a:r>
              <a:rPr lang="en-US" sz="2400" dirty="0">
                <a:ea typeface="+mj-ea"/>
                <a:cs typeface="+mj-cs"/>
              </a:rPr>
              <a:t>(</a:t>
            </a:r>
            <a:r>
              <a:rPr lang="en-US" sz="2400" dirty="0" err="1">
                <a:ea typeface="+mj-ea"/>
                <a:cs typeface="+mj-cs"/>
              </a:rPr>
              <a:t>və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ya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metilen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abısı</a:t>
            </a:r>
            <a:r>
              <a:rPr lang="en-US" sz="2400" dirty="0">
                <a:ea typeface="+mj-ea"/>
                <a:cs typeface="+mj-cs"/>
              </a:rPr>
              <a:t>) </a:t>
            </a:r>
            <a:r>
              <a:rPr lang="en-US" sz="2400" dirty="0" err="1">
                <a:ea typeface="+mj-ea"/>
                <a:cs typeface="+mj-cs"/>
              </a:rPr>
              <a:t>xarici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dəlikdən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yeridilir,qabarcıqların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çıxdığı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yer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daxili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dəlikdir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və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düyməli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zondla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müayinə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zamanı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fstul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yolunun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daxili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dəliyinin</a:t>
            </a:r>
            <a:r>
              <a:rPr lang="en-US" sz="2400" dirty="0">
                <a:ea typeface="+mj-ea"/>
                <a:cs typeface="+mj-cs"/>
              </a:rPr>
              <a:t> anal </a:t>
            </a:r>
            <a:r>
              <a:rPr lang="en-US" sz="2400" dirty="0" err="1">
                <a:ea typeface="+mj-ea"/>
                <a:cs typeface="+mj-cs"/>
              </a:rPr>
              <a:t>kanalda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təqribən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dişli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xətt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səviyyəsində</a:t>
            </a:r>
            <a:r>
              <a:rPr lang="en-US" sz="2400" dirty="0">
                <a:ea typeface="+mj-ea"/>
                <a:cs typeface="+mj-cs"/>
              </a:rPr>
              <a:t> </a:t>
            </a:r>
            <a:r>
              <a:rPr lang="en-US" sz="2400" dirty="0" err="1">
                <a:ea typeface="+mj-ea"/>
                <a:cs typeface="+mj-cs"/>
              </a:rPr>
              <a:t>olması</a:t>
            </a:r>
            <a:r>
              <a:rPr lang="en-US" sz="2400" dirty="0">
                <a:ea typeface="+mj-ea"/>
                <a:cs typeface="+mj-cs"/>
              </a:rPr>
              <a:t>.</a:t>
            </a:r>
          </a:p>
          <a:p>
            <a:pPr>
              <a:buFont typeface="Wingdings" pitchFamily="2" charset="2"/>
              <a:buChar char="ü"/>
            </a:pPr>
            <a:endParaRPr lang="en-US" sz="24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 marL="0" indent="0">
              <a:buNone/>
            </a:pPr>
            <a:endParaRPr lang="en-US" sz="24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88F3786-62C8-FA49-83B4-5DD1E434B39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4072" y="1412776"/>
            <a:ext cx="4745550" cy="4434321"/>
          </a:xfrm>
        </p:spPr>
      </p:pic>
    </p:spTree>
    <p:extLst>
      <p:ext uri="{BB962C8B-B14F-4D97-AF65-F5344CB8AC3E}">
        <p14:creationId xmlns:p14="http://schemas.microsoft.com/office/powerpoint/2010/main" val="23597188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Təsnifatı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CB9EBD1F-175D-0642-95B2-176C6FFBE5E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8048" y="1484785"/>
            <a:ext cx="4704799" cy="4248472"/>
          </a:xfrm>
        </p:spPr>
      </p:pic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 fontScale="70000" lnSpcReduction="20000"/>
          </a:bodyPr>
          <a:lstStyle/>
          <a:p>
            <a:pPr marL="0" lvl="0" indent="0">
              <a:buNone/>
            </a:pPr>
            <a:r>
              <a:rPr lang="en-US" b="1" i="1" dirty="0" err="1"/>
              <a:t>Intrasfinkter</a:t>
            </a:r>
            <a:r>
              <a:rPr lang="en-US" b="1" dirty="0"/>
              <a:t> </a:t>
            </a:r>
            <a:r>
              <a:rPr lang="en-US" b="1" dirty="0" err="1"/>
              <a:t>fistul</a:t>
            </a:r>
            <a:r>
              <a:rPr lang="en-US" b="1" dirty="0"/>
              <a:t> </a:t>
            </a:r>
            <a:r>
              <a:rPr lang="en-US" dirty="0"/>
              <a:t>– 45%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gəlinir</a:t>
            </a:r>
            <a:r>
              <a:rPr lang="en-US" dirty="0"/>
              <a:t>; anal </a:t>
            </a:r>
            <a:r>
              <a:rPr lang="en-US" dirty="0" err="1"/>
              <a:t>kanalın</a:t>
            </a:r>
            <a:r>
              <a:rPr lang="en-US" dirty="0"/>
              <a:t> </a:t>
            </a:r>
            <a:r>
              <a:rPr lang="en-US" dirty="0" err="1"/>
              <a:t>dişli</a:t>
            </a:r>
            <a:r>
              <a:rPr lang="en-US" dirty="0"/>
              <a:t> </a:t>
            </a:r>
            <a:r>
              <a:rPr lang="en-US" dirty="0" err="1"/>
              <a:t>xəttindən</a:t>
            </a:r>
            <a:r>
              <a:rPr lang="en-US" dirty="0"/>
              <a:t> </a:t>
            </a:r>
            <a:r>
              <a:rPr lang="en-US" dirty="0" err="1"/>
              <a:t>başlayıb</a:t>
            </a:r>
            <a:r>
              <a:rPr lang="en-US" dirty="0"/>
              <a:t> perianal </a:t>
            </a:r>
            <a:r>
              <a:rPr lang="en-US" dirty="0" err="1"/>
              <a:t>dəriyə</a:t>
            </a:r>
            <a:r>
              <a:rPr lang="en-US" dirty="0"/>
              <a:t> </a:t>
            </a:r>
            <a:r>
              <a:rPr lang="en-US" dirty="0" err="1"/>
              <a:t>açılır</a:t>
            </a:r>
            <a:r>
              <a:rPr lang="en-US" dirty="0"/>
              <a:t>. </a:t>
            </a:r>
            <a:r>
              <a:rPr lang="en-US" dirty="0" err="1"/>
              <a:t>Daxili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xarici</a:t>
            </a:r>
            <a:r>
              <a:rPr lang="en-US" dirty="0"/>
              <a:t> anal </a:t>
            </a:r>
            <a:r>
              <a:rPr lang="en-US" dirty="0" err="1"/>
              <a:t>sfinkterlər</a:t>
            </a:r>
            <a:r>
              <a:rPr lang="en-US" dirty="0"/>
              <a:t> </a:t>
            </a:r>
            <a:r>
              <a:rPr lang="en-US" dirty="0" err="1"/>
              <a:t>arasında</a:t>
            </a:r>
            <a:r>
              <a:rPr lang="en-US" dirty="0"/>
              <a:t> </a:t>
            </a:r>
            <a:r>
              <a:rPr lang="en-US" dirty="0" err="1"/>
              <a:t>yerləşir</a:t>
            </a:r>
            <a:r>
              <a:rPr lang="en-US" dirty="0"/>
              <a:t>.</a:t>
            </a:r>
            <a:endParaRPr lang="az-Latn-AZ" dirty="0"/>
          </a:p>
          <a:p>
            <a:pPr marL="0" lvl="0" indent="0">
              <a:buNone/>
            </a:pPr>
            <a:endParaRPr lang="en-US" dirty="0"/>
          </a:p>
          <a:p>
            <a:pPr marL="0" lvl="0" indent="0" defTabSz="711200">
              <a:spcBef>
                <a:spcPct val="0"/>
              </a:spcBef>
              <a:spcAft>
                <a:spcPct val="35000"/>
              </a:spcAft>
              <a:buNone/>
            </a:pPr>
            <a:r>
              <a:rPr lang="en-US" b="1" i="1" dirty="0" err="1"/>
              <a:t>Transsfinkter</a:t>
            </a:r>
            <a:r>
              <a:rPr lang="en-US" b="1" dirty="0"/>
              <a:t> </a:t>
            </a:r>
            <a:r>
              <a:rPr lang="en-US" b="1" dirty="0" err="1"/>
              <a:t>fistul</a:t>
            </a:r>
            <a:r>
              <a:rPr lang="en-US" b="1" dirty="0"/>
              <a:t> </a:t>
            </a:r>
            <a:r>
              <a:rPr lang="en-US" dirty="0"/>
              <a:t>– 30%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gəlinir</a:t>
            </a:r>
            <a:r>
              <a:rPr lang="en-US" dirty="0"/>
              <a:t>; </a:t>
            </a:r>
            <a:r>
              <a:rPr lang="en-US" dirty="0" err="1"/>
              <a:t>xarici</a:t>
            </a:r>
            <a:r>
              <a:rPr lang="en-US" dirty="0"/>
              <a:t> anal </a:t>
            </a:r>
            <a:r>
              <a:rPr lang="en-US" dirty="0" err="1"/>
              <a:t>sfinkteri</a:t>
            </a:r>
            <a:r>
              <a:rPr lang="en-US" dirty="0"/>
              <a:t> </a:t>
            </a:r>
            <a:r>
              <a:rPr lang="en-US" dirty="0" err="1"/>
              <a:t>dələrək</a:t>
            </a:r>
            <a:r>
              <a:rPr lang="en-US" dirty="0"/>
              <a:t> </a:t>
            </a:r>
            <a:r>
              <a:rPr lang="en-US" dirty="0" err="1"/>
              <a:t>ishio</a:t>
            </a:r>
            <a:r>
              <a:rPr lang="en-US" dirty="0"/>
              <a:t>- </a:t>
            </a:r>
            <a:r>
              <a:rPr lang="en-US" dirty="0" err="1"/>
              <a:t>rektal</a:t>
            </a:r>
            <a:r>
              <a:rPr lang="en-US" dirty="0"/>
              <a:t> </a:t>
            </a:r>
            <a:r>
              <a:rPr lang="en-US" dirty="0" err="1"/>
              <a:t>çuxura</a:t>
            </a:r>
            <a:r>
              <a:rPr lang="en-US" dirty="0"/>
              <a:t> </a:t>
            </a:r>
            <a:r>
              <a:rPr lang="en-US" dirty="0" err="1"/>
              <a:t>açılır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ordan</a:t>
            </a:r>
            <a:r>
              <a:rPr lang="en-US" dirty="0"/>
              <a:t> da perianal </a:t>
            </a:r>
            <a:r>
              <a:rPr lang="en-US" dirty="0" err="1"/>
              <a:t>dəriyə</a:t>
            </a:r>
            <a:r>
              <a:rPr lang="en-US" dirty="0"/>
              <a:t> </a:t>
            </a:r>
            <a:r>
              <a:rPr lang="en-US" dirty="0" err="1"/>
              <a:t>uzanır</a:t>
            </a:r>
            <a:r>
              <a:rPr lang="en-US" dirty="0"/>
              <a:t>.</a:t>
            </a:r>
            <a:endParaRPr lang="az-Latn-AZ" dirty="0"/>
          </a:p>
          <a:p>
            <a:pPr marL="0" lvl="0" indent="0" defTabSz="711200">
              <a:spcBef>
                <a:spcPct val="0"/>
              </a:spcBef>
              <a:spcAft>
                <a:spcPct val="35000"/>
              </a:spcAft>
              <a:buNone/>
            </a:pPr>
            <a:endParaRPr lang="en-US" b="1" dirty="0"/>
          </a:p>
          <a:p>
            <a:pPr marL="0" lvl="0" indent="0" defTabSz="711200">
              <a:spcBef>
                <a:spcPct val="0"/>
              </a:spcBef>
              <a:spcAft>
                <a:spcPct val="35000"/>
              </a:spcAft>
              <a:buNone/>
            </a:pPr>
            <a:r>
              <a:rPr lang="en-US" b="1" i="1" dirty="0" err="1"/>
              <a:t>Suprasfinkter</a:t>
            </a:r>
            <a:r>
              <a:rPr lang="en-US" b="1" dirty="0"/>
              <a:t> </a:t>
            </a:r>
            <a:r>
              <a:rPr lang="en-US" b="1" dirty="0" err="1"/>
              <a:t>fistul</a:t>
            </a:r>
            <a:r>
              <a:rPr lang="en-US" b="1" dirty="0"/>
              <a:t> </a:t>
            </a:r>
            <a:r>
              <a:rPr lang="en-US" dirty="0"/>
              <a:t>– 20%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gəlinir</a:t>
            </a:r>
            <a:r>
              <a:rPr lang="en-US" dirty="0"/>
              <a:t>; anal </a:t>
            </a:r>
            <a:r>
              <a:rPr lang="en-US" dirty="0" err="1"/>
              <a:t>kriptadan</a:t>
            </a:r>
            <a:r>
              <a:rPr lang="en-US" dirty="0"/>
              <a:t> </a:t>
            </a:r>
            <a:r>
              <a:rPr lang="en-US" dirty="0" err="1"/>
              <a:t>başlayaraq</a:t>
            </a:r>
            <a:r>
              <a:rPr lang="en-US" dirty="0"/>
              <a:t> anal </a:t>
            </a:r>
            <a:r>
              <a:rPr lang="en-US" dirty="0" err="1"/>
              <a:t>sfinkter</a:t>
            </a:r>
            <a:r>
              <a:rPr lang="en-US" dirty="0"/>
              <a:t> </a:t>
            </a:r>
            <a:r>
              <a:rPr lang="en-US" dirty="0" err="1"/>
              <a:t>əzələlərini</a:t>
            </a:r>
            <a:r>
              <a:rPr lang="en-US" dirty="0"/>
              <a:t> </a:t>
            </a:r>
            <a:r>
              <a:rPr lang="en-US" dirty="0" err="1"/>
              <a:t>əhatə</a:t>
            </a:r>
            <a:r>
              <a:rPr lang="en-US" dirty="0"/>
              <a:t> </a:t>
            </a:r>
            <a:r>
              <a:rPr lang="en-US" dirty="0" err="1"/>
              <a:t>edərək</a:t>
            </a:r>
            <a:r>
              <a:rPr lang="en-US" dirty="0"/>
              <a:t> </a:t>
            </a:r>
            <a:r>
              <a:rPr lang="en-US" dirty="0" err="1"/>
              <a:t>ishio-rektal</a:t>
            </a:r>
            <a:r>
              <a:rPr lang="en-US" dirty="0"/>
              <a:t> </a:t>
            </a:r>
            <a:r>
              <a:rPr lang="en-US" dirty="0" err="1"/>
              <a:t>çuxura</a:t>
            </a:r>
            <a:r>
              <a:rPr lang="en-US" dirty="0"/>
              <a:t> </a:t>
            </a:r>
            <a:r>
              <a:rPr lang="en-US" dirty="0" err="1"/>
              <a:t>açılır</a:t>
            </a:r>
            <a:r>
              <a:rPr lang="en-US" dirty="0"/>
              <a:t>.</a:t>
            </a:r>
            <a:endParaRPr lang="az-Latn-AZ" dirty="0"/>
          </a:p>
          <a:p>
            <a:pPr marL="0" lvl="0" indent="0" defTabSz="711200">
              <a:spcBef>
                <a:spcPct val="0"/>
              </a:spcBef>
              <a:spcAft>
                <a:spcPct val="35000"/>
              </a:spcAft>
              <a:buNone/>
            </a:pPr>
            <a:endParaRPr lang="en-US" b="1" dirty="0"/>
          </a:p>
          <a:p>
            <a:pPr marL="0" lvl="0" indent="0" defTabSz="711200">
              <a:spcBef>
                <a:spcPct val="0"/>
              </a:spcBef>
              <a:spcAft>
                <a:spcPct val="35000"/>
              </a:spcAft>
              <a:buNone/>
            </a:pPr>
            <a:r>
              <a:rPr lang="en-US" b="1" i="1" dirty="0" err="1"/>
              <a:t>Ekstrasfinkter</a:t>
            </a:r>
            <a:r>
              <a:rPr lang="en-US" b="1" dirty="0"/>
              <a:t> </a:t>
            </a:r>
            <a:r>
              <a:rPr lang="en-US" b="1" dirty="0" err="1"/>
              <a:t>fistul</a:t>
            </a:r>
            <a:r>
              <a:rPr lang="en-US" b="1" dirty="0"/>
              <a:t> </a:t>
            </a:r>
            <a:r>
              <a:rPr lang="en-US" dirty="0"/>
              <a:t>– 5%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gəlinir</a:t>
            </a:r>
            <a:r>
              <a:rPr lang="en-US" dirty="0"/>
              <a:t>; anal </a:t>
            </a:r>
            <a:r>
              <a:rPr lang="en-US" dirty="0" err="1"/>
              <a:t>sfinkterləri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m. </a:t>
            </a:r>
            <a:r>
              <a:rPr lang="en-US" dirty="0" err="1"/>
              <a:t>levator</a:t>
            </a:r>
            <a:r>
              <a:rPr lang="en-US" dirty="0"/>
              <a:t> </a:t>
            </a:r>
            <a:r>
              <a:rPr lang="en-US" dirty="0" err="1"/>
              <a:t>ani</a:t>
            </a:r>
            <a:r>
              <a:rPr lang="en-US" dirty="0"/>
              <a:t> </a:t>
            </a:r>
            <a:r>
              <a:rPr lang="en-US" dirty="0" err="1"/>
              <a:t>keçərək</a:t>
            </a:r>
            <a:r>
              <a:rPr lang="en-US" dirty="0"/>
              <a:t> </a:t>
            </a:r>
            <a:r>
              <a:rPr lang="en-US" dirty="0" err="1"/>
              <a:t>düz</a:t>
            </a:r>
            <a:r>
              <a:rPr lang="en-US" dirty="0"/>
              <a:t> </a:t>
            </a:r>
            <a:r>
              <a:rPr lang="en-US" dirty="0" err="1"/>
              <a:t>bağırsağa</a:t>
            </a:r>
            <a:r>
              <a:rPr lang="en-US" dirty="0"/>
              <a:t> </a:t>
            </a:r>
            <a:r>
              <a:rPr lang="en-US" dirty="0" err="1"/>
              <a:t>uzanır</a:t>
            </a:r>
            <a:r>
              <a:rPr lang="en-US" dirty="0"/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39887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51584" y="-99392"/>
            <a:ext cx="6948651" cy="835878"/>
          </a:xfrm>
        </p:spPr>
        <p:txBody>
          <a:bodyPr>
            <a:normAutofit/>
          </a:bodyPr>
          <a:lstStyle/>
          <a:p>
            <a:r>
              <a:rPr lang="az-Latn-AZ" altLang="en-US" sz="3600" dirty="0"/>
              <a:t>Rastgəlməsi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056142-9908-3C45-A9F2-3721B7B235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628800"/>
            <a:ext cx="5181600" cy="454816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en-US" sz="2200" dirty="0" err="1">
                <a:ea typeface="+mj-ea"/>
                <a:cs typeface="+mj-cs"/>
              </a:rPr>
              <a:t>Anorektal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fistullar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kişilərdə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qadınlara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nisbətən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daha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çox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təsadüf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olunur</a:t>
            </a:r>
            <a:r>
              <a:rPr lang="en-US" sz="2200" dirty="0">
                <a:ea typeface="+mj-ea"/>
                <a:cs typeface="+mj-cs"/>
              </a:rPr>
              <a:t>, </a:t>
            </a:r>
            <a:r>
              <a:rPr lang="en-US" sz="2200" dirty="0" err="1">
                <a:ea typeface="+mj-ea"/>
                <a:cs typeface="+mj-cs"/>
              </a:rPr>
              <a:t>uşaqlarda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isə</a:t>
            </a:r>
            <a:r>
              <a:rPr lang="en-US" sz="2200" dirty="0">
                <a:ea typeface="+mj-ea"/>
                <a:cs typeface="+mj-cs"/>
              </a:rPr>
              <a:t> nadir </a:t>
            </a:r>
            <a:r>
              <a:rPr lang="en-US" sz="2200" dirty="0" err="1">
                <a:ea typeface="+mj-ea"/>
                <a:cs typeface="+mj-cs"/>
              </a:rPr>
              <a:t>hallarda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rast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gəlinir</a:t>
            </a:r>
            <a:r>
              <a:rPr lang="en-US" sz="2200" dirty="0">
                <a:ea typeface="+mj-ea"/>
                <a:cs typeface="+mj-cs"/>
              </a:rPr>
              <a:t>;</a:t>
            </a:r>
            <a:endParaRPr lang="az-Latn-AZ" sz="22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§"/>
            </a:pPr>
            <a:endParaRPr lang="az-Latn-AZ" sz="22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§"/>
            </a:pPr>
            <a:endParaRPr lang="en-US" sz="2200" dirty="0">
              <a:ea typeface="+mj-ea"/>
              <a:cs typeface="+mj-cs"/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en-US" sz="2200" dirty="0" err="1">
                <a:ea typeface="+mj-ea"/>
                <a:cs typeface="+mj-cs"/>
              </a:rPr>
              <a:t>Əsasən</a:t>
            </a:r>
            <a:r>
              <a:rPr lang="en-US" sz="2200" dirty="0">
                <a:ea typeface="+mj-ea"/>
                <a:cs typeface="+mj-cs"/>
              </a:rPr>
              <a:t> 20-60 </a:t>
            </a:r>
            <a:r>
              <a:rPr lang="en-US" sz="2200" dirty="0" err="1">
                <a:ea typeface="+mj-ea"/>
                <a:cs typeface="+mj-cs"/>
              </a:rPr>
              <a:t>yaşlar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arasında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görülür</a:t>
            </a:r>
            <a:r>
              <a:rPr lang="en-US" sz="2200" dirty="0">
                <a:ea typeface="+mj-ea"/>
                <a:cs typeface="+mj-cs"/>
              </a:rPr>
              <a:t>, </a:t>
            </a:r>
            <a:r>
              <a:rPr lang="en-US" sz="2200" dirty="0" err="1">
                <a:ea typeface="+mj-ea"/>
                <a:cs typeface="+mj-cs"/>
              </a:rPr>
              <a:t>ortalama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yaş</a:t>
            </a:r>
            <a:r>
              <a:rPr lang="en-US" sz="2200" dirty="0">
                <a:ea typeface="+mj-ea"/>
                <a:cs typeface="+mj-cs"/>
              </a:rPr>
              <a:t> </a:t>
            </a:r>
            <a:r>
              <a:rPr lang="en-US" sz="2200" dirty="0" err="1">
                <a:ea typeface="+mj-ea"/>
                <a:cs typeface="+mj-cs"/>
              </a:rPr>
              <a:t>dövrü</a:t>
            </a:r>
            <a:r>
              <a:rPr lang="en-US" sz="2200" dirty="0">
                <a:ea typeface="+mj-ea"/>
                <a:cs typeface="+mj-cs"/>
              </a:rPr>
              <a:t> – 40.</a:t>
            </a:r>
            <a:endParaRPr lang="ru-RU" sz="2200" dirty="0">
              <a:ea typeface="+mj-ea"/>
              <a:cs typeface="+mj-cs"/>
            </a:endParaRPr>
          </a:p>
          <a:p>
            <a:pPr>
              <a:buFont typeface="Wingdings" pitchFamily="2" charset="2"/>
              <a:buChar char="ü"/>
            </a:pPr>
            <a:endParaRPr lang="ru-RU" sz="22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  <a:p>
            <a:pPr>
              <a:buFont typeface="Wingdings" pitchFamily="2" charset="2"/>
              <a:buChar char="ü"/>
            </a:pPr>
            <a:endParaRPr lang="en-US" sz="2200" dirty="0">
              <a:solidFill>
                <a:schemeClr val="accent1">
                  <a:lumMod val="75000"/>
                </a:schemeClr>
              </a:solidFill>
              <a:ea typeface="+mj-ea"/>
              <a:cs typeface="+mj-cs"/>
            </a:endParaRP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2C051FE-FBD7-154D-B98A-C2B3E16BA19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8" b="42913"/>
          <a:stretch/>
        </p:blipFill>
        <p:spPr>
          <a:xfrm>
            <a:off x="6744072" y="1628800"/>
            <a:ext cx="4563862" cy="4183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50172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Etiologiyası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DFF3E9C-8411-8549-ABFD-7CD3877747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7655616"/>
              </p:ext>
            </p:extLst>
          </p:nvPr>
        </p:nvGraphicFramePr>
        <p:xfrm>
          <a:off x="263352" y="908720"/>
          <a:ext cx="11377264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397117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Klinikası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620171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en-US" dirty="0" err="1"/>
              <a:t>Təkrarlanan</a:t>
            </a:r>
            <a:r>
              <a:rPr lang="en-US" dirty="0"/>
              <a:t> </a:t>
            </a:r>
            <a:r>
              <a:rPr lang="en-US" dirty="0" err="1"/>
              <a:t>anorektal</a:t>
            </a:r>
            <a:r>
              <a:rPr lang="en-US" dirty="0"/>
              <a:t> </a:t>
            </a:r>
            <a:r>
              <a:rPr lang="en-US" dirty="0" err="1"/>
              <a:t>abseslər</a:t>
            </a:r>
            <a:endParaRPr lang="az-Latn-AZ" dirty="0"/>
          </a:p>
          <a:p>
            <a:pPr lvl="0"/>
            <a:r>
              <a:rPr lang="en-US" dirty="0"/>
              <a:t>Perianal </a:t>
            </a:r>
            <a:r>
              <a:rPr lang="en-US" dirty="0" err="1"/>
              <a:t>axıntı</a:t>
            </a:r>
            <a:endParaRPr lang="en-US" dirty="0"/>
          </a:p>
          <a:p>
            <a:pPr lvl="0"/>
            <a:r>
              <a:rPr lang="en-US" dirty="0" err="1"/>
              <a:t>Analətrafı</a:t>
            </a:r>
            <a:r>
              <a:rPr lang="en-US" dirty="0"/>
              <a:t> </a:t>
            </a:r>
            <a:r>
              <a:rPr lang="en-US" dirty="0" err="1"/>
              <a:t>nahiyyənin</a:t>
            </a:r>
            <a:r>
              <a:rPr lang="en-US" dirty="0"/>
              <a:t> </a:t>
            </a:r>
            <a:r>
              <a:rPr lang="en-US" dirty="0" err="1"/>
              <a:t>qaşıntısı</a:t>
            </a:r>
            <a:endParaRPr lang="az-Latn-AZ" dirty="0"/>
          </a:p>
          <a:p>
            <a:pPr lvl="0"/>
            <a:r>
              <a:rPr lang="en-US" dirty="0" err="1"/>
              <a:t>Anusətrafı</a:t>
            </a:r>
            <a:r>
              <a:rPr lang="en-US" dirty="0"/>
              <a:t> </a:t>
            </a:r>
            <a:r>
              <a:rPr lang="en-US" dirty="0" err="1"/>
              <a:t>nahiyədə</a:t>
            </a:r>
            <a:r>
              <a:rPr lang="en-US" dirty="0"/>
              <a:t> </a:t>
            </a:r>
            <a:r>
              <a:rPr lang="en-US" dirty="0" err="1"/>
              <a:t>şişkinlik</a:t>
            </a:r>
            <a:endParaRPr lang="az-Latn-AZ" dirty="0"/>
          </a:p>
          <a:p>
            <a:pPr lvl="0"/>
            <a:r>
              <a:rPr lang="en-US" sz="2400" dirty="0" err="1"/>
              <a:t>Bağırsaq</a:t>
            </a:r>
            <a:r>
              <a:rPr lang="en-US" sz="2400" dirty="0"/>
              <a:t> </a:t>
            </a:r>
            <a:r>
              <a:rPr lang="en-US" sz="2400" dirty="0" err="1"/>
              <a:t>hərəkətlərinin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qaz</a:t>
            </a:r>
            <a:r>
              <a:rPr lang="en-US" sz="2400" dirty="0"/>
              <a:t> </a:t>
            </a:r>
            <a:r>
              <a:rPr lang="en-US" sz="2400" dirty="0" err="1"/>
              <a:t>çıxartmanın</a:t>
            </a:r>
            <a:r>
              <a:rPr lang="en-US" sz="2400" dirty="0"/>
              <a:t> </a:t>
            </a:r>
            <a:r>
              <a:rPr lang="en-US" sz="2400" dirty="0" err="1"/>
              <a:t>ağrılı</a:t>
            </a:r>
            <a:r>
              <a:rPr lang="en-US" sz="2400" dirty="0"/>
              <a:t> </a:t>
            </a:r>
            <a:r>
              <a:rPr lang="en-US" sz="2400" dirty="0" err="1"/>
              <a:t>olması</a:t>
            </a:r>
            <a:endParaRPr lang="en-US" sz="2400" dirty="0"/>
          </a:p>
          <a:p>
            <a:pPr lvl="0"/>
            <a:r>
              <a:rPr lang="en-US" dirty="0" err="1"/>
              <a:t>Qanaxma</a:t>
            </a:r>
            <a:endParaRPr lang="az-Latn-AZ" dirty="0"/>
          </a:p>
          <a:p>
            <a:pPr lvl="0"/>
            <a:r>
              <a:rPr lang="en-US" dirty="0"/>
              <a:t>Anus </a:t>
            </a:r>
            <a:r>
              <a:rPr lang="en-US" dirty="0" err="1"/>
              <a:t>nahiyəsindən</a:t>
            </a:r>
            <a:r>
              <a:rPr lang="en-US" dirty="0"/>
              <a:t> </a:t>
            </a:r>
            <a:r>
              <a:rPr lang="en-US" dirty="0" err="1"/>
              <a:t>irinli</a:t>
            </a:r>
            <a:r>
              <a:rPr lang="en-US" dirty="0"/>
              <a:t> </a:t>
            </a:r>
            <a:r>
              <a:rPr lang="en-US" dirty="0" err="1"/>
              <a:t>ifrazatın</a:t>
            </a:r>
            <a:r>
              <a:rPr lang="en-US" dirty="0"/>
              <a:t> </a:t>
            </a:r>
            <a:r>
              <a:rPr lang="en-US" dirty="0" err="1"/>
              <a:t>olması</a:t>
            </a:r>
            <a:endParaRPr lang="az-Latn-AZ" dirty="0"/>
          </a:p>
          <a:p>
            <a:pPr lvl="0"/>
            <a:r>
              <a:rPr lang="en-US" sz="2400" dirty="0" err="1"/>
              <a:t>Anusətrafı</a:t>
            </a:r>
            <a:r>
              <a:rPr lang="en-US" sz="2400" dirty="0"/>
              <a:t> </a:t>
            </a:r>
            <a:r>
              <a:rPr lang="en-US" sz="2400" dirty="0" err="1"/>
              <a:t>nahiyədə</a:t>
            </a:r>
            <a:r>
              <a:rPr lang="en-US" sz="2400" dirty="0"/>
              <a:t> anal </a:t>
            </a:r>
            <a:r>
              <a:rPr lang="en-US" sz="2400" dirty="0" err="1"/>
              <a:t>dermatitin</a:t>
            </a:r>
            <a:r>
              <a:rPr lang="en-US" sz="2400" dirty="0"/>
              <a:t> </a:t>
            </a:r>
            <a:r>
              <a:rPr lang="en-US" sz="2400" dirty="0" err="1"/>
              <a:t>yaranması</a:t>
            </a:r>
            <a:endParaRPr lang="az-Latn-AZ" sz="2400" dirty="0"/>
          </a:p>
          <a:p>
            <a:pPr lvl="0"/>
            <a:r>
              <a:rPr lang="en-US" sz="2000" dirty="0" err="1"/>
              <a:t>Yüksək</a:t>
            </a:r>
            <a:r>
              <a:rPr lang="en-US" sz="2000" dirty="0"/>
              <a:t> </a:t>
            </a:r>
            <a:r>
              <a:rPr lang="en-US" sz="2000" dirty="0" err="1"/>
              <a:t>hərarət</a:t>
            </a:r>
            <a:r>
              <a:rPr lang="en-US" sz="2000" dirty="0"/>
              <a:t>, </a:t>
            </a:r>
            <a:r>
              <a:rPr lang="en-US" sz="2000" dirty="0" err="1"/>
              <a:t>titrətmə</a:t>
            </a:r>
            <a:r>
              <a:rPr lang="en-US" sz="2000" dirty="0"/>
              <a:t> </a:t>
            </a:r>
            <a:r>
              <a:rPr lang="en-US" sz="2000" dirty="0" err="1"/>
              <a:t>və</a:t>
            </a:r>
            <a:r>
              <a:rPr lang="en-US" sz="2000" dirty="0"/>
              <a:t> </a:t>
            </a:r>
            <a:r>
              <a:rPr lang="en-US" sz="2000" dirty="0" err="1"/>
              <a:t>halsızlıq</a:t>
            </a:r>
            <a:r>
              <a:rPr lang="en-US" sz="2000" dirty="0"/>
              <a:t> </a:t>
            </a:r>
            <a:r>
              <a:rPr lang="en-US" sz="2000" dirty="0" err="1"/>
              <a:t>kimi</a:t>
            </a:r>
            <a:r>
              <a:rPr lang="en-US" sz="2000" dirty="0"/>
              <a:t> </a:t>
            </a:r>
            <a:r>
              <a:rPr lang="en-US" sz="2000" dirty="0" err="1"/>
              <a:t>infeksion</a:t>
            </a:r>
            <a:r>
              <a:rPr lang="en-US" sz="2000" dirty="0"/>
              <a:t> </a:t>
            </a:r>
            <a:r>
              <a:rPr lang="en-US" sz="2000" dirty="0" err="1"/>
              <a:t>əlamətlərin</a:t>
            </a:r>
            <a:r>
              <a:rPr lang="en-US" sz="2000" dirty="0"/>
              <a:t> </a:t>
            </a:r>
            <a:r>
              <a:rPr lang="en-US" sz="2000" dirty="0" err="1"/>
              <a:t>residivi</a:t>
            </a:r>
            <a:endParaRPr lang="en-US" sz="2000" dirty="0"/>
          </a:p>
          <a:p>
            <a:endParaRPr lang="en-US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D4CD064-F5A7-8E44-8F48-0750BE00B931}"/>
              </a:ext>
            </a:extLst>
          </p:cNvPr>
          <p:cNvSpPr txBox="1"/>
          <p:nvPr/>
        </p:nvSpPr>
        <p:spPr>
          <a:xfrm>
            <a:off x="10272464" y="938051"/>
            <a:ext cx="1368152" cy="4747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DA11B6C7-F337-E345-AE1F-A5343D1ED94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1556792"/>
            <a:ext cx="4115015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01808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Diaqnostikası</a:t>
            </a:r>
          </a:p>
        </p:txBody>
      </p:sp>
      <p:graphicFrame>
        <p:nvGraphicFramePr>
          <p:cNvPr id="3" name="Content Placeholder 2">
            <a:extLst>
              <a:ext uri="{FF2B5EF4-FFF2-40B4-BE49-F238E27FC236}">
                <a16:creationId xmlns:a16="http://schemas.microsoft.com/office/drawing/2014/main" id="{CFC70A4D-A30B-6C4C-BE0F-5BDE7567C09B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042929692"/>
              </p:ext>
            </p:extLst>
          </p:nvPr>
        </p:nvGraphicFramePr>
        <p:xfrm>
          <a:off x="767408" y="938051"/>
          <a:ext cx="10967718" cy="40768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3D4CD064-F5A7-8E44-8F48-0750BE00B931}"/>
              </a:ext>
            </a:extLst>
          </p:cNvPr>
          <p:cNvSpPr txBox="1"/>
          <p:nvPr/>
        </p:nvSpPr>
        <p:spPr>
          <a:xfrm>
            <a:off x="10272464" y="938051"/>
            <a:ext cx="1368152" cy="4747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12EE01B-F60D-DC4F-913C-2105CB6E68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5" y="4280768"/>
            <a:ext cx="1929547" cy="144716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BB0FBE-5AD7-8D4B-9806-5EC5126A55E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4226" y="4291122"/>
            <a:ext cx="1873483" cy="140511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B6CB68-B8D4-5C4E-85E1-71974C237B5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1823" y="4291122"/>
            <a:ext cx="1466934" cy="14669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087CD62-41F5-A043-8A04-18E2646261CE}"/>
              </a:ext>
            </a:extLst>
          </p:cNvPr>
          <p:cNvPicPr>
            <a:picLocks noChangeAspect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752"/>
          <a:stretch/>
        </p:blipFill>
        <p:spPr>
          <a:xfrm>
            <a:off x="6339049" y="4291122"/>
            <a:ext cx="1542279" cy="1447160"/>
          </a:xfrm>
          <a:prstGeom prst="rect">
            <a:avLst/>
          </a:prstGeom>
        </p:spPr>
      </p:pic>
      <p:pic>
        <p:nvPicPr>
          <p:cNvPr id="19" name="Picture 4" descr="C:\Users\AQIL\Desktop\1_1.jpg">
            <a:extLst>
              <a:ext uri="{FF2B5EF4-FFF2-40B4-BE49-F238E27FC236}">
                <a16:creationId xmlns:a16="http://schemas.microsoft.com/office/drawing/2014/main" id="{78683343-E3FA-A545-8DFB-153AD63419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021304" y="4260994"/>
            <a:ext cx="1648512" cy="1477288"/>
          </a:xfrm>
          <a:prstGeom prst="rect">
            <a:avLst/>
          </a:prstGeom>
          <a:noFill/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C2C1F2D3-ED87-2647-8392-00DB573C5884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55" r="26858"/>
          <a:stretch/>
        </p:blipFill>
        <p:spPr>
          <a:xfrm>
            <a:off x="9783567" y="4260994"/>
            <a:ext cx="1951559" cy="146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51209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495600" y="-99392"/>
            <a:ext cx="7488832" cy="835878"/>
          </a:xfrm>
        </p:spPr>
        <p:txBody>
          <a:bodyPr>
            <a:noAutofit/>
          </a:bodyPr>
          <a:lstStyle/>
          <a:p>
            <a:r>
              <a:rPr lang="az-Latn-AZ" altLang="en-US" dirty="0"/>
              <a:t>Differensial diaqnostikası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03512" y="1412776"/>
            <a:ext cx="8859416" cy="4351338"/>
          </a:xfrm>
        </p:spPr>
        <p:txBody>
          <a:bodyPr numCol="2"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Bartolinit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Piy</a:t>
            </a:r>
            <a:r>
              <a:rPr lang="en-US" dirty="0"/>
              <a:t> </a:t>
            </a:r>
            <a:r>
              <a:rPr lang="en-US" dirty="0" err="1"/>
              <a:t>sisti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Hidrozadenit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Vərəm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Aktinomikoz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Osteomielit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/>
              <a:t>Anal </a:t>
            </a:r>
            <a:r>
              <a:rPr lang="en-US" dirty="0" err="1"/>
              <a:t>kanalın</a:t>
            </a:r>
            <a:r>
              <a:rPr lang="en-US" dirty="0"/>
              <a:t> </a:t>
            </a:r>
            <a:r>
              <a:rPr lang="en-US" dirty="0" err="1"/>
              <a:t>xərçəngi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Düz</a:t>
            </a:r>
            <a:r>
              <a:rPr lang="en-US" dirty="0"/>
              <a:t> </a:t>
            </a:r>
            <a:r>
              <a:rPr lang="en-US" dirty="0" err="1"/>
              <a:t>bağırsağın</a:t>
            </a:r>
            <a:r>
              <a:rPr lang="en-US" dirty="0"/>
              <a:t> </a:t>
            </a:r>
            <a:r>
              <a:rPr lang="en-US" dirty="0" err="1"/>
              <a:t>xərçəngi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Anusda</a:t>
            </a:r>
            <a:r>
              <a:rPr lang="en-US" dirty="0"/>
              <a:t> </a:t>
            </a:r>
            <a:r>
              <a:rPr lang="en-US" dirty="0" err="1"/>
              <a:t>qaşınma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Kron</a:t>
            </a:r>
            <a:r>
              <a:rPr lang="en-US" dirty="0"/>
              <a:t> </a:t>
            </a:r>
            <a:r>
              <a:rPr lang="en-US" dirty="0" err="1"/>
              <a:t>xəstəliyi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Proktit</a:t>
            </a:r>
            <a:r>
              <a:rPr lang="en-US" dirty="0"/>
              <a:t>;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en-US" dirty="0" err="1"/>
              <a:t>Prostatit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8994384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Ağırlaşmaları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65E43B2-A2CF-5543-8969-C71B763FA750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145467957"/>
              </p:ext>
            </p:extLst>
          </p:nvPr>
        </p:nvGraphicFramePr>
        <p:xfrm>
          <a:off x="479376" y="908720"/>
          <a:ext cx="6912768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96456DA5-BACE-B54C-BC9A-AF9C4F76A4C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7536160" y="1484784"/>
            <a:ext cx="4351338" cy="4351338"/>
          </a:xfrm>
        </p:spPr>
      </p:pic>
    </p:spTree>
    <p:extLst>
      <p:ext uri="{BB962C8B-B14F-4D97-AF65-F5344CB8AC3E}">
        <p14:creationId xmlns:p14="http://schemas.microsoft.com/office/powerpoint/2010/main" val="33814369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Müalicəsi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65372EF-5559-7045-A437-D4F7C7374AC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1697604"/>
              </p:ext>
            </p:extLst>
          </p:nvPr>
        </p:nvGraphicFramePr>
        <p:xfrm>
          <a:off x="1127448" y="1052736"/>
          <a:ext cx="10515600" cy="4764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884416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4000" dirty="0"/>
              <a:t>Müalicəsi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65372EF-5559-7045-A437-D4F7C7374AC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712601653"/>
              </p:ext>
            </p:extLst>
          </p:nvPr>
        </p:nvGraphicFramePr>
        <p:xfrm>
          <a:off x="1055440" y="468554"/>
          <a:ext cx="10225136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0316DEDB-A606-1B44-8F77-29565DD39C0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2064" y="4005064"/>
            <a:ext cx="4248472" cy="2280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94418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sz="3600" dirty="0"/>
              <a:t>Müalicəsi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65372EF-5559-7045-A437-D4F7C7374ACA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64610922"/>
              </p:ext>
            </p:extLst>
          </p:nvPr>
        </p:nvGraphicFramePr>
        <p:xfrm>
          <a:off x="0" y="689344"/>
          <a:ext cx="12025313" cy="37524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E01B7050-5046-8E49-85B1-989C819535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711" y="4136985"/>
            <a:ext cx="3595066" cy="228143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18BF8C-FBC2-4B48-B154-08023CB8FC0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472" y="4137713"/>
            <a:ext cx="3266351" cy="228143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D5049C-7A43-8148-A517-0C710AEEA5B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4154481"/>
            <a:ext cx="2743200" cy="228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9037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423592" y="2132856"/>
            <a:ext cx="6912768" cy="1915998"/>
          </a:xfrm>
        </p:spPr>
        <p:txBody>
          <a:bodyPr/>
          <a:lstStyle/>
          <a:p>
            <a:r>
              <a:rPr lang="az-Latn-AZ" dirty="0"/>
              <a:t>Diqqətinizə görə təşəkkür.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20828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577671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4701</TotalTime>
  <Words>1858</Words>
  <Application>Microsoft Office PowerPoint</Application>
  <PresentationFormat>Widescreen</PresentationFormat>
  <Paragraphs>363</Paragraphs>
  <Slides>45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2" baseType="lpstr">
      <vt:lpstr>Arial</vt:lpstr>
      <vt:lpstr>Calibri</vt:lpstr>
      <vt:lpstr>Courier New</vt:lpstr>
      <vt:lpstr>Times New Roman</vt:lpstr>
      <vt:lpstr>Wingdings</vt:lpstr>
      <vt:lpstr>Praktiki dərs şablonu 7</vt:lpstr>
      <vt:lpstr>Фотография Photo Editor</vt:lpstr>
      <vt:lpstr>Düz bağırsağın və anusun cərrahi xəstəlikləri</vt:lpstr>
      <vt:lpstr>Düz bağırsağın anatomiyası</vt:lpstr>
      <vt:lpstr>Anal kanalın anatomiyası.</vt:lpstr>
      <vt:lpstr>Arterial təchizatı</vt:lpstr>
      <vt:lpstr>Venoz təchizatı</vt:lpstr>
      <vt:lpstr>Venoz təchizatı</vt:lpstr>
      <vt:lpstr>Limfatik drenajı</vt:lpstr>
      <vt:lpstr>İnnervasiyası</vt:lpstr>
      <vt:lpstr>  Düz bağırsağın fiziologiyası</vt:lpstr>
      <vt:lpstr>Düz bağırsağın müayinələri</vt:lpstr>
      <vt:lpstr>Xəstəlikləri</vt:lpstr>
      <vt:lpstr>Babasil</vt:lpstr>
      <vt:lpstr>Etiologiyası</vt:lpstr>
      <vt:lpstr>Təsnifatı</vt:lpstr>
      <vt:lpstr>Kəskin babasilin mərhələləri.</vt:lpstr>
      <vt:lpstr>Xroniki babasilin təsnifatı</vt:lpstr>
      <vt:lpstr>Etiologiyası</vt:lpstr>
      <vt:lpstr>Patogenezi</vt:lpstr>
      <vt:lpstr>Klinikası</vt:lpstr>
      <vt:lpstr>Diaqnostika</vt:lpstr>
      <vt:lpstr>Differensial diaqnostika</vt:lpstr>
      <vt:lpstr>Müalicə</vt:lpstr>
      <vt:lpstr>Müalicə</vt:lpstr>
      <vt:lpstr>Müalicə</vt:lpstr>
      <vt:lpstr>Əməliyyatdan əvvəl və sonrakı ağırlaşmalar</vt:lpstr>
      <vt:lpstr>Paraproktit</vt:lpstr>
      <vt:lpstr>Təsnifatı</vt:lpstr>
      <vt:lpstr>Rastgəlməsi</vt:lpstr>
      <vt:lpstr>Etiologiyası</vt:lpstr>
      <vt:lpstr>Klinikası</vt:lpstr>
      <vt:lpstr>Diaqnostikası</vt:lpstr>
      <vt:lpstr>Müalicəsi</vt:lpstr>
      <vt:lpstr>Pararektal fistullar</vt:lpstr>
      <vt:lpstr>Təsnifatı</vt:lpstr>
      <vt:lpstr>Rastgəlməsi</vt:lpstr>
      <vt:lpstr>Etiologiyası</vt:lpstr>
      <vt:lpstr>Klinikası</vt:lpstr>
      <vt:lpstr>Diaqnostikası</vt:lpstr>
      <vt:lpstr>Differensial diaqnostikası</vt:lpstr>
      <vt:lpstr>Ağırlaşmaları</vt:lpstr>
      <vt:lpstr>Müalicəsi</vt:lpstr>
      <vt:lpstr>Müalicəsi</vt:lpstr>
      <vt:lpstr>Müalicəsi</vt:lpstr>
      <vt:lpstr>Diqqətinizə görə təşəkkür.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348</cp:revision>
  <dcterms:created xsi:type="dcterms:W3CDTF">2001-04-16T20:54:45Z</dcterms:created>
  <dcterms:modified xsi:type="dcterms:W3CDTF">2021-07-31T13:18:59Z</dcterms:modified>
</cp:coreProperties>
</file>