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Default Extension="vml" ContentType="application/vnd.openxmlformats-officedocument.vmlDrawing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Default Extension="jp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42"/>
  </p:notesMasterIdLst>
  <p:handoutMasterIdLst>
    <p:handoutMasterId r:id="rId43"/>
  </p:handoutMasterIdLst>
  <p:sldIdLst>
    <p:sldId id="284" r:id="rId2"/>
    <p:sldId id="290" r:id="rId3"/>
    <p:sldId id="327" r:id="rId4"/>
    <p:sldId id="270" r:id="rId5"/>
    <p:sldId id="313" r:id="rId6"/>
    <p:sldId id="293" r:id="rId7"/>
    <p:sldId id="314" r:id="rId8"/>
    <p:sldId id="310" r:id="rId9"/>
    <p:sldId id="344" r:id="rId10"/>
    <p:sldId id="315" r:id="rId11"/>
    <p:sldId id="343" r:id="rId12"/>
    <p:sldId id="330" r:id="rId13"/>
    <p:sldId id="331" r:id="rId14"/>
    <p:sldId id="332" r:id="rId15"/>
    <p:sldId id="333" r:id="rId16"/>
    <p:sldId id="334" r:id="rId17"/>
    <p:sldId id="318" r:id="rId18"/>
    <p:sldId id="319" r:id="rId19"/>
    <p:sldId id="329" r:id="rId20"/>
    <p:sldId id="320" r:id="rId21"/>
    <p:sldId id="321" r:id="rId22"/>
    <p:sldId id="335" r:id="rId23"/>
    <p:sldId id="336" r:id="rId24"/>
    <p:sldId id="337" r:id="rId25"/>
    <p:sldId id="338" r:id="rId26"/>
    <p:sldId id="322" r:id="rId27"/>
    <p:sldId id="339" r:id="rId28"/>
    <p:sldId id="340" r:id="rId29"/>
    <p:sldId id="341" r:id="rId30"/>
    <p:sldId id="345" r:id="rId31"/>
    <p:sldId id="346" r:id="rId32"/>
    <p:sldId id="347" r:id="rId33"/>
    <p:sldId id="342" r:id="rId34"/>
    <p:sldId id="323" r:id="rId35"/>
    <p:sldId id="348" r:id="rId36"/>
    <p:sldId id="349" r:id="rId37"/>
    <p:sldId id="324" r:id="rId38"/>
    <p:sldId id="350" r:id="rId39"/>
    <p:sldId id="351" r:id="rId40"/>
    <p:sldId id="326" r:id="rId4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>
        <p:scale>
          <a:sx n="50" d="100"/>
          <a:sy n="50" d="100"/>
        </p:scale>
        <p:origin x="-1027" y="-1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EB0371-58F2-034B-8A16-49F7985C5CF2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133E68-182C-3C4E-AEDF-CE920C985BB9}">
      <dgm:prSet phldrT="[Text]" custT="1"/>
      <dgm:spPr/>
      <dgm:t>
        <a:bodyPr/>
        <a:lstStyle/>
        <a:p>
          <a:r>
            <a:rPr lang="en-US" sz="1800" b="1" i="1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Epithelial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EC93B4C-8D0F-F345-A12D-C65B7A2E75C2}" type="parTrans" cxnId="{2F5B5F89-CD6B-084C-9084-176B5B40F576}">
      <dgm:prSet/>
      <dgm:spPr/>
      <dgm:t>
        <a:bodyPr/>
        <a:lstStyle/>
        <a:p>
          <a:endParaRPr lang="en-US"/>
        </a:p>
      </dgm:t>
    </dgm:pt>
    <dgm:pt modelId="{EB668FB4-0585-244C-A659-4AEED62E26C7}" type="sibTrans" cxnId="{2F5B5F89-CD6B-084C-9084-176B5B40F576}">
      <dgm:prSet/>
      <dgm:spPr/>
      <dgm:t>
        <a:bodyPr/>
        <a:lstStyle/>
        <a:p>
          <a:endParaRPr lang="en-US"/>
        </a:p>
      </dgm:t>
    </dgm:pt>
    <dgm:pt modelId="{42564AC4-91DD-D94D-AAC9-E9B24BECD7A9}">
      <dgm:prSet phldrT="[Text]"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as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7B4145D-F1FB-D246-AFC5-B632E32D9B1A}" type="parTrans" cxnId="{F0953E44-340E-064F-8634-6E916A7DD9EA}">
      <dgm:prSet/>
      <dgm:spPr/>
      <dgm:t>
        <a:bodyPr/>
        <a:lstStyle/>
        <a:p>
          <a:endParaRPr lang="en-US"/>
        </a:p>
      </dgm:t>
    </dgm:pt>
    <dgm:pt modelId="{493C456C-601C-374B-8ED2-F732EA8AB19F}" type="sibTrans" cxnId="{F0953E44-340E-064F-8634-6E916A7DD9EA}">
      <dgm:prSet/>
      <dgm:spPr/>
      <dgm:t>
        <a:bodyPr/>
        <a:lstStyle/>
        <a:p>
          <a:endParaRPr lang="en-US"/>
        </a:p>
      </dgm:t>
    </dgm:pt>
    <dgm:pt modelId="{48FAAFDC-D162-C840-9E50-AC19FD7D49D2}">
      <dgm:prSet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ar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i-nom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as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7EBAA60-2FEA-8544-83F2-9024E74624FB}" type="parTrans" cxnId="{EE4DA6AB-961B-CA4F-B82B-06177D9289E3}">
      <dgm:prSet/>
      <dgm:spPr/>
      <dgm:t>
        <a:bodyPr/>
        <a:lstStyle/>
        <a:p>
          <a:endParaRPr lang="en-US"/>
        </a:p>
      </dgm:t>
    </dgm:pt>
    <dgm:pt modelId="{11B691BF-8B8E-7245-8095-3B8A1C0C028D}" type="sibTrans" cxnId="{EE4DA6AB-961B-CA4F-B82B-06177D9289E3}">
      <dgm:prSet/>
      <dgm:spPr/>
      <dgm:t>
        <a:bodyPr/>
        <a:lstStyle/>
        <a:p>
          <a:endParaRPr lang="en-US"/>
        </a:p>
      </dgm:t>
    </dgm:pt>
    <dgm:pt modelId="{7CC3358A-41FD-2E48-A574-4303F8D5714A}">
      <dgm:prSet custT="1"/>
      <dgm:spPr/>
      <dgm:t>
        <a:bodyPr/>
        <a:lstStyle/>
        <a:p>
          <a:r>
            <a:rPr lang="en-US" sz="1800" b="1" i="1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Lymphomas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A770065-7375-344E-9CF6-57B8B8DD55E6}" type="parTrans" cxnId="{3BCFF456-0A67-B547-B251-D438201F033C}">
      <dgm:prSet/>
      <dgm:spPr/>
      <dgm:t>
        <a:bodyPr/>
        <a:lstStyle/>
        <a:p>
          <a:endParaRPr lang="en-US"/>
        </a:p>
      </dgm:t>
    </dgm:pt>
    <dgm:pt modelId="{5EF1D4BB-9B39-B74C-B7F0-919C4A646828}" type="sibTrans" cxnId="{3BCFF456-0A67-B547-B251-D438201F033C}">
      <dgm:prSet/>
      <dgm:spPr/>
      <dgm:t>
        <a:bodyPr/>
        <a:lstStyle/>
        <a:p>
          <a:endParaRPr lang="en-US"/>
        </a:p>
      </dgm:t>
    </dgm:pt>
    <dgm:pt modelId="{A8B85945-4B92-A240-BBD7-45BF8EF5A1B6}">
      <dgm:prSet custT="1"/>
      <dgm:spPr/>
      <dgm:t>
        <a:bodyPr/>
        <a:lstStyle/>
        <a:p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Primary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l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ph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 </a:t>
          </a: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(MALT 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ph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diffu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B-l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ph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14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790D56B-064C-B645-930F-4E2A131A9CD3}" type="parTrans" cxnId="{6265AE66-E346-794B-95EF-31AF88B1AD0B}">
      <dgm:prSet/>
      <dgm:spPr/>
      <dgm:t>
        <a:bodyPr/>
        <a:lstStyle/>
        <a:p>
          <a:endParaRPr lang="en-US"/>
        </a:p>
      </dgm:t>
    </dgm:pt>
    <dgm:pt modelId="{7A13B0D4-B42A-C945-95A3-3BCA5FC094E9}" type="sibTrans" cxnId="{6265AE66-E346-794B-95EF-31AF88B1AD0B}">
      <dgm:prSet/>
      <dgm:spPr/>
      <dgm:t>
        <a:bodyPr/>
        <a:lstStyle/>
        <a:p>
          <a:endParaRPr lang="en-US"/>
        </a:p>
      </dgm:t>
    </dgm:pt>
    <dgm:pt modelId="{0DA5A02A-7326-6D44-862A-AC26DD37B630}">
      <dgm:prSet custT="1"/>
      <dgm:spPr/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Secondary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l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ph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B136E26-5B50-174E-8C87-353917837C41}" type="parTrans" cxnId="{8A4A1E25-C7E8-6E4E-95C8-9BBBDC83353B}">
      <dgm:prSet/>
      <dgm:spPr/>
      <dgm:t>
        <a:bodyPr/>
        <a:lstStyle/>
        <a:p>
          <a:endParaRPr lang="en-US"/>
        </a:p>
      </dgm:t>
    </dgm:pt>
    <dgm:pt modelId="{8438B71B-9BE6-9C45-A499-6099D1289F79}" type="sibTrans" cxnId="{8A4A1E25-C7E8-6E4E-95C8-9BBBDC83353B}">
      <dgm:prSet/>
      <dgm:spPr/>
      <dgm:t>
        <a:bodyPr/>
        <a:lstStyle/>
        <a:p>
          <a:endParaRPr lang="en-US"/>
        </a:p>
      </dgm:t>
    </dgm:pt>
    <dgm:pt modelId="{A187DA44-2F53-1E4C-A4BF-59CACC47E395}">
      <dgm:prSet custT="1"/>
      <dgm:spPr/>
      <dgm:t>
        <a:bodyPr/>
        <a:lstStyle/>
        <a:p>
          <a:r>
            <a:rPr lang="en-US" sz="1800" b="1" i="1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Mezenchymal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4326070-322D-234A-84E5-9A53EA300685}" type="parTrans" cxnId="{9D10AE06-A88C-B041-AEC5-2CAB5F14E066}">
      <dgm:prSet/>
      <dgm:spPr/>
      <dgm:t>
        <a:bodyPr/>
        <a:lstStyle/>
        <a:p>
          <a:endParaRPr lang="en-US"/>
        </a:p>
      </dgm:t>
    </dgm:pt>
    <dgm:pt modelId="{ACD8697F-A70D-3E48-A951-22BDF8999AFD}" type="sibTrans" cxnId="{9D10AE06-A88C-B041-AEC5-2CAB5F14E066}">
      <dgm:prSet/>
      <dgm:spPr/>
      <dgm:t>
        <a:bodyPr/>
        <a:lstStyle/>
        <a:p>
          <a:endParaRPr lang="en-US"/>
        </a:p>
      </dgm:t>
    </dgm:pt>
    <dgm:pt modelId="{A5C02A43-EC90-0943-97F9-95F67C4EDF25}">
      <dgm:prSet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</a:t>
          </a:r>
          <a:r>
            <a:rPr lang="en-US" sz="18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8CFA8DA-A131-0944-B9DE-B3F89E3162B7}" type="parTrans" cxnId="{3CBB1DEC-B7A6-0048-8BD9-C689F5DFE1DA}">
      <dgm:prSet/>
      <dgm:spPr/>
      <dgm:t>
        <a:bodyPr/>
        <a:lstStyle/>
        <a:p>
          <a:endParaRPr lang="en-US"/>
        </a:p>
      </dgm:t>
    </dgm:pt>
    <dgm:pt modelId="{BC0C8E32-2658-AB4A-9FCF-8AEF62BFAF81}" type="sibTrans" cxnId="{3CBB1DEC-B7A6-0048-8BD9-C689F5DFE1DA}">
      <dgm:prSet/>
      <dgm:spPr/>
      <dgm:t>
        <a:bodyPr/>
        <a:lstStyle/>
        <a:p>
          <a:endParaRPr lang="en-US"/>
        </a:p>
      </dgm:t>
    </dgm:pt>
    <dgm:pt modelId="{EB638C0D-A081-0D4C-B1A0-B1A161E53D55}">
      <dgm:prSet custT="1"/>
      <dgm:spPr/>
      <dgm:t>
        <a:bodyPr/>
        <a:lstStyle/>
        <a:p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astr</a:t>
          </a:r>
          <a:r>
            <a:rPr lang="en-US" sz="14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oi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ntestinal </a:t>
          </a: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stromal 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</a:t>
          </a:r>
          <a:r>
            <a:rPr lang="en-US" sz="14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umors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GIST</a:t>
          </a:r>
          <a:r>
            <a:rPr lang="az-Latn-AZ" sz="14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51E79F8-7F71-3D48-8C72-BEAA03BCBC9F}" type="parTrans" cxnId="{C7FFCCF0-22EE-E245-BE87-35E80647C590}">
      <dgm:prSet/>
      <dgm:spPr/>
      <dgm:t>
        <a:bodyPr/>
        <a:lstStyle/>
        <a:p>
          <a:endParaRPr lang="en-US"/>
        </a:p>
      </dgm:t>
    </dgm:pt>
    <dgm:pt modelId="{F1DDA12D-C0A1-6645-97A9-CCC138A79DB8}" type="sibTrans" cxnId="{C7FFCCF0-22EE-E245-BE87-35E80647C590}">
      <dgm:prSet/>
      <dgm:spPr/>
      <dgm:t>
        <a:bodyPr/>
        <a:lstStyle/>
        <a:p>
          <a:endParaRPr lang="en-US"/>
        </a:p>
      </dgm:t>
    </dgm:pt>
    <dgm:pt modelId="{F25A98A9-7461-C542-A590-8124250EBA66}">
      <dgm:prSet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</a:t>
          </a:r>
          <a:r>
            <a:rPr lang="en-US" sz="18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osar-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0754DEA-A815-F348-AA5C-678771175F54}" type="parTrans" cxnId="{FE08B5FE-87A8-9142-9531-F47E9D130A3D}">
      <dgm:prSet/>
      <dgm:spPr/>
      <dgm:t>
        <a:bodyPr/>
        <a:lstStyle/>
        <a:p>
          <a:endParaRPr lang="en-US"/>
        </a:p>
      </dgm:t>
    </dgm:pt>
    <dgm:pt modelId="{9427BCE9-770C-9E4A-8E25-07217734FE3E}" type="sibTrans" cxnId="{FE08B5FE-87A8-9142-9531-F47E9D130A3D}">
      <dgm:prSet/>
      <dgm:spPr/>
      <dgm:t>
        <a:bodyPr/>
        <a:lstStyle/>
        <a:p>
          <a:endParaRPr lang="en-US"/>
        </a:p>
      </dgm:t>
    </dgm:pt>
    <dgm:pt modelId="{2D36785A-F26F-6C4E-A403-613FFBBCA43E}">
      <dgm:prSet phldrT="[Text]" custT="1"/>
      <dgm:spPr/>
      <dgm:t>
        <a:bodyPr/>
        <a:lstStyle/>
        <a:p>
          <a:r>
            <a:rPr lang="en-US" sz="1800" b="1" i="0" kern="1200" dirty="0" smtClean="0">
              <a:solidFill>
                <a:schemeClr val="accent1">
                  <a:lumMod val="50000"/>
                </a:schemeClr>
              </a:solidFill>
            </a:rPr>
            <a:t>on </a:t>
          </a:r>
          <a:r>
            <a:rPr lang="en-US" sz="1800" b="1" i="0" kern="1200" dirty="0" err="1" smtClean="0">
              <a:solidFill>
                <a:schemeClr val="accent1">
                  <a:lumMod val="50000"/>
                </a:schemeClr>
              </a:solidFill>
            </a:rPr>
            <a:t>histologic</a:t>
          </a:r>
          <a:r>
            <a:rPr lang="en-US" sz="1800" b="1" i="0" kern="1200" dirty="0" smtClean="0">
              <a:solidFill>
                <a:schemeClr val="accent1">
                  <a:lumMod val="50000"/>
                </a:schemeClr>
              </a:solidFill>
            </a:rPr>
            <a:t> features</a:t>
          </a:r>
          <a:endParaRPr lang="en-US" sz="1800" b="1" i="1" u="sng" kern="1200" dirty="0">
            <a:solidFill>
              <a:schemeClr val="accent1">
                <a:lumMod val="50000"/>
              </a:schemeClr>
            </a:solidFill>
            <a:latin typeface="+mn-lt"/>
            <a:ea typeface="+mn-ea"/>
            <a:cs typeface="+mn-cs"/>
          </a:endParaRPr>
        </a:p>
      </dgm:t>
    </dgm:pt>
    <dgm:pt modelId="{E4E5BF08-710C-2148-983C-E27E2DA4F239}" type="sibTrans" cxnId="{BF3CF281-9CB8-ED48-98E7-7ECE40A76979}">
      <dgm:prSet/>
      <dgm:spPr/>
      <dgm:t>
        <a:bodyPr/>
        <a:lstStyle/>
        <a:p>
          <a:endParaRPr lang="en-US"/>
        </a:p>
      </dgm:t>
    </dgm:pt>
    <dgm:pt modelId="{572661D7-4573-814C-9B34-ED28D0784252}" type="parTrans" cxnId="{BF3CF281-9CB8-ED48-98E7-7ECE40A76979}">
      <dgm:prSet/>
      <dgm:spPr/>
      <dgm:t>
        <a:bodyPr/>
        <a:lstStyle/>
        <a:p>
          <a:endParaRPr lang="en-US"/>
        </a:p>
      </dgm:t>
    </dgm:pt>
    <dgm:pt modelId="{9CF41637-295F-1C47-B3DB-92B7990BDAE5}" type="pres">
      <dgm:prSet presAssocID="{C2EB0371-58F2-034B-8A16-49F7985C5CF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91238B4-2E83-C944-B4BA-4FB5E89896A0}" type="pres">
      <dgm:prSet presAssocID="{2D36785A-F26F-6C4E-A403-613FFBBCA43E}" presName="hierRoot1" presStyleCnt="0"/>
      <dgm:spPr/>
    </dgm:pt>
    <dgm:pt modelId="{8F990D32-E3C1-A443-B085-C0440F0F4798}" type="pres">
      <dgm:prSet presAssocID="{2D36785A-F26F-6C4E-A403-613FFBBCA43E}" presName="composite" presStyleCnt="0"/>
      <dgm:spPr/>
    </dgm:pt>
    <dgm:pt modelId="{E469720B-95C3-7148-8602-63022C17BE87}" type="pres">
      <dgm:prSet presAssocID="{2D36785A-F26F-6C4E-A403-613FFBBCA43E}" presName="background" presStyleLbl="node0" presStyleIdx="0" presStyleCnt="1"/>
      <dgm:spPr/>
    </dgm:pt>
    <dgm:pt modelId="{8A04A2A5-E6A2-4D45-B160-37654A361DBD}" type="pres">
      <dgm:prSet presAssocID="{2D36785A-F26F-6C4E-A403-613FFBBCA43E}" presName="text" presStyleLbl="fgAcc0" presStyleIdx="0" presStyleCnt="1" custScaleX="1737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3C94D5-3271-4B4F-B692-11E0DE8FE351}" type="pres">
      <dgm:prSet presAssocID="{2D36785A-F26F-6C4E-A403-613FFBBCA43E}" presName="hierChild2" presStyleCnt="0"/>
      <dgm:spPr/>
    </dgm:pt>
    <dgm:pt modelId="{70901057-7E68-D54C-8595-87E9486B714D}" type="pres">
      <dgm:prSet presAssocID="{5EC93B4C-8D0F-F345-A12D-C65B7A2E75C2}" presName="Name10" presStyleLbl="parChTrans1D2" presStyleIdx="0" presStyleCnt="3"/>
      <dgm:spPr/>
      <dgm:t>
        <a:bodyPr/>
        <a:lstStyle/>
        <a:p>
          <a:endParaRPr lang="ru-RU"/>
        </a:p>
      </dgm:t>
    </dgm:pt>
    <dgm:pt modelId="{500BD125-FBFF-DD42-9367-E2D350A57A44}" type="pres">
      <dgm:prSet presAssocID="{E1133E68-182C-3C4E-AEDF-CE920C985BB9}" presName="hierRoot2" presStyleCnt="0"/>
      <dgm:spPr/>
    </dgm:pt>
    <dgm:pt modelId="{751C26C2-16A5-6444-BD55-4F37543D6728}" type="pres">
      <dgm:prSet presAssocID="{E1133E68-182C-3C4E-AEDF-CE920C985BB9}" presName="composite2" presStyleCnt="0"/>
      <dgm:spPr/>
    </dgm:pt>
    <dgm:pt modelId="{2A596CBE-1D19-7B42-957A-191E0594E135}" type="pres">
      <dgm:prSet presAssocID="{E1133E68-182C-3C4E-AEDF-CE920C985BB9}" presName="background2" presStyleLbl="node2" presStyleIdx="0" presStyleCnt="3"/>
      <dgm:spPr/>
    </dgm:pt>
    <dgm:pt modelId="{6F263A1C-9565-FB47-94E7-48C323F7353C}" type="pres">
      <dgm:prSet presAssocID="{E1133E68-182C-3C4E-AEDF-CE920C985BB9}" presName="text2" presStyleLbl="fgAcc2" presStyleIdx="0" presStyleCnt="3" custScaleX="1460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208787-F3A1-8246-BAAF-41C59C7004A4}" type="pres">
      <dgm:prSet presAssocID="{E1133E68-182C-3C4E-AEDF-CE920C985BB9}" presName="hierChild3" presStyleCnt="0"/>
      <dgm:spPr/>
    </dgm:pt>
    <dgm:pt modelId="{D566E986-428E-A444-94D8-BC5700D28FC4}" type="pres">
      <dgm:prSet presAssocID="{F7B4145D-F1FB-D246-AFC5-B632E32D9B1A}" presName="Name17" presStyleLbl="parChTrans1D3" presStyleIdx="0" presStyleCnt="7"/>
      <dgm:spPr/>
      <dgm:t>
        <a:bodyPr/>
        <a:lstStyle/>
        <a:p>
          <a:endParaRPr lang="ru-RU"/>
        </a:p>
      </dgm:t>
    </dgm:pt>
    <dgm:pt modelId="{1C36A70B-3D8E-C34D-BF62-5BF5D71D9638}" type="pres">
      <dgm:prSet presAssocID="{42564AC4-91DD-D94D-AAC9-E9B24BECD7A9}" presName="hierRoot3" presStyleCnt="0"/>
      <dgm:spPr/>
    </dgm:pt>
    <dgm:pt modelId="{9EAFC5F2-0F65-024C-9C25-0DE488DBF1B3}" type="pres">
      <dgm:prSet presAssocID="{42564AC4-91DD-D94D-AAC9-E9B24BECD7A9}" presName="composite3" presStyleCnt="0"/>
      <dgm:spPr/>
    </dgm:pt>
    <dgm:pt modelId="{BECC5840-2974-504B-AE47-BC78058978C7}" type="pres">
      <dgm:prSet presAssocID="{42564AC4-91DD-D94D-AAC9-E9B24BECD7A9}" presName="background3" presStyleLbl="node3" presStyleIdx="0" presStyleCnt="7"/>
      <dgm:spPr/>
    </dgm:pt>
    <dgm:pt modelId="{1CB9EA86-D690-1643-B8B1-1AF2B5D63D23}" type="pres">
      <dgm:prSet presAssocID="{42564AC4-91DD-D94D-AAC9-E9B24BECD7A9}" presName="text3" presStyleLbl="fgAcc3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CF1209-3C29-6245-819C-BB16B6234535}" type="pres">
      <dgm:prSet presAssocID="{42564AC4-91DD-D94D-AAC9-E9B24BECD7A9}" presName="hierChild4" presStyleCnt="0"/>
      <dgm:spPr/>
    </dgm:pt>
    <dgm:pt modelId="{12EF49B2-21FE-F043-85B6-2BC20F66FA1F}" type="pres">
      <dgm:prSet presAssocID="{27EBAA60-2FEA-8544-83F2-9024E74624FB}" presName="Name17" presStyleLbl="parChTrans1D3" presStyleIdx="1" presStyleCnt="7"/>
      <dgm:spPr/>
      <dgm:t>
        <a:bodyPr/>
        <a:lstStyle/>
        <a:p>
          <a:endParaRPr lang="ru-RU"/>
        </a:p>
      </dgm:t>
    </dgm:pt>
    <dgm:pt modelId="{5C4BB68F-4798-6246-9BA6-93E218AE178D}" type="pres">
      <dgm:prSet presAssocID="{48FAAFDC-D162-C840-9E50-AC19FD7D49D2}" presName="hierRoot3" presStyleCnt="0"/>
      <dgm:spPr/>
    </dgm:pt>
    <dgm:pt modelId="{23A8BEAD-C111-BF4F-A8AF-CA119562481D}" type="pres">
      <dgm:prSet presAssocID="{48FAAFDC-D162-C840-9E50-AC19FD7D49D2}" presName="composite3" presStyleCnt="0"/>
      <dgm:spPr/>
    </dgm:pt>
    <dgm:pt modelId="{43939F1F-F9CA-C843-88A9-1E8CE589E701}" type="pres">
      <dgm:prSet presAssocID="{48FAAFDC-D162-C840-9E50-AC19FD7D49D2}" presName="background3" presStyleLbl="node3" presStyleIdx="1" presStyleCnt="7"/>
      <dgm:spPr/>
    </dgm:pt>
    <dgm:pt modelId="{F8B31BF8-7F8A-284F-B5B0-AE879EBBDAC4}" type="pres">
      <dgm:prSet presAssocID="{48FAAFDC-D162-C840-9E50-AC19FD7D49D2}" presName="text3" presStyleLbl="fgAcc3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059C95E-7F81-1140-B756-71B30B1CFBFE}" type="pres">
      <dgm:prSet presAssocID="{48FAAFDC-D162-C840-9E50-AC19FD7D49D2}" presName="hierChild4" presStyleCnt="0"/>
      <dgm:spPr/>
    </dgm:pt>
    <dgm:pt modelId="{299EDEF5-C4F5-994D-BCBC-927CE82DE477}" type="pres">
      <dgm:prSet presAssocID="{DA770065-7375-344E-9CF6-57B8B8DD55E6}" presName="Name10" presStyleLbl="parChTrans1D2" presStyleIdx="1" presStyleCnt="3"/>
      <dgm:spPr/>
      <dgm:t>
        <a:bodyPr/>
        <a:lstStyle/>
        <a:p>
          <a:endParaRPr lang="ru-RU"/>
        </a:p>
      </dgm:t>
    </dgm:pt>
    <dgm:pt modelId="{8292FDCE-2E33-0643-B759-AB1B3C346007}" type="pres">
      <dgm:prSet presAssocID="{7CC3358A-41FD-2E48-A574-4303F8D5714A}" presName="hierRoot2" presStyleCnt="0"/>
      <dgm:spPr/>
    </dgm:pt>
    <dgm:pt modelId="{845B345A-02D8-8D43-92F7-F0EAEA428F47}" type="pres">
      <dgm:prSet presAssocID="{7CC3358A-41FD-2E48-A574-4303F8D5714A}" presName="composite2" presStyleCnt="0"/>
      <dgm:spPr/>
    </dgm:pt>
    <dgm:pt modelId="{80DA5A0E-7F8B-4B4B-8D33-9B04C5C0C56E}" type="pres">
      <dgm:prSet presAssocID="{7CC3358A-41FD-2E48-A574-4303F8D5714A}" presName="background2" presStyleLbl="node2" presStyleIdx="1" presStyleCnt="3"/>
      <dgm:spPr/>
    </dgm:pt>
    <dgm:pt modelId="{2F04458C-2C34-8E47-BF83-A71BB8FD5708}" type="pres">
      <dgm:prSet presAssocID="{7CC3358A-41FD-2E48-A574-4303F8D5714A}" presName="text2" presStyleLbl="fgAcc2" presStyleIdx="1" presStyleCnt="3" custScaleX="1460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E2CA5D-900B-5B40-A909-71977B7B1F8B}" type="pres">
      <dgm:prSet presAssocID="{7CC3358A-41FD-2E48-A574-4303F8D5714A}" presName="hierChild3" presStyleCnt="0"/>
      <dgm:spPr/>
    </dgm:pt>
    <dgm:pt modelId="{355C3DEA-A0CD-9441-82A4-5FB74E6A41E3}" type="pres">
      <dgm:prSet presAssocID="{C790D56B-064C-B645-930F-4E2A131A9CD3}" presName="Name17" presStyleLbl="parChTrans1D3" presStyleIdx="2" presStyleCnt="7"/>
      <dgm:spPr/>
      <dgm:t>
        <a:bodyPr/>
        <a:lstStyle/>
        <a:p>
          <a:endParaRPr lang="ru-RU"/>
        </a:p>
      </dgm:t>
    </dgm:pt>
    <dgm:pt modelId="{8D5C48FC-73FF-C04E-8770-186372CB8D29}" type="pres">
      <dgm:prSet presAssocID="{A8B85945-4B92-A240-BBD7-45BF8EF5A1B6}" presName="hierRoot3" presStyleCnt="0"/>
      <dgm:spPr/>
    </dgm:pt>
    <dgm:pt modelId="{A2273EBE-C343-CD4F-9EBA-9A9778C1E821}" type="pres">
      <dgm:prSet presAssocID="{A8B85945-4B92-A240-BBD7-45BF8EF5A1B6}" presName="composite3" presStyleCnt="0"/>
      <dgm:spPr/>
    </dgm:pt>
    <dgm:pt modelId="{C5CB119B-11D1-8A46-B98A-2F841CB2AE8E}" type="pres">
      <dgm:prSet presAssocID="{A8B85945-4B92-A240-BBD7-45BF8EF5A1B6}" presName="background3" presStyleLbl="node3" presStyleIdx="2" presStyleCnt="7"/>
      <dgm:spPr/>
    </dgm:pt>
    <dgm:pt modelId="{A0E04C6F-0BA2-9F4B-B62A-A01A468046D0}" type="pres">
      <dgm:prSet presAssocID="{A8B85945-4B92-A240-BBD7-45BF8EF5A1B6}" presName="text3" presStyleLbl="fgAcc3" presStyleIdx="2" presStyleCnt="7" custScaleX="1146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D2B03E-89B7-8B44-990C-8CD6016642D4}" type="pres">
      <dgm:prSet presAssocID="{A8B85945-4B92-A240-BBD7-45BF8EF5A1B6}" presName="hierChild4" presStyleCnt="0"/>
      <dgm:spPr/>
    </dgm:pt>
    <dgm:pt modelId="{79D3568A-83CA-0746-9E6F-B07054DF4716}" type="pres">
      <dgm:prSet presAssocID="{5B136E26-5B50-174E-8C87-353917837C41}" presName="Name17" presStyleLbl="parChTrans1D3" presStyleIdx="3" presStyleCnt="7"/>
      <dgm:spPr/>
      <dgm:t>
        <a:bodyPr/>
        <a:lstStyle/>
        <a:p>
          <a:endParaRPr lang="ru-RU"/>
        </a:p>
      </dgm:t>
    </dgm:pt>
    <dgm:pt modelId="{A5E93BC4-383D-9749-B9C7-C7EFB2D3E63A}" type="pres">
      <dgm:prSet presAssocID="{0DA5A02A-7326-6D44-862A-AC26DD37B630}" presName="hierRoot3" presStyleCnt="0"/>
      <dgm:spPr/>
    </dgm:pt>
    <dgm:pt modelId="{0D4CC860-37E5-6446-A5DB-7BD5BD7CE84A}" type="pres">
      <dgm:prSet presAssocID="{0DA5A02A-7326-6D44-862A-AC26DD37B630}" presName="composite3" presStyleCnt="0"/>
      <dgm:spPr/>
    </dgm:pt>
    <dgm:pt modelId="{F9A81106-A8E2-1548-8389-510EF71A5791}" type="pres">
      <dgm:prSet presAssocID="{0DA5A02A-7326-6D44-862A-AC26DD37B630}" presName="background3" presStyleLbl="node3" presStyleIdx="3" presStyleCnt="7"/>
      <dgm:spPr/>
    </dgm:pt>
    <dgm:pt modelId="{F8BFD4C7-B305-8443-BCB2-728BDDBB8BCB}" type="pres">
      <dgm:prSet presAssocID="{0DA5A02A-7326-6D44-862A-AC26DD37B630}" presName="text3" presStyleLbl="fgAcc3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B62C031-6CD9-FE43-A2C1-288AAFA7A160}" type="pres">
      <dgm:prSet presAssocID="{0DA5A02A-7326-6D44-862A-AC26DD37B630}" presName="hierChild4" presStyleCnt="0"/>
      <dgm:spPr/>
    </dgm:pt>
    <dgm:pt modelId="{C36772D3-83A4-B94D-9DE8-00CB30351363}" type="pres">
      <dgm:prSet presAssocID="{14326070-322D-234A-84E5-9A53EA300685}" presName="Name10" presStyleLbl="parChTrans1D2" presStyleIdx="2" presStyleCnt="3"/>
      <dgm:spPr/>
      <dgm:t>
        <a:bodyPr/>
        <a:lstStyle/>
        <a:p>
          <a:endParaRPr lang="ru-RU"/>
        </a:p>
      </dgm:t>
    </dgm:pt>
    <dgm:pt modelId="{0799DF0A-E27A-7348-90D9-5EE8548C5928}" type="pres">
      <dgm:prSet presAssocID="{A187DA44-2F53-1E4C-A4BF-59CACC47E395}" presName="hierRoot2" presStyleCnt="0"/>
      <dgm:spPr/>
    </dgm:pt>
    <dgm:pt modelId="{0F8287F5-E15F-F445-89A0-A4D4A957FDB1}" type="pres">
      <dgm:prSet presAssocID="{A187DA44-2F53-1E4C-A4BF-59CACC47E395}" presName="composite2" presStyleCnt="0"/>
      <dgm:spPr/>
    </dgm:pt>
    <dgm:pt modelId="{AD175679-E36D-E840-A342-2AB179EB901F}" type="pres">
      <dgm:prSet presAssocID="{A187DA44-2F53-1E4C-A4BF-59CACC47E395}" presName="background2" presStyleLbl="node2" presStyleIdx="2" presStyleCnt="3"/>
      <dgm:spPr/>
    </dgm:pt>
    <dgm:pt modelId="{93B5BBDA-EFE1-6047-A065-AAB7255A05C3}" type="pres">
      <dgm:prSet presAssocID="{A187DA44-2F53-1E4C-A4BF-59CACC47E395}" presName="text2" presStyleLbl="fgAcc2" presStyleIdx="2" presStyleCnt="3" custScaleX="1460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14C947-7A4D-424A-9C98-018BA99825B3}" type="pres">
      <dgm:prSet presAssocID="{A187DA44-2F53-1E4C-A4BF-59CACC47E395}" presName="hierChild3" presStyleCnt="0"/>
      <dgm:spPr/>
    </dgm:pt>
    <dgm:pt modelId="{F88300C7-A693-7B41-BE3D-8A207FCB9376}" type="pres">
      <dgm:prSet presAssocID="{F8CFA8DA-A131-0944-B9DE-B3F89E3162B7}" presName="Name17" presStyleLbl="parChTrans1D3" presStyleIdx="4" presStyleCnt="7"/>
      <dgm:spPr/>
      <dgm:t>
        <a:bodyPr/>
        <a:lstStyle/>
        <a:p>
          <a:endParaRPr lang="ru-RU"/>
        </a:p>
      </dgm:t>
    </dgm:pt>
    <dgm:pt modelId="{B60BF2B8-2ADD-9A48-8914-243D81CD3B08}" type="pres">
      <dgm:prSet presAssocID="{A5C02A43-EC90-0943-97F9-95F67C4EDF25}" presName="hierRoot3" presStyleCnt="0"/>
      <dgm:spPr/>
    </dgm:pt>
    <dgm:pt modelId="{0A0E6322-0BDA-6743-A2E4-C9EA0CD2A1C8}" type="pres">
      <dgm:prSet presAssocID="{A5C02A43-EC90-0943-97F9-95F67C4EDF25}" presName="composite3" presStyleCnt="0"/>
      <dgm:spPr/>
    </dgm:pt>
    <dgm:pt modelId="{549847EE-08FE-7F48-9FA8-C61BF6BED4EB}" type="pres">
      <dgm:prSet presAssocID="{A5C02A43-EC90-0943-97F9-95F67C4EDF25}" presName="background3" presStyleLbl="node3" presStyleIdx="4" presStyleCnt="7"/>
      <dgm:spPr/>
    </dgm:pt>
    <dgm:pt modelId="{8ADEE2CF-284A-B740-96DE-22681C73E15A}" type="pres">
      <dgm:prSet presAssocID="{A5C02A43-EC90-0943-97F9-95F67C4EDF25}" presName="text3" presStyleLbl="fgAcc3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97A66E-EBF9-1645-9C45-B66436F9EE0B}" type="pres">
      <dgm:prSet presAssocID="{A5C02A43-EC90-0943-97F9-95F67C4EDF25}" presName="hierChild4" presStyleCnt="0"/>
      <dgm:spPr/>
    </dgm:pt>
    <dgm:pt modelId="{7A475786-0B8A-EA45-A4A3-0C15BA874271}" type="pres">
      <dgm:prSet presAssocID="{051E79F8-7F71-3D48-8C72-BEAA03BCBC9F}" presName="Name17" presStyleLbl="parChTrans1D3" presStyleIdx="5" presStyleCnt="7"/>
      <dgm:spPr/>
      <dgm:t>
        <a:bodyPr/>
        <a:lstStyle/>
        <a:p>
          <a:endParaRPr lang="ru-RU"/>
        </a:p>
      </dgm:t>
    </dgm:pt>
    <dgm:pt modelId="{A3364E27-7B33-3546-8A3F-6D8E5D060B9A}" type="pres">
      <dgm:prSet presAssocID="{EB638C0D-A081-0D4C-B1A0-B1A161E53D55}" presName="hierRoot3" presStyleCnt="0"/>
      <dgm:spPr/>
    </dgm:pt>
    <dgm:pt modelId="{1DBB20E3-D97C-7947-AC6A-1500389FF6A6}" type="pres">
      <dgm:prSet presAssocID="{EB638C0D-A081-0D4C-B1A0-B1A161E53D55}" presName="composite3" presStyleCnt="0"/>
      <dgm:spPr/>
    </dgm:pt>
    <dgm:pt modelId="{8716AFDB-0F29-0E4D-84A5-54794101CC7F}" type="pres">
      <dgm:prSet presAssocID="{EB638C0D-A081-0D4C-B1A0-B1A161E53D55}" presName="background3" presStyleLbl="node3" presStyleIdx="5" presStyleCnt="7"/>
      <dgm:spPr/>
    </dgm:pt>
    <dgm:pt modelId="{CF8E22C6-D3A3-0F40-BBF4-14406C91512C}" type="pres">
      <dgm:prSet presAssocID="{EB638C0D-A081-0D4C-B1A0-B1A161E53D55}" presName="text3" presStyleLbl="fgAcc3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43A925-39B9-A649-BE25-A508AC6674E8}" type="pres">
      <dgm:prSet presAssocID="{EB638C0D-A081-0D4C-B1A0-B1A161E53D55}" presName="hierChild4" presStyleCnt="0"/>
      <dgm:spPr/>
    </dgm:pt>
    <dgm:pt modelId="{9460D979-5967-2848-96AD-8A5D6FDEE678}" type="pres">
      <dgm:prSet presAssocID="{20754DEA-A815-F348-AA5C-678771175F54}" presName="Name17" presStyleLbl="parChTrans1D3" presStyleIdx="6" presStyleCnt="7"/>
      <dgm:spPr/>
      <dgm:t>
        <a:bodyPr/>
        <a:lstStyle/>
        <a:p>
          <a:endParaRPr lang="ru-RU"/>
        </a:p>
      </dgm:t>
    </dgm:pt>
    <dgm:pt modelId="{229216EC-97DB-9B44-80AC-6F72BDAEEC33}" type="pres">
      <dgm:prSet presAssocID="{F25A98A9-7461-C542-A590-8124250EBA66}" presName="hierRoot3" presStyleCnt="0"/>
      <dgm:spPr/>
    </dgm:pt>
    <dgm:pt modelId="{50660D31-BD84-D746-AE90-0B347D873273}" type="pres">
      <dgm:prSet presAssocID="{F25A98A9-7461-C542-A590-8124250EBA66}" presName="composite3" presStyleCnt="0"/>
      <dgm:spPr/>
    </dgm:pt>
    <dgm:pt modelId="{EA0E50DF-F13D-6647-AEE9-83E5E4E9D9A7}" type="pres">
      <dgm:prSet presAssocID="{F25A98A9-7461-C542-A590-8124250EBA66}" presName="background3" presStyleLbl="node3" presStyleIdx="6" presStyleCnt="7"/>
      <dgm:spPr/>
    </dgm:pt>
    <dgm:pt modelId="{A2DCC5B8-9B79-0C47-85B5-749044B285B3}" type="pres">
      <dgm:prSet presAssocID="{F25A98A9-7461-C542-A590-8124250EBA66}" presName="text3" presStyleLbl="fgAcc3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102D30-CD7D-3748-B916-5A18B12AB5C4}" type="pres">
      <dgm:prSet presAssocID="{F25A98A9-7461-C542-A590-8124250EBA66}" presName="hierChild4" presStyleCnt="0"/>
      <dgm:spPr/>
    </dgm:pt>
  </dgm:ptLst>
  <dgm:cxnLst>
    <dgm:cxn modelId="{57E1F647-285A-AD4E-BC7D-CE045B1F539E}" type="presOf" srcId="{C2EB0371-58F2-034B-8A16-49F7985C5CF2}" destId="{9CF41637-295F-1C47-B3DB-92B7990BDAE5}" srcOrd="0" destOrd="0" presId="urn:microsoft.com/office/officeart/2005/8/layout/hierarchy1"/>
    <dgm:cxn modelId="{37581DA7-80DF-5149-B40E-5B40BD96308B}" type="presOf" srcId="{0DA5A02A-7326-6D44-862A-AC26DD37B630}" destId="{F8BFD4C7-B305-8443-BCB2-728BDDBB8BCB}" srcOrd="0" destOrd="0" presId="urn:microsoft.com/office/officeart/2005/8/layout/hierarchy1"/>
    <dgm:cxn modelId="{6C8EC9D0-DF3B-D64D-BAD2-FCBD9BFE1330}" type="presOf" srcId="{DA770065-7375-344E-9CF6-57B8B8DD55E6}" destId="{299EDEF5-C4F5-994D-BCBC-927CE82DE477}" srcOrd="0" destOrd="0" presId="urn:microsoft.com/office/officeart/2005/8/layout/hierarchy1"/>
    <dgm:cxn modelId="{FE08B5FE-87A8-9142-9531-F47E9D130A3D}" srcId="{A187DA44-2F53-1E4C-A4BF-59CACC47E395}" destId="{F25A98A9-7461-C542-A590-8124250EBA66}" srcOrd="2" destOrd="0" parTransId="{20754DEA-A815-F348-AA5C-678771175F54}" sibTransId="{9427BCE9-770C-9E4A-8E25-07217734FE3E}"/>
    <dgm:cxn modelId="{AB0FD6C5-0788-2445-B077-125135D1A2AA}" type="presOf" srcId="{42564AC4-91DD-D94D-AAC9-E9B24BECD7A9}" destId="{1CB9EA86-D690-1643-B8B1-1AF2B5D63D23}" srcOrd="0" destOrd="0" presId="urn:microsoft.com/office/officeart/2005/8/layout/hierarchy1"/>
    <dgm:cxn modelId="{9D10AE06-A88C-B041-AEC5-2CAB5F14E066}" srcId="{2D36785A-F26F-6C4E-A403-613FFBBCA43E}" destId="{A187DA44-2F53-1E4C-A4BF-59CACC47E395}" srcOrd="2" destOrd="0" parTransId="{14326070-322D-234A-84E5-9A53EA300685}" sibTransId="{ACD8697F-A70D-3E48-A951-22BDF8999AFD}"/>
    <dgm:cxn modelId="{AFDFC688-F34B-3E4D-B973-F47ED244E925}" type="presOf" srcId="{48FAAFDC-D162-C840-9E50-AC19FD7D49D2}" destId="{F8B31BF8-7F8A-284F-B5B0-AE879EBBDAC4}" srcOrd="0" destOrd="0" presId="urn:microsoft.com/office/officeart/2005/8/layout/hierarchy1"/>
    <dgm:cxn modelId="{10216C44-AE05-4743-9519-F1CEEE98B4B1}" type="presOf" srcId="{2D36785A-F26F-6C4E-A403-613FFBBCA43E}" destId="{8A04A2A5-E6A2-4D45-B160-37654A361DBD}" srcOrd="0" destOrd="0" presId="urn:microsoft.com/office/officeart/2005/8/layout/hierarchy1"/>
    <dgm:cxn modelId="{B98AEF47-BF55-084D-BF68-28393826050C}" type="presOf" srcId="{5EC93B4C-8D0F-F345-A12D-C65B7A2E75C2}" destId="{70901057-7E68-D54C-8595-87E9486B714D}" srcOrd="0" destOrd="0" presId="urn:microsoft.com/office/officeart/2005/8/layout/hierarchy1"/>
    <dgm:cxn modelId="{F0953E44-340E-064F-8634-6E916A7DD9EA}" srcId="{E1133E68-182C-3C4E-AEDF-CE920C985BB9}" destId="{42564AC4-91DD-D94D-AAC9-E9B24BECD7A9}" srcOrd="0" destOrd="0" parTransId="{F7B4145D-F1FB-D246-AFC5-B632E32D9B1A}" sibTransId="{493C456C-601C-374B-8ED2-F732EA8AB19F}"/>
    <dgm:cxn modelId="{094096B2-EA03-C04F-87D2-E0CE763197A6}" type="presOf" srcId="{A8B85945-4B92-A240-BBD7-45BF8EF5A1B6}" destId="{A0E04C6F-0BA2-9F4B-B62A-A01A468046D0}" srcOrd="0" destOrd="0" presId="urn:microsoft.com/office/officeart/2005/8/layout/hierarchy1"/>
    <dgm:cxn modelId="{EE4DA6AB-961B-CA4F-B82B-06177D9289E3}" srcId="{E1133E68-182C-3C4E-AEDF-CE920C985BB9}" destId="{48FAAFDC-D162-C840-9E50-AC19FD7D49D2}" srcOrd="1" destOrd="0" parTransId="{27EBAA60-2FEA-8544-83F2-9024E74624FB}" sibTransId="{11B691BF-8B8E-7245-8095-3B8A1C0C028D}"/>
    <dgm:cxn modelId="{2F5B5F89-CD6B-084C-9084-176B5B40F576}" srcId="{2D36785A-F26F-6C4E-A403-613FFBBCA43E}" destId="{E1133E68-182C-3C4E-AEDF-CE920C985BB9}" srcOrd="0" destOrd="0" parTransId="{5EC93B4C-8D0F-F345-A12D-C65B7A2E75C2}" sibTransId="{EB668FB4-0585-244C-A659-4AEED62E26C7}"/>
    <dgm:cxn modelId="{5353CAB0-62D4-4848-9463-987E6AA910C2}" type="presOf" srcId="{A5C02A43-EC90-0943-97F9-95F67C4EDF25}" destId="{8ADEE2CF-284A-B740-96DE-22681C73E15A}" srcOrd="0" destOrd="0" presId="urn:microsoft.com/office/officeart/2005/8/layout/hierarchy1"/>
    <dgm:cxn modelId="{C8E47DD7-E802-8346-86A3-1124C5469F7B}" type="presOf" srcId="{A187DA44-2F53-1E4C-A4BF-59CACC47E395}" destId="{93B5BBDA-EFE1-6047-A065-AAB7255A05C3}" srcOrd="0" destOrd="0" presId="urn:microsoft.com/office/officeart/2005/8/layout/hierarchy1"/>
    <dgm:cxn modelId="{FDE74317-96B9-0D48-BCD9-2AB25A572843}" type="presOf" srcId="{5B136E26-5B50-174E-8C87-353917837C41}" destId="{79D3568A-83CA-0746-9E6F-B07054DF4716}" srcOrd="0" destOrd="0" presId="urn:microsoft.com/office/officeart/2005/8/layout/hierarchy1"/>
    <dgm:cxn modelId="{5522D160-86C8-4449-89D3-5C4246201A5A}" type="presOf" srcId="{27EBAA60-2FEA-8544-83F2-9024E74624FB}" destId="{12EF49B2-21FE-F043-85B6-2BC20F66FA1F}" srcOrd="0" destOrd="0" presId="urn:microsoft.com/office/officeart/2005/8/layout/hierarchy1"/>
    <dgm:cxn modelId="{AE15F088-8F64-3C44-9FCC-46EA109B3305}" type="presOf" srcId="{F7B4145D-F1FB-D246-AFC5-B632E32D9B1A}" destId="{D566E986-428E-A444-94D8-BC5700D28FC4}" srcOrd="0" destOrd="0" presId="urn:microsoft.com/office/officeart/2005/8/layout/hierarchy1"/>
    <dgm:cxn modelId="{61ABA3C0-CDCB-CB42-9266-1A29E83344BF}" type="presOf" srcId="{EB638C0D-A081-0D4C-B1A0-B1A161E53D55}" destId="{CF8E22C6-D3A3-0F40-BBF4-14406C91512C}" srcOrd="0" destOrd="0" presId="urn:microsoft.com/office/officeart/2005/8/layout/hierarchy1"/>
    <dgm:cxn modelId="{8DCD090D-20DE-6D47-98B8-5551302F1F8F}" type="presOf" srcId="{051E79F8-7F71-3D48-8C72-BEAA03BCBC9F}" destId="{7A475786-0B8A-EA45-A4A3-0C15BA874271}" srcOrd="0" destOrd="0" presId="urn:microsoft.com/office/officeart/2005/8/layout/hierarchy1"/>
    <dgm:cxn modelId="{1EEBC0A3-B114-774E-882B-E104E1BB3208}" type="presOf" srcId="{7CC3358A-41FD-2E48-A574-4303F8D5714A}" destId="{2F04458C-2C34-8E47-BF83-A71BB8FD5708}" srcOrd="0" destOrd="0" presId="urn:microsoft.com/office/officeart/2005/8/layout/hierarchy1"/>
    <dgm:cxn modelId="{C7FFCCF0-22EE-E245-BE87-35E80647C590}" srcId="{A187DA44-2F53-1E4C-A4BF-59CACC47E395}" destId="{EB638C0D-A081-0D4C-B1A0-B1A161E53D55}" srcOrd="1" destOrd="0" parTransId="{051E79F8-7F71-3D48-8C72-BEAA03BCBC9F}" sibTransId="{F1DDA12D-C0A1-6645-97A9-CCC138A79DB8}"/>
    <dgm:cxn modelId="{218EB820-145E-3B42-A8F9-84F50E673AFB}" type="presOf" srcId="{F8CFA8DA-A131-0944-B9DE-B3F89E3162B7}" destId="{F88300C7-A693-7B41-BE3D-8A207FCB9376}" srcOrd="0" destOrd="0" presId="urn:microsoft.com/office/officeart/2005/8/layout/hierarchy1"/>
    <dgm:cxn modelId="{BF3CF281-9CB8-ED48-98E7-7ECE40A76979}" srcId="{C2EB0371-58F2-034B-8A16-49F7985C5CF2}" destId="{2D36785A-F26F-6C4E-A403-613FFBBCA43E}" srcOrd="0" destOrd="0" parTransId="{572661D7-4573-814C-9B34-ED28D0784252}" sibTransId="{E4E5BF08-710C-2148-983C-E27E2DA4F239}"/>
    <dgm:cxn modelId="{3BCFF456-0A67-B547-B251-D438201F033C}" srcId="{2D36785A-F26F-6C4E-A403-613FFBBCA43E}" destId="{7CC3358A-41FD-2E48-A574-4303F8D5714A}" srcOrd="1" destOrd="0" parTransId="{DA770065-7375-344E-9CF6-57B8B8DD55E6}" sibTransId="{5EF1D4BB-9B39-B74C-B7F0-919C4A646828}"/>
    <dgm:cxn modelId="{10CA5E74-C768-F942-BC1E-602A1AA3A6CC}" type="presOf" srcId="{C790D56B-064C-B645-930F-4E2A131A9CD3}" destId="{355C3DEA-A0CD-9441-82A4-5FB74E6A41E3}" srcOrd="0" destOrd="0" presId="urn:microsoft.com/office/officeart/2005/8/layout/hierarchy1"/>
    <dgm:cxn modelId="{EEC8A8EB-AB6B-824D-88E8-A0B299518172}" type="presOf" srcId="{14326070-322D-234A-84E5-9A53EA300685}" destId="{C36772D3-83A4-B94D-9DE8-00CB30351363}" srcOrd="0" destOrd="0" presId="urn:microsoft.com/office/officeart/2005/8/layout/hierarchy1"/>
    <dgm:cxn modelId="{8A4A1E25-C7E8-6E4E-95C8-9BBBDC83353B}" srcId="{7CC3358A-41FD-2E48-A574-4303F8D5714A}" destId="{0DA5A02A-7326-6D44-862A-AC26DD37B630}" srcOrd="1" destOrd="0" parTransId="{5B136E26-5B50-174E-8C87-353917837C41}" sibTransId="{8438B71B-9BE6-9C45-A499-6099D1289F79}"/>
    <dgm:cxn modelId="{454AEFB5-DCD3-9B44-B689-A0C39A745544}" type="presOf" srcId="{20754DEA-A815-F348-AA5C-678771175F54}" destId="{9460D979-5967-2848-96AD-8A5D6FDEE678}" srcOrd="0" destOrd="0" presId="urn:microsoft.com/office/officeart/2005/8/layout/hierarchy1"/>
    <dgm:cxn modelId="{025ACB5B-62E9-734F-8D55-D2B3D501E651}" type="presOf" srcId="{E1133E68-182C-3C4E-AEDF-CE920C985BB9}" destId="{6F263A1C-9565-FB47-94E7-48C323F7353C}" srcOrd="0" destOrd="0" presId="urn:microsoft.com/office/officeart/2005/8/layout/hierarchy1"/>
    <dgm:cxn modelId="{6265AE66-E346-794B-95EF-31AF88B1AD0B}" srcId="{7CC3358A-41FD-2E48-A574-4303F8D5714A}" destId="{A8B85945-4B92-A240-BBD7-45BF8EF5A1B6}" srcOrd="0" destOrd="0" parTransId="{C790D56B-064C-B645-930F-4E2A131A9CD3}" sibTransId="{7A13B0D4-B42A-C945-95A3-3BCA5FC094E9}"/>
    <dgm:cxn modelId="{C579E804-93B9-2C43-A55C-487368355DB5}" type="presOf" srcId="{F25A98A9-7461-C542-A590-8124250EBA66}" destId="{A2DCC5B8-9B79-0C47-85B5-749044B285B3}" srcOrd="0" destOrd="0" presId="urn:microsoft.com/office/officeart/2005/8/layout/hierarchy1"/>
    <dgm:cxn modelId="{3CBB1DEC-B7A6-0048-8BD9-C689F5DFE1DA}" srcId="{A187DA44-2F53-1E4C-A4BF-59CACC47E395}" destId="{A5C02A43-EC90-0943-97F9-95F67C4EDF25}" srcOrd="0" destOrd="0" parTransId="{F8CFA8DA-A131-0944-B9DE-B3F89E3162B7}" sibTransId="{BC0C8E32-2658-AB4A-9FCF-8AEF62BFAF81}"/>
    <dgm:cxn modelId="{00E22F01-139D-5045-81E1-B02A024A25EC}" type="presParOf" srcId="{9CF41637-295F-1C47-B3DB-92B7990BDAE5}" destId="{D91238B4-2E83-C944-B4BA-4FB5E89896A0}" srcOrd="0" destOrd="0" presId="urn:microsoft.com/office/officeart/2005/8/layout/hierarchy1"/>
    <dgm:cxn modelId="{A42918A7-D3A0-9349-A9FC-33B381C3CF24}" type="presParOf" srcId="{D91238B4-2E83-C944-B4BA-4FB5E89896A0}" destId="{8F990D32-E3C1-A443-B085-C0440F0F4798}" srcOrd="0" destOrd="0" presId="urn:microsoft.com/office/officeart/2005/8/layout/hierarchy1"/>
    <dgm:cxn modelId="{60954CF6-236A-1E4F-BD87-296160CC600E}" type="presParOf" srcId="{8F990D32-E3C1-A443-B085-C0440F0F4798}" destId="{E469720B-95C3-7148-8602-63022C17BE87}" srcOrd="0" destOrd="0" presId="urn:microsoft.com/office/officeart/2005/8/layout/hierarchy1"/>
    <dgm:cxn modelId="{C6B708FD-7357-7B44-A7ED-46FDB4CB0AC0}" type="presParOf" srcId="{8F990D32-E3C1-A443-B085-C0440F0F4798}" destId="{8A04A2A5-E6A2-4D45-B160-37654A361DBD}" srcOrd="1" destOrd="0" presId="urn:microsoft.com/office/officeart/2005/8/layout/hierarchy1"/>
    <dgm:cxn modelId="{1DBC2AED-580D-654A-A473-8AFE6281BF91}" type="presParOf" srcId="{D91238B4-2E83-C944-B4BA-4FB5E89896A0}" destId="{F23C94D5-3271-4B4F-B692-11E0DE8FE351}" srcOrd="1" destOrd="0" presId="urn:microsoft.com/office/officeart/2005/8/layout/hierarchy1"/>
    <dgm:cxn modelId="{EA0F2297-E1DF-304C-906C-7D0C12DA6111}" type="presParOf" srcId="{F23C94D5-3271-4B4F-B692-11E0DE8FE351}" destId="{70901057-7E68-D54C-8595-87E9486B714D}" srcOrd="0" destOrd="0" presId="urn:microsoft.com/office/officeart/2005/8/layout/hierarchy1"/>
    <dgm:cxn modelId="{614971C4-3549-9641-8477-E2806096BC9B}" type="presParOf" srcId="{F23C94D5-3271-4B4F-B692-11E0DE8FE351}" destId="{500BD125-FBFF-DD42-9367-E2D350A57A44}" srcOrd="1" destOrd="0" presId="urn:microsoft.com/office/officeart/2005/8/layout/hierarchy1"/>
    <dgm:cxn modelId="{008877A3-FBBC-EB48-BE39-0BC0F673DDAF}" type="presParOf" srcId="{500BD125-FBFF-DD42-9367-E2D350A57A44}" destId="{751C26C2-16A5-6444-BD55-4F37543D6728}" srcOrd="0" destOrd="0" presId="urn:microsoft.com/office/officeart/2005/8/layout/hierarchy1"/>
    <dgm:cxn modelId="{AF0BCEA1-DAC3-9149-9379-297A4C84C2DF}" type="presParOf" srcId="{751C26C2-16A5-6444-BD55-4F37543D6728}" destId="{2A596CBE-1D19-7B42-957A-191E0594E135}" srcOrd="0" destOrd="0" presId="urn:microsoft.com/office/officeart/2005/8/layout/hierarchy1"/>
    <dgm:cxn modelId="{98F3AAF6-A349-E14D-9F8F-C5617A2ADA40}" type="presParOf" srcId="{751C26C2-16A5-6444-BD55-4F37543D6728}" destId="{6F263A1C-9565-FB47-94E7-48C323F7353C}" srcOrd="1" destOrd="0" presId="urn:microsoft.com/office/officeart/2005/8/layout/hierarchy1"/>
    <dgm:cxn modelId="{FC11F36A-5183-CF4D-9F46-12CA676CAEBB}" type="presParOf" srcId="{500BD125-FBFF-DD42-9367-E2D350A57A44}" destId="{F9208787-F3A1-8246-BAAF-41C59C7004A4}" srcOrd="1" destOrd="0" presId="urn:microsoft.com/office/officeart/2005/8/layout/hierarchy1"/>
    <dgm:cxn modelId="{30624127-7FA7-D04D-899E-EBAE8723B390}" type="presParOf" srcId="{F9208787-F3A1-8246-BAAF-41C59C7004A4}" destId="{D566E986-428E-A444-94D8-BC5700D28FC4}" srcOrd="0" destOrd="0" presId="urn:microsoft.com/office/officeart/2005/8/layout/hierarchy1"/>
    <dgm:cxn modelId="{383500FC-8F9A-2F48-AEDF-D3743FFD3143}" type="presParOf" srcId="{F9208787-F3A1-8246-BAAF-41C59C7004A4}" destId="{1C36A70B-3D8E-C34D-BF62-5BF5D71D9638}" srcOrd="1" destOrd="0" presId="urn:microsoft.com/office/officeart/2005/8/layout/hierarchy1"/>
    <dgm:cxn modelId="{678DF36B-1C97-DC49-B905-6A8014B75A65}" type="presParOf" srcId="{1C36A70B-3D8E-C34D-BF62-5BF5D71D9638}" destId="{9EAFC5F2-0F65-024C-9C25-0DE488DBF1B3}" srcOrd="0" destOrd="0" presId="urn:microsoft.com/office/officeart/2005/8/layout/hierarchy1"/>
    <dgm:cxn modelId="{645F7A04-2265-2341-9F75-B388ADF77320}" type="presParOf" srcId="{9EAFC5F2-0F65-024C-9C25-0DE488DBF1B3}" destId="{BECC5840-2974-504B-AE47-BC78058978C7}" srcOrd="0" destOrd="0" presId="urn:microsoft.com/office/officeart/2005/8/layout/hierarchy1"/>
    <dgm:cxn modelId="{6150484F-146F-C642-B39E-BCC9F3FF853A}" type="presParOf" srcId="{9EAFC5F2-0F65-024C-9C25-0DE488DBF1B3}" destId="{1CB9EA86-D690-1643-B8B1-1AF2B5D63D23}" srcOrd="1" destOrd="0" presId="urn:microsoft.com/office/officeart/2005/8/layout/hierarchy1"/>
    <dgm:cxn modelId="{482F4198-15F8-DE47-935E-B9F20AD9B555}" type="presParOf" srcId="{1C36A70B-3D8E-C34D-BF62-5BF5D71D9638}" destId="{C2CF1209-3C29-6245-819C-BB16B6234535}" srcOrd="1" destOrd="0" presId="urn:microsoft.com/office/officeart/2005/8/layout/hierarchy1"/>
    <dgm:cxn modelId="{88F47242-633B-6448-989D-06C441203672}" type="presParOf" srcId="{F9208787-F3A1-8246-BAAF-41C59C7004A4}" destId="{12EF49B2-21FE-F043-85B6-2BC20F66FA1F}" srcOrd="2" destOrd="0" presId="urn:microsoft.com/office/officeart/2005/8/layout/hierarchy1"/>
    <dgm:cxn modelId="{4045E119-8C98-BA40-B0B9-1546A09EFFBB}" type="presParOf" srcId="{F9208787-F3A1-8246-BAAF-41C59C7004A4}" destId="{5C4BB68F-4798-6246-9BA6-93E218AE178D}" srcOrd="3" destOrd="0" presId="urn:microsoft.com/office/officeart/2005/8/layout/hierarchy1"/>
    <dgm:cxn modelId="{E67CBB83-E7C2-A842-A753-78CF49588B8A}" type="presParOf" srcId="{5C4BB68F-4798-6246-9BA6-93E218AE178D}" destId="{23A8BEAD-C111-BF4F-A8AF-CA119562481D}" srcOrd="0" destOrd="0" presId="urn:microsoft.com/office/officeart/2005/8/layout/hierarchy1"/>
    <dgm:cxn modelId="{CF148DFB-C72D-8248-BFB3-0BD3A2FBE589}" type="presParOf" srcId="{23A8BEAD-C111-BF4F-A8AF-CA119562481D}" destId="{43939F1F-F9CA-C843-88A9-1E8CE589E701}" srcOrd="0" destOrd="0" presId="urn:microsoft.com/office/officeart/2005/8/layout/hierarchy1"/>
    <dgm:cxn modelId="{DC3158AF-A887-4E44-AA22-BD07245A4FC1}" type="presParOf" srcId="{23A8BEAD-C111-BF4F-A8AF-CA119562481D}" destId="{F8B31BF8-7F8A-284F-B5B0-AE879EBBDAC4}" srcOrd="1" destOrd="0" presId="urn:microsoft.com/office/officeart/2005/8/layout/hierarchy1"/>
    <dgm:cxn modelId="{8B388371-A279-FD44-8276-DF9719CE697B}" type="presParOf" srcId="{5C4BB68F-4798-6246-9BA6-93E218AE178D}" destId="{1059C95E-7F81-1140-B756-71B30B1CFBFE}" srcOrd="1" destOrd="0" presId="urn:microsoft.com/office/officeart/2005/8/layout/hierarchy1"/>
    <dgm:cxn modelId="{DCE2279E-0F5C-3E43-979F-8AC2C68E18C4}" type="presParOf" srcId="{F23C94D5-3271-4B4F-B692-11E0DE8FE351}" destId="{299EDEF5-C4F5-994D-BCBC-927CE82DE477}" srcOrd="2" destOrd="0" presId="urn:microsoft.com/office/officeart/2005/8/layout/hierarchy1"/>
    <dgm:cxn modelId="{2EDA486F-B5A3-C84C-9D85-7CCC081942ED}" type="presParOf" srcId="{F23C94D5-3271-4B4F-B692-11E0DE8FE351}" destId="{8292FDCE-2E33-0643-B759-AB1B3C346007}" srcOrd="3" destOrd="0" presId="urn:microsoft.com/office/officeart/2005/8/layout/hierarchy1"/>
    <dgm:cxn modelId="{DE9FF3D2-EEC9-6441-9513-20DAB54B7576}" type="presParOf" srcId="{8292FDCE-2E33-0643-B759-AB1B3C346007}" destId="{845B345A-02D8-8D43-92F7-F0EAEA428F47}" srcOrd="0" destOrd="0" presId="urn:microsoft.com/office/officeart/2005/8/layout/hierarchy1"/>
    <dgm:cxn modelId="{3E1AB622-3FAF-8140-B11D-A28E726858C9}" type="presParOf" srcId="{845B345A-02D8-8D43-92F7-F0EAEA428F47}" destId="{80DA5A0E-7F8B-4B4B-8D33-9B04C5C0C56E}" srcOrd="0" destOrd="0" presId="urn:microsoft.com/office/officeart/2005/8/layout/hierarchy1"/>
    <dgm:cxn modelId="{EBD946C3-C216-F94B-95B6-6D0444AB28AC}" type="presParOf" srcId="{845B345A-02D8-8D43-92F7-F0EAEA428F47}" destId="{2F04458C-2C34-8E47-BF83-A71BB8FD5708}" srcOrd="1" destOrd="0" presId="urn:microsoft.com/office/officeart/2005/8/layout/hierarchy1"/>
    <dgm:cxn modelId="{EF2F1999-609E-E643-9B2F-2B6F0E7F5BBF}" type="presParOf" srcId="{8292FDCE-2E33-0643-B759-AB1B3C346007}" destId="{A7E2CA5D-900B-5B40-A909-71977B7B1F8B}" srcOrd="1" destOrd="0" presId="urn:microsoft.com/office/officeart/2005/8/layout/hierarchy1"/>
    <dgm:cxn modelId="{4BD231DB-26B6-664B-B9B7-DA6989F1ED22}" type="presParOf" srcId="{A7E2CA5D-900B-5B40-A909-71977B7B1F8B}" destId="{355C3DEA-A0CD-9441-82A4-5FB74E6A41E3}" srcOrd="0" destOrd="0" presId="urn:microsoft.com/office/officeart/2005/8/layout/hierarchy1"/>
    <dgm:cxn modelId="{3ED34A4A-0739-154F-9B6F-89F347B9C8D4}" type="presParOf" srcId="{A7E2CA5D-900B-5B40-A909-71977B7B1F8B}" destId="{8D5C48FC-73FF-C04E-8770-186372CB8D29}" srcOrd="1" destOrd="0" presId="urn:microsoft.com/office/officeart/2005/8/layout/hierarchy1"/>
    <dgm:cxn modelId="{59C827AA-347A-1545-B627-E305A34C6A1F}" type="presParOf" srcId="{8D5C48FC-73FF-C04E-8770-186372CB8D29}" destId="{A2273EBE-C343-CD4F-9EBA-9A9778C1E821}" srcOrd="0" destOrd="0" presId="urn:microsoft.com/office/officeart/2005/8/layout/hierarchy1"/>
    <dgm:cxn modelId="{FF16A4F7-2CE1-5640-B397-30CEF79B5831}" type="presParOf" srcId="{A2273EBE-C343-CD4F-9EBA-9A9778C1E821}" destId="{C5CB119B-11D1-8A46-B98A-2F841CB2AE8E}" srcOrd="0" destOrd="0" presId="urn:microsoft.com/office/officeart/2005/8/layout/hierarchy1"/>
    <dgm:cxn modelId="{0EBFBAB4-A0E2-3B4E-968C-3FE065539D03}" type="presParOf" srcId="{A2273EBE-C343-CD4F-9EBA-9A9778C1E821}" destId="{A0E04C6F-0BA2-9F4B-B62A-A01A468046D0}" srcOrd="1" destOrd="0" presId="urn:microsoft.com/office/officeart/2005/8/layout/hierarchy1"/>
    <dgm:cxn modelId="{787B6B32-2B87-974D-8078-F58E8FC078AE}" type="presParOf" srcId="{8D5C48FC-73FF-C04E-8770-186372CB8D29}" destId="{92D2B03E-89B7-8B44-990C-8CD6016642D4}" srcOrd="1" destOrd="0" presId="urn:microsoft.com/office/officeart/2005/8/layout/hierarchy1"/>
    <dgm:cxn modelId="{E5AE63EB-74F8-634E-8498-57EB81FCEBA4}" type="presParOf" srcId="{A7E2CA5D-900B-5B40-A909-71977B7B1F8B}" destId="{79D3568A-83CA-0746-9E6F-B07054DF4716}" srcOrd="2" destOrd="0" presId="urn:microsoft.com/office/officeart/2005/8/layout/hierarchy1"/>
    <dgm:cxn modelId="{92D37A09-A873-E546-84AD-AB02EC356C7B}" type="presParOf" srcId="{A7E2CA5D-900B-5B40-A909-71977B7B1F8B}" destId="{A5E93BC4-383D-9749-B9C7-C7EFB2D3E63A}" srcOrd="3" destOrd="0" presId="urn:microsoft.com/office/officeart/2005/8/layout/hierarchy1"/>
    <dgm:cxn modelId="{343DC890-9EF3-E74B-B78A-1AECF88DD9BC}" type="presParOf" srcId="{A5E93BC4-383D-9749-B9C7-C7EFB2D3E63A}" destId="{0D4CC860-37E5-6446-A5DB-7BD5BD7CE84A}" srcOrd="0" destOrd="0" presId="urn:microsoft.com/office/officeart/2005/8/layout/hierarchy1"/>
    <dgm:cxn modelId="{BFC98E30-6FDA-724F-8A13-F905A1446678}" type="presParOf" srcId="{0D4CC860-37E5-6446-A5DB-7BD5BD7CE84A}" destId="{F9A81106-A8E2-1548-8389-510EF71A5791}" srcOrd="0" destOrd="0" presId="urn:microsoft.com/office/officeart/2005/8/layout/hierarchy1"/>
    <dgm:cxn modelId="{0540550B-E3A8-6047-8D24-F67B6A49B36B}" type="presParOf" srcId="{0D4CC860-37E5-6446-A5DB-7BD5BD7CE84A}" destId="{F8BFD4C7-B305-8443-BCB2-728BDDBB8BCB}" srcOrd="1" destOrd="0" presId="urn:microsoft.com/office/officeart/2005/8/layout/hierarchy1"/>
    <dgm:cxn modelId="{FCAB65D9-D9B0-A44B-B0AE-A8E3781CF1D7}" type="presParOf" srcId="{A5E93BC4-383D-9749-B9C7-C7EFB2D3E63A}" destId="{BB62C031-6CD9-FE43-A2C1-288AAFA7A160}" srcOrd="1" destOrd="0" presId="urn:microsoft.com/office/officeart/2005/8/layout/hierarchy1"/>
    <dgm:cxn modelId="{78E9F8FF-5319-7247-A8F1-3A181A8AA163}" type="presParOf" srcId="{F23C94D5-3271-4B4F-B692-11E0DE8FE351}" destId="{C36772D3-83A4-B94D-9DE8-00CB30351363}" srcOrd="4" destOrd="0" presId="urn:microsoft.com/office/officeart/2005/8/layout/hierarchy1"/>
    <dgm:cxn modelId="{5E32F940-8DF5-3F43-B37F-A0642769057C}" type="presParOf" srcId="{F23C94D5-3271-4B4F-B692-11E0DE8FE351}" destId="{0799DF0A-E27A-7348-90D9-5EE8548C5928}" srcOrd="5" destOrd="0" presId="urn:microsoft.com/office/officeart/2005/8/layout/hierarchy1"/>
    <dgm:cxn modelId="{75F0127E-3512-E844-9E26-0957868FC6E2}" type="presParOf" srcId="{0799DF0A-E27A-7348-90D9-5EE8548C5928}" destId="{0F8287F5-E15F-F445-89A0-A4D4A957FDB1}" srcOrd="0" destOrd="0" presId="urn:microsoft.com/office/officeart/2005/8/layout/hierarchy1"/>
    <dgm:cxn modelId="{BD277D22-AFA9-5844-91AF-F948430E2231}" type="presParOf" srcId="{0F8287F5-E15F-F445-89A0-A4D4A957FDB1}" destId="{AD175679-E36D-E840-A342-2AB179EB901F}" srcOrd="0" destOrd="0" presId="urn:microsoft.com/office/officeart/2005/8/layout/hierarchy1"/>
    <dgm:cxn modelId="{94206291-D54A-904D-8E7F-BFBF86CB0007}" type="presParOf" srcId="{0F8287F5-E15F-F445-89A0-A4D4A957FDB1}" destId="{93B5BBDA-EFE1-6047-A065-AAB7255A05C3}" srcOrd="1" destOrd="0" presId="urn:microsoft.com/office/officeart/2005/8/layout/hierarchy1"/>
    <dgm:cxn modelId="{C9C122B1-EE1A-9441-A1D7-03E4AA52D1F4}" type="presParOf" srcId="{0799DF0A-E27A-7348-90D9-5EE8548C5928}" destId="{FE14C947-7A4D-424A-9C98-018BA99825B3}" srcOrd="1" destOrd="0" presId="urn:microsoft.com/office/officeart/2005/8/layout/hierarchy1"/>
    <dgm:cxn modelId="{92FDE942-7929-C243-8EDB-8DA6DF4D114A}" type="presParOf" srcId="{FE14C947-7A4D-424A-9C98-018BA99825B3}" destId="{F88300C7-A693-7B41-BE3D-8A207FCB9376}" srcOrd="0" destOrd="0" presId="urn:microsoft.com/office/officeart/2005/8/layout/hierarchy1"/>
    <dgm:cxn modelId="{6543441D-B967-ED4D-93D6-6E7ABD91E3A3}" type="presParOf" srcId="{FE14C947-7A4D-424A-9C98-018BA99825B3}" destId="{B60BF2B8-2ADD-9A48-8914-243D81CD3B08}" srcOrd="1" destOrd="0" presId="urn:microsoft.com/office/officeart/2005/8/layout/hierarchy1"/>
    <dgm:cxn modelId="{C629B1E6-6C73-C54D-BF17-E4E4FAC9A4D4}" type="presParOf" srcId="{B60BF2B8-2ADD-9A48-8914-243D81CD3B08}" destId="{0A0E6322-0BDA-6743-A2E4-C9EA0CD2A1C8}" srcOrd="0" destOrd="0" presId="urn:microsoft.com/office/officeart/2005/8/layout/hierarchy1"/>
    <dgm:cxn modelId="{F6A92B61-4A25-D14D-8B05-D737847A82D5}" type="presParOf" srcId="{0A0E6322-0BDA-6743-A2E4-C9EA0CD2A1C8}" destId="{549847EE-08FE-7F48-9FA8-C61BF6BED4EB}" srcOrd="0" destOrd="0" presId="urn:microsoft.com/office/officeart/2005/8/layout/hierarchy1"/>
    <dgm:cxn modelId="{302EEBAB-AB44-AF48-A255-128FE0902942}" type="presParOf" srcId="{0A0E6322-0BDA-6743-A2E4-C9EA0CD2A1C8}" destId="{8ADEE2CF-284A-B740-96DE-22681C73E15A}" srcOrd="1" destOrd="0" presId="urn:microsoft.com/office/officeart/2005/8/layout/hierarchy1"/>
    <dgm:cxn modelId="{49F395DB-20AF-B24B-80AC-218245D6AE48}" type="presParOf" srcId="{B60BF2B8-2ADD-9A48-8914-243D81CD3B08}" destId="{7F97A66E-EBF9-1645-9C45-B66436F9EE0B}" srcOrd="1" destOrd="0" presId="urn:microsoft.com/office/officeart/2005/8/layout/hierarchy1"/>
    <dgm:cxn modelId="{0F18DACD-D38C-384D-8BE2-95FFAB4FD795}" type="presParOf" srcId="{FE14C947-7A4D-424A-9C98-018BA99825B3}" destId="{7A475786-0B8A-EA45-A4A3-0C15BA874271}" srcOrd="2" destOrd="0" presId="urn:microsoft.com/office/officeart/2005/8/layout/hierarchy1"/>
    <dgm:cxn modelId="{4F778B25-693A-2F45-A5A6-F250A853A779}" type="presParOf" srcId="{FE14C947-7A4D-424A-9C98-018BA99825B3}" destId="{A3364E27-7B33-3546-8A3F-6D8E5D060B9A}" srcOrd="3" destOrd="0" presId="urn:microsoft.com/office/officeart/2005/8/layout/hierarchy1"/>
    <dgm:cxn modelId="{2417E1CC-0DE0-EC48-9DF0-11AA8DB3A083}" type="presParOf" srcId="{A3364E27-7B33-3546-8A3F-6D8E5D060B9A}" destId="{1DBB20E3-D97C-7947-AC6A-1500389FF6A6}" srcOrd="0" destOrd="0" presId="urn:microsoft.com/office/officeart/2005/8/layout/hierarchy1"/>
    <dgm:cxn modelId="{AB9EBABA-0AC7-EC47-818C-1A2C4DE38C65}" type="presParOf" srcId="{1DBB20E3-D97C-7947-AC6A-1500389FF6A6}" destId="{8716AFDB-0F29-0E4D-84A5-54794101CC7F}" srcOrd="0" destOrd="0" presId="urn:microsoft.com/office/officeart/2005/8/layout/hierarchy1"/>
    <dgm:cxn modelId="{E7F7E2F5-D67D-5D4E-B37F-D7564DF14CF1}" type="presParOf" srcId="{1DBB20E3-D97C-7947-AC6A-1500389FF6A6}" destId="{CF8E22C6-D3A3-0F40-BBF4-14406C91512C}" srcOrd="1" destOrd="0" presId="urn:microsoft.com/office/officeart/2005/8/layout/hierarchy1"/>
    <dgm:cxn modelId="{6ACD837C-24A9-F540-9C5C-0E53EB5DB641}" type="presParOf" srcId="{A3364E27-7B33-3546-8A3F-6D8E5D060B9A}" destId="{9943A925-39B9-A649-BE25-A508AC6674E8}" srcOrd="1" destOrd="0" presId="urn:microsoft.com/office/officeart/2005/8/layout/hierarchy1"/>
    <dgm:cxn modelId="{71B3153D-49BF-6543-B08D-43C69E5F37AE}" type="presParOf" srcId="{FE14C947-7A4D-424A-9C98-018BA99825B3}" destId="{9460D979-5967-2848-96AD-8A5D6FDEE678}" srcOrd="4" destOrd="0" presId="urn:microsoft.com/office/officeart/2005/8/layout/hierarchy1"/>
    <dgm:cxn modelId="{9F32CFA0-3E29-BE40-B40E-70683A6636BF}" type="presParOf" srcId="{FE14C947-7A4D-424A-9C98-018BA99825B3}" destId="{229216EC-97DB-9B44-80AC-6F72BDAEEC33}" srcOrd="5" destOrd="0" presId="urn:microsoft.com/office/officeart/2005/8/layout/hierarchy1"/>
    <dgm:cxn modelId="{C2062D0E-AAD0-4047-83E6-EC9D5DCE5693}" type="presParOf" srcId="{229216EC-97DB-9B44-80AC-6F72BDAEEC33}" destId="{50660D31-BD84-D746-AE90-0B347D873273}" srcOrd="0" destOrd="0" presId="urn:microsoft.com/office/officeart/2005/8/layout/hierarchy1"/>
    <dgm:cxn modelId="{EC658765-C907-FE4B-A36E-9B440C77768D}" type="presParOf" srcId="{50660D31-BD84-D746-AE90-0B347D873273}" destId="{EA0E50DF-F13D-6647-AEE9-83E5E4E9D9A7}" srcOrd="0" destOrd="0" presId="urn:microsoft.com/office/officeart/2005/8/layout/hierarchy1"/>
    <dgm:cxn modelId="{E6C00A97-4020-F14E-8D4D-82C6C39B0666}" type="presParOf" srcId="{50660D31-BD84-D746-AE90-0B347D873273}" destId="{A2DCC5B8-9B79-0C47-85B5-749044B285B3}" srcOrd="1" destOrd="0" presId="urn:microsoft.com/office/officeart/2005/8/layout/hierarchy1"/>
    <dgm:cxn modelId="{91379616-338D-7749-A7E5-A811A015895D}" type="presParOf" srcId="{229216EC-97DB-9B44-80AC-6F72BDAEEC33}" destId="{1B102D30-CD7D-3748-B916-5A18B12AB5C4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C6F30C-2712-F144-A30E-B78E58CC9B48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F0DD7A-9DAC-624C-8A13-195FB57C2EE9}">
      <dgm:prSet phldrT="[Text]" custT="1"/>
      <dgm:spPr/>
      <dgm:t>
        <a:bodyPr/>
        <a:lstStyle/>
        <a:p>
          <a:r>
            <a:rPr lang="en-US" sz="18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According to progress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6A5D992-9189-0044-A661-75434B9519FB}" type="parTrans" cxnId="{3F2F2910-AF30-5D49-B92B-3A3E0C79A8AF}">
      <dgm:prSet/>
      <dgm:spPr/>
      <dgm:t>
        <a:bodyPr/>
        <a:lstStyle/>
        <a:p>
          <a:endParaRPr lang="en-US"/>
        </a:p>
      </dgm:t>
    </dgm:pt>
    <dgm:pt modelId="{6F226F9D-1FC8-3740-BE41-68A4FCE8BB16}" type="sibTrans" cxnId="{3F2F2910-AF30-5D49-B92B-3A3E0C79A8AF}">
      <dgm:prSet/>
      <dgm:spPr/>
      <dgm:t>
        <a:bodyPr/>
        <a:lstStyle/>
        <a:p>
          <a:endParaRPr lang="en-US"/>
        </a:p>
      </dgm:t>
    </dgm:pt>
    <dgm:pt modelId="{A9A4B107-ADBC-2F46-B050-B1AE3778B211}">
      <dgm:prSet phldrT="[Text]" custT="1"/>
      <dgm:spPr/>
      <dgm:t>
        <a:bodyPr/>
        <a:lstStyle/>
        <a:p>
          <a:r>
            <a:rPr lang="en-US" sz="1800" b="1" i="1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benign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4D018373-2B13-8641-8FC9-B997355863BB}" type="parTrans" cxnId="{47299697-55D9-7943-90FF-D6E44CF75833}">
      <dgm:prSet/>
      <dgm:spPr/>
      <dgm:t>
        <a:bodyPr/>
        <a:lstStyle/>
        <a:p>
          <a:endParaRPr lang="en-US"/>
        </a:p>
      </dgm:t>
    </dgm:pt>
    <dgm:pt modelId="{474A8C31-FAFE-E244-8064-3A9ED6A66665}" type="sibTrans" cxnId="{47299697-55D9-7943-90FF-D6E44CF75833}">
      <dgm:prSet/>
      <dgm:spPr/>
      <dgm:t>
        <a:bodyPr/>
        <a:lstStyle/>
        <a:p>
          <a:endParaRPr lang="en-US"/>
        </a:p>
      </dgm:t>
    </dgm:pt>
    <dgm:pt modelId="{24D02EAD-5DB9-C741-9FC9-7266801EC230}">
      <dgm:prSet phldrT="[Text]" custT="1"/>
      <dgm:spPr/>
      <dgm:t>
        <a:bodyPr/>
        <a:lstStyle/>
        <a:p>
          <a:r>
            <a:rPr lang="en-US" sz="16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Adenomatous</a:t>
          </a:r>
          <a:r>
            <a:rPr lang="en-US" sz="16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polyps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B756762A-7F95-A543-BA71-DBA9B6D08F9F}" type="parTrans" cxnId="{FAF909AB-C8C6-1049-8772-342D3BC0AE8F}">
      <dgm:prSet/>
      <dgm:spPr/>
      <dgm:t>
        <a:bodyPr/>
        <a:lstStyle/>
        <a:p>
          <a:endParaRPr lang="en-US"/>
        </a:p>
      </dgm:t>
    </dgm:pt>
    <dgm:pt modelId="{E062354A-7193-8642-9549-8B0718803CD2}" type="sibTrans" cxnId="{FAF909AB-C8C6-1049-8772-342D3BC0AE8F}">
      <dgm:prSet/>
      <dgm:spPr/>
      <dgm:t>
        <a:bodyPr/>
        <a:lstStyle/>
        <a:p>
          <a:endParaRPr lang="en-US"/>
        </a:p>
      </dgm:t>
    </dgm:pt>
    <dgm:pt modelId="{95125F35-A455-824E-B1DA-20A50BC29379}">
      <dgm:prSet phldrT="[Text]"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lipoma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300BF077-A2A1-CB41-9481-970D809C6EBD}" type="parTrans" cxnId="{8F75D750-640E-F243-A495-4A9400FE4E11}">
      <dgm:prSet/>
      <dgm:spPr/>
      <dgm:t>
        <a:bodyPr/>
        <a:lstStyle/>
        <a:p>
          <a:endParaRPr lang="en-US"/>
        </a:p>
      </dgm:t>
    </dgm:pt>
    <dgm:pt modelId="{09A7F64B-205D-3845-9515-9AC9F25D2524}" type="sibTrans" cxnId="{8F75D750-640E-F243-A495-4A9400FE4E11}">
      <dgm:prSet/>
      <dgm:spPr/>
      <dgm:t>
        <a:bodyPr/>
        <a:lstStyle/>
        <a:p>
          <a:endParaRPr lang="en-US"/>
        </a:p>
      </dgm:t>
    </dgm:pt>
    <dgm:pt modelId="{17CB0C99-F390-5446-BEE9-612B6FE173E1}">
      <dgm:prSet phldrT="[Text]" custT="1"/>
      <dgm:spPr/>
      <dgm:t>
        <a:bodyPr/>
        <a:lstStyle/>
        <a:p>
          <a:r>
            <a:rPr lang="en-US" sz="1800" b="1" i="1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malign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685966F-ACDE-A741-847A-1FDF287E3E77}" type="parTrans" cxnId="{BEC47A9B-04C4-8445-BF79-8D7CA66AECC6}">
      <dgm:prSet/>
      <dgm:spPr/>
      <dgm:t>
        <a:bodyPr/>
        <a:lstStyle/>
        <a:p>
          <a:endParaRPr lang="en-US"/>
        </a:p>
      </dgm:t>
    </dgm:pt>
    <dgm:pt modelId="{BE7EF671-DAA6-EA49-972B-455980E2D2C0}" type="sibTrans" cxnId="{BEC47A9B-04C4-8445-BF79-8D7CA66AECC6}">
      <dgm:prSet/>
      <dgm:spPr/>
      <dgm:t>
        <a:bodyPr/>
        <a:lstStyle/>
        <a:p>
          <a:endParaRPr lang="en-US"/>
        </a:p>
      </dgm:t>
    </dgm:pt>
    <dgm:pt modelId="{24BE5DE8-53B0-634F-91A1-1F7DDD49D013}">
      <dgm:prSet phldrT="[Text]" custT="1"/>
      <dgm:spPr/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ar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i-noma </a:t>
          </a: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(95%)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753CF889-C9F4-FF46-BF4B-FA7460E54162}" type="parTrans" cxnId="{C8BC3C5C-AF2C-4C4B-BEF0-EE3A8C022F23}">
      <dgm:prSet/>
      <dgm:spPr/>
      <dgm:t>
        <a:bodyPr/>
        <a:lstStyle/>
        <a:p>
          <a:endParaRPr lang="en-US"/>
        </a:p>
      </dgm:t>
    </dgm:pt>
    <dgm:pt modelId="{5E441A38-D6AA-0C4F-A594-DDA6A6EED550}" type="sibTrans" cxnId="{C8BC3C5C-AF2C-4C4B-BEF0-EE3A8C022F23}">
      <dgm:prSet/>
      <dgm:spPr/>
      <dgm:t>
        <a:bodyPr/>
        <a:lstStyle/>
        <a:p>
          <a:endParaRPr lang="en-US"/>
        </a:p>
      </dgm:t>
    </dgm:pt>
    <dgm:pt modelId="{2299E8D7-D513-F042-A762-05D401DC2F56}">
      <dgm:prSet custT="1"/>
      <dgm:spPr/>
      <dgm:t>
        <a:bodyPr/>
        <a:lstStyle/>
        <a:p>
          <a:r>
            <a:rPr lang="en-US" sz="1800" b="1" i="1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intermediate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65B5AF0-A58F-DF47-B109-14A9A619A2F3}" type="parTrans" cxnId="{40DE8DF3-A670-FC49-98C3-D5859E4863BD}">
      <dgm:prSet/>
      <dgm:spPr/>
      <dgm:t>
        <a:bodyPr/>
        <a:lstStyle/>
        <a:p>
          <a:endParaRPr lang="en-US"/>
        </a:p>
      </dgm:t>
    </dgm:pt>
    <dgm:pt modelId="{E6754668-4A3D-6F42-8046-11F9E9B74DEB}" type="sibTrans" cxnId="{40DE8DF3-A670-FC49-98C3-D5859E4863BD}">
      <dgm:prSet/>
      <dgm:spPr/>
      <dgm:t>
        <a:bodyPr/>
        <a:lstStyle/>
        <a:p>
          <a:endParaRPr lang="en-US"/>
        </a:p>
      </dgm:t>
    </dgm:pt>
    <dgm:pt modelId="{60270A33-004D-8640-8212-08CFBE99176A}">
      <dgm:prSet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ph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 </a:t>
          </a:r>
          <a:endParaRPr lang="az-Latn-AZ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(3-5%)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53A2E1A-8E38-284A-91D4-5BFEAE859CF6}" type="parTrans" cxnId="{BF5371F2-EF3F-3E4A-AAA9-6C1465470740}">
      <dgm:prSet/>
      <dgm:spPr/>
      <dgm:t>
        <a:bodyPr/>
        <a:lstStyle/>
        <a:p>
          <a:endParaRPr lang="en-US"/>
        </a:p>
      </dgm:t>
    </dgm:pt>
    <dgm:pt modelId="{055295DC-96B7-1B4D-A609-7C0E64FFFCDD}" type="sibTrans" cxnId="{BF5371F2-EF3F-3E4A-AAA9-6C1465470740}">
      <dgm:prSet/>
      <dgm:spPr/>
      <dgm:t>
        <a:bodyPr/>
        <a:lstStyle/>
        <a:p>
          <a:endParaRPr lang="en-US"/>
        </a:p>
      </dgm:t>
    </dgm:pt>
    <dgm:pt modelId="{64BD82F5-B7A3-0248-882C-4A2FA09CAB53}">
      <dgm:prSet custT="1"/>
      <dgm:spPr/>
      <dgm:t>
        <a:bodyPr/>
        <a:lstStyle/>
        <a:p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GIST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(1-5%)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F2E7E63-4336-DC4D-9821-825AB626E361}" type="parTrans" cxnId="{4CC595EA-E063-F343-BE53-7FD446FD9D72}">
      <dgm:prSet/>
      <dgm:spPr/>
      <dgm:t>
        <a:bodyPr/>
        <a:lstStyle/>
        <a:p>
          <a:endParaRPr lang="en-US"/>
        </a:p>
      </dgm:t>
    </dgm:pt>
    <dgm:pt modelId="{5D388C4A-6404-6B4A-AE86-86DC95F2D365}" type="sibTrans" cxnId="{4CC595EA-E063-F343-BE53-7FD446FD9D72}">
      <dgm:prSet/>
      <dgm:spPr/>
      <dgm:t>
        <a:bodyPr/>
        <a:lstStyle/>
        <a:p>
          <a:endParaRPr lang="en-US"/>
        </a:p>
      </dgm:t>
    </dgm:pt>
    <dgm:pt modelId="{B3EE2C86-5937-AB48-AFC1-3B40512E6AAA}">
      <dgm:prSet custT="1"/>
      <dgm:spPr/>
      <dgm:t>
        <a:bodyPr/>
        <a:lstStyle/>
        <a:p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</a:t>
          </a:r>
          <a:r>
            <a:rPr lang="en-US" sz="1800" b="0" i="0" u="none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osar-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DA633AB-BD15-0848-9F87-EDEDE88F5346}" type="parTrans" cxnId="{7E95289C-1522-9A4F-BF23-11CBFDF45E08}">
      <dgm:prSet/>
      <dgm:spPr/>
      <dgm:t>
        <a:bodyPr/>
        <a:lstStyle/>
        <a:p>
          <a:endParaRPr lang="en-US"/>
        </a:p>
      </dgm:t>
    </dgm:pt>
    <dgm:pt modelId="{33F1193C-5687-EF40-8E60-DE1A52131145}" type="sibTrans" cxnId="{7E95289C-1522-9A4F-BF23-11CBFDF45E08}">
      <dgm:prSet/>
      <dgm:spPr/>
      <dgm:t>
        <a:bodyPr/>
        <a:lstStyle/>
        <a:p>
          <a:endParaRPr lang="en-US"/>
        </a:p>
      </dgm:t>
    </dgm:pt>
    <dgm:pt modelId="{2705A7EA-BE77-514E-8543-9C9A15EE658D}">
      <dgm:prSet custT="1"/>
      <dgm:spPr/>
      <dgm:t>
        <a:bodyPr/>
        <a:lstStyle/>
        <a:p>
          <a:pPr>
            <a:buNone/>
          </a:pP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Ne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u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roendo-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az-Latn-AZ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rinoma</a:t>
          </a:r>
          <a:r>
            <a:rPr lang="en-US" sz="1800" b="0" i="0" u="none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F84576C-4462-9B46-9346-185216BEC677}" type="parTrans" cxnId="{C28D737C-0310-144A-B4B3-C7CB615CC9F6}">
      <dgm:prSet/>
      <dgm:spPr/>
      <dgm:t>
        <a:bodyPr/>
        <a:lstStyle/>
        <a:p>
          <a:endParaRPr lang="en-US"/>
        </a:p>
      </dgm:t>
    </dgm:pt>
    <dgm:pt modelId="{C9721A4F-30CB-264E-960D-8BCE2441CA93}" type="sibTrans" cxnId="{C28D737C-0310-144A-B4B3-C7CB615CC9F6}">
      <dgm:prSet/>
      <dgm:spPr/>
      <dgm:t>
        <a:bodyPr/>
        <a:lstStyle/>
        <a:p>
          <a:endParaRPr lang="en-US"/>
        </a:p>
      </dgm:t>
    </dgm:pt>
    <dgm:pt modelId="{836E37D2-4A7C-AE49-9D9D-BD2281BEAE80}" type="pres">
      <dgm:prSet presAssocID="{C5C6F30C-2712-F144-A30E-B78E58CC9B4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3B010BE-D596-B043-88A5-E521D8559FCF}" type="pres">
      <dgm:prSet presAssocID="{8DF0DD7A-9DAC-624C-8A13-195FB57C2EE9}" presName="hierRoot1" presStyleCnt="0"/>
      <dgm:spPr/>
    </dgm:pt>
    <dgm:pt modelId="{2527B805-71E8-AD47-AC8B-DD3DB71A3DD6}" type="pres">
      <dgm:prSet presAssocID="{8DF0DD7A-9DAC-624C-8A13-195FB57C2EE9}" presName="composite" presStyleCnt="0"/>
      <dgm:spPr/>
    </dgm:pt>
    <dgm:pt modelId="{D03A9BE7-0936-9D4B-BF7A-60A8221C6E98}" type="pres">
      <dgm:prSet presAssocID="{8DF0DD7A-9DAC-624C-8A13-195FB57C2EE9}" presName="background" presStyleLbl="node0" presStyleIdx="0" presStyleCnt="1"/>
      <dgm:spPr/>
    </dgm:pt>
    <dgm:pt modelId="{7C043880-5C5A-B64A-BB0F-45D5DDD1A102}" type="pres">
      <dgm:prSet presAssocID="{8DF0DD7A-9DAC-624C-8A13-195FB57C2EE9}" presName="text" presStyleLbl="fgAcc0" presStyleIdx="0" presStyleCnt="1" custScaleX="2206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F3C0DF-38F0-FA46-A36A-1CEF18FF71AF}" type="pres">
      <dgm:prSet presAssocID="{8DF0DD7A-9DAC-624C-8A13-195FB57C2EE9}" presName="hierChild2" presStyleCnt="0"/>
      <dgm:spPr/>
    </dgm:pt>
    <dgm:pt modelId="{2786102B-6ACE-9A4E-A79C-A13C66CA3C2C}" type="pres">
      <dgm:prSet presAssocID="{4D018373-2B13-8641-8FC9-B997355863BB}" presName="Name10" presStyleLbl="parChTrans1D2" presStyleIdx="0" presStyleCnt="3"/>
      <dgm:spPr/>
      <dgm:t>
        <a:bodyPr/>
        <a:lstStyle/>
        <a:p>
          <a:endParaRPr lang="ru-RU"/>
        </a:p>
      </dgm:t>
    </dgm:pt>
    <dgm:pt modelId="{3DA2B54C-29EF-F640-9780-52D32CF344FC}" type="pres">
      <dgm:prSet presAssocID="{A9A4B107-ADBC-2F46-B050-B1AE3778B211}" presName="hierRoot2" presStyleCnt="0"/>
      <dgm:spPr/>
    </dgm:pt>
    <dgm:pt modelId="{9B36EFA3-A773-9945-8FD0-EFDDAD789331}" type="pres">
      <dgm:prSet presAssocID="{A9A4B107-ADBC-2F46-B050-B1AE3778B211}" presName="composite2" presStyleCnt="0"/>
      <dgm:spPr/>
    </dgm:pt>
    <dgm:pt modelId="{F686CAFF-A4E1-864D-B4C7-8AB5C4A40295}" type="pres">
      <dgm:prSet presAssocID="{A9A4B107-ADBC-2F46-B050-B1AE3778B211}" presName="background2" presStyleLbl="node2" presStyleIdx="0" presStyleCnt="3"/>
      <dgm:spPr/>
    </dgm:pt>
    <dgm:pt modelId="{D9EBD267-0EFA-C240-83BE-50DBE0B71EAD}" type="pres">
      <dgm:prSet presAssocID="{A9A4B107-ADBC-2F46-B050-B1AE3778B211}" presName="text2" presStyleLbl="fgAcc2" presStyleIdx="0" presStyleCnt="3" custScaleX="1512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FF16A6-99B5-8E47-A31C-2AC678F322B9}" type="pres">
      <dgm:prSet presAssocID="{A9A4B107-ADBC-2F46-B050-B1AE3778B211}" presName="hierChild3" presStyleCnt="0"/>
      <dgm:spPr/>
    </dgm:pt>
    <dgm:pt modelId="{DF9939A2-C5FE-2C43-B905-E4B7D043ACC1}" type="pres">
      <dgm:prSet presAssocID="{B756762A-7F95-A543-BA71-DBA9B6D08F9F}" presName="Name17" presStyleLbl="parChTrans1D3" presStyleIdx="0" presStyleCnt="7"/>
      <dgm:spPr/>
      <dgm:t>
        <a:bodyPr/>
        <a:lstStyle/>
        <a:p>
          <a:endParaRPr lang="ru-RU"/>
        </a:p>
      </dgm:t>
    </dgm:pt>
    <dgm:pt modelId="{E7BE05EB-EEB0-B24E-AF44-35C1CDFA17B6}" type="pres">
      <dgm:prSet presAssocID="{24D02EAD-5DB9-C741-9FC9-7266801EC230}" presName="hierRoot3" presStyleCnt="0"/>
      <dgm:spPr/>
    </dgm:pt>
    <dgm:pt modelId="{819DD916-22EF-BF4C-B5A4-949BD96150FD}" type="pres">
      <dgm:prSet presAssocID="{24D02EAD-5DB9-C741-9FC9-7266801EC230}" presName="composite3" presStyleCnt="0"/>
      <dgm:spPr/>
    </dgm:pt>
    <dgm:pt modelId="{B12F0A1C-2438-B64C-9DE6-C43B88FBBCBA}" type="pres">
      <dgm:prSet presAssocID="{24D02EAD-5DB9-C741-9FC9-7266801EC230}" presName="background3" presStyleLbl="node3" presStyleIdx="0" presStyleCnt="7"/>
      <dgm:spPr/>
    </dgm:pt>
    <dgm:pt modelId="{BD00EE43-72F8-6A46-820E-E75BE212E9E7}" type="pres">
      <dgm:prSet presAssocID="{24D02EAD-5DB9-C741-9FC9-7266801EC230}" presName="text3" presStyleLbl="fgAcc3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64459D-6FED-D448-BC6B-78BBF9DAD81E}" type="pres">
      <dgm:prSet presAssocID="{24D02EAD-5DB9-C741-9FC9-7266801EC230}" presName="hierChild4" presStyleCnt="0"/>
      <dgm:spPr/>
    </dgm:pt>
    <dgm:pt modelId="{E9759A64-255A-6345-B236-1D7C14B6DC03}" type="pres">
      <dgm:prSet presAssocID="{300BF077-A2A1-CB41-9481-970D809C6EBD}" presName="Name17" presStyleLbl="parChTrans1D3" presStyleIdx="1" presStyleCnt="7"/>
      <dgm:spPr/>
      <dgm:t>
        <a:bodyPr/>
        <a:lstStyle/>
        <a:p>
          <a:endParaRPr lang="ru-RU"/>
        </a:p>
      </dgm:t>
    </dgm:pt>
    <dgm:pt modelId="{55180DD3-401F-BC48-83C0-5CCEF93A55BD}" type="pres">
      <dgm:prSet presAssocID="{95125F35-A455-824E-B1DA-20A50BC29379}" presName="hierRoot3" presStyleCnt="0"/>
      <dgm:spPr/>
    </dgm:pt>
    <dgm:pt modelId="{E2D96CDB-55CF-2B42-B597-0252A2EE0960}" type="pres">
      <dgm:prSet presAssocID="{95125F35-A455-824E-B1DA-20A50BC29379}" presName="composite3" presStyleCnt="0"/>
      <dgm:spPr/>
    </dgm:pt>
    <dgm:pt modelId="{6D305E4B-C578-DE4C-B6D4-2CDEB14F07F7}" type="pres">
      <dgm:prSet presAssocID="{95125F35-A455-824E-B1DA-20A50BC29379}" presName="background3" presStyleLbl="node3" presStyleIdx="1" presStyleCnt="7"/>
      <dgm:spPr/>
    </dgm:pt>
    <dgm:pt modelId="{BBB7AC4B-B8DC-8642-978D-BB5A6A1F3497}" type="pres">
      <dgm:prSet presAssocID="{95125F35-A455-824E-B1DA-20A50BC29379}" presName="text3" presStyleLbl="fgAcc3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5F9D31-8279-E64F-9259-3A1D63C53F8C}" type="pres">
      <dgm:prSet presAssocID="{95125F35-A455-824E-B1DA-20A50BC29379}" presName="hierChild4" presStyleCnt="0"/>
      <dgm:spPr/>
    </dgm:pt>
    <dgm:pt modelId="{1725EF81-EDF1-894D-8299-18DE310077F2}" type="pres">
      <dgm:prSet presAssocID="{9685966F-ACDE-A741-847A-1FDF287E3E77}" presName="Name10" presStyleLbl="parChTrans1D2" presStyleIdx="1" presStyleCnt="3"/>
      <dgm:spPr/>
      <dgm:t>
        <a:bodyPr/>
        <a:lstStyle/>
        <a:p>
          <a:endParaRPr lang="ru-RU"/>
        </a:p>
      </dgm:t>
    </dgm:pt>
    <dgm:pt modelId="{2AD644ED-B03A-404F-B87D-E1046D67E605}" type="pres">
      <dgm:prSet presAssocID="{17CB0C99-F390-5446-BEE9-612B6FE173E1}" presName="hierRoot2" presStyleCnt="0"/>
      <dgm:spPr/>
    </dgm:pt>
    <dgm:pt modelId="{D9B08401-3158-D848-8846-C9B6530FF8A0}" type="pres">
      <dgm:prSet presAssocID="{17CB0C99-F390-5446-BEE9-612B6FE173E1}" presName="composite2" presStyleCnt="0"/>
      <dgm:spPr/>
    </dgm:pt>
    <dgm:pt modelId="{A89BF215-4A40-6443-9E34-7CA8B1313B5C}" type="pres">
      <dgm:prSet presAssocID="{17CB0C99-F390-5446-BEE9-612B6FE173E1}" presName="background2" presStyleLbl="node2" presStyleIdx="1" presStyleCnt="3"/>
      <dgm:spPr/>
    </dgm:pt>
    <dgm:pt modelId="{CD24758A-2CA1-2C4F-B95A-A078559DB47E}" type="pres">
      <dgm:prSet presAssocID="{17CB0C99-F390-5446-BEE9-612B6FE173E1}" presName="text2" presStyleLbl="fgAcc2" presStyleIdx="1" presStyleCnt="3" custScaleX="1512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2B9057-DF57-414D-95E5-BA5BAED768D0}" type="pres">
      <dgm:prSet presAssocID="{17CB0C99-F390-5446-BEE9-612B6FE173E1}" presName="hierChild3" presStyleCnt="0"/>
      <dgm:spPr/>
    </dgm:pt>
    <dgm:pt modelId="{C16E8CEE-299F-7642-AF37-063A3F537EBF}" type="pres">
      <dgm:prSet presAssocID="{753CF889-C9F4-FF46-BF4B-FA7460E54162}" presName="Name17" presStyleLbl="parChTrans1D3" presStyleIdx="2" presStyleCnt="7"/>
      <dgm:spPr/>
      <dgm:t>
        <a:bodyPr/>
        <a:lstStyle/>
        <a:p>
          <a:endParaRPr lang="ru-RU"/>
        </a:p>
      </dgm:t>
    </dgm:pt>
    <dgm:pt modelId="{E97CA353-934E-7F40-A15E-2A0D250B2F60}" type="pres">
      <dgm:prSet presAssocID="{24BE5DE8-53B0-634F-91A1-1F7DDD49D013}" presName="hierRoot3" presStyleCnt="0"/>
      <dgm:spPr/>
    </dgm:pt>
    <dgm:pt modelId="{22639347-3024-FD49-89A1-76A069DB218C}" type="pres">
      <dgm:prSet presAssocID="{24BE5DE8-53B0-634F-91A1-1F7DDD49D013}" presName="composite3" presStyleCnt="0"/>
      <dgm:spPr/>
    </dgm:pt>
    <dgm:pt modelId="{10B52176-8055-9941-869E-37B34210E4BF}" type="pres">
      <dgm:prSet presAssocID="{24BE5DE8-53B0-634F-91A1-1F7DDD49D013}" presName="background3" presStyleLbl="node3" presStyleIdx="2" presStyleCnt="7"/>
      <dgm:spPr/>
    </dgm:pt>
    <dgm:pt modelId="{E16B9F01-CFBC-944B-BAA6-57F24BC1B0CF}" type="pres">
      <dgm:prSet presAssocID="{24BE5DE8-53B0-634F-91A1-1F7DDD49D013}" presName="text3" presStyleLbl="fgAcc3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2433D1-C551-4C49-8BA9-DC736E3DD623}" type="pres">
      <dgm:prSet presAssocID="{24BE5DE8-53B0-634F-91A1-1F7DDD49D013}" presName="hierChild4" presStyleCnt="0"/>
      <dgm:spPr/>
    </dgm:pt>
    <dgm:pt modelId="{28310808-FB15-3448-A1F1-EE1DE331F423}" type="pres">
      <dgm:prSet presAssocID="{153A2E1A-8E38-284A-91D4-5BFEAE859CF6}" presName="Name17" presStyleLbl="parChTrans1D3" presStyleIdx="3" presStyleCnt="7"/>
      <dgm:spPr/>
      <dgm:t>
        <a:bodyPr/>
        <a:lstStyle/>
        <a:p>
          <a:endParaRPr lang="ru-RU"/>
        </a:p>
      </dgm:t>
    </dgm:pt>
    <dgm:pt modelId="{4C983251-A420-FF40-B309-912366D5B5BB}" type="pres">
      <dgm:prSet presAssocID="{60270A33-004D-8640-8212-08CFBE99176A}" presName="hierRoot3" presStyleCnt="0"/>
      <dgm:spPr/>
    </dgm:pt>
    <dgm:pt modelId="{6D44CADC-4BF8-9B47-9311-3D78C7B9EB13}" type="pres">
      <dgm:prSet presAssocID="{60270A33-004D-8640-8212-08CFBE99176A}" presName="composite3" presStyleCnt="0"/>
      <dgm:spPr/>
    </dgm:pt>
    <dgm:pt modelId="{B87CD8D5-08C7-894A-B630-DFC7F308FB68}" type="pres">
      <dgm:prSet presAssocID="{60270A33-004D-8640-8212-08CFBE99176A}" presName="background3" presStyleLbl="node3" presStyleIdx="3" presStyleCnt="7"/>
      <dgm:spPr/>
    </dgm:pt>
    <dgm:pt modelId="{DCB151D6-8D55-B344-8D04-3455EDADFB31}" type="pres">
      <dgm:prSet presAssocID="{60270A33-004D-8640-8212-08CFBE99176A}" presName="text3" presStyleLbl="fgAcc3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4AFA1D-ED4C-6243-AC81-796E8039C9A5}" type="pres">
      <dgm:prSet presAssocID="{60270A33-004D-8640-8212-08CFBE99176A}" presName="hierChild4" presStyleCnt="0"/>
      <dgm:spPr/>
    </dgm:pt>
    <dgm:pt modelId="{82A87E72-37F6-5447-A3F1-50C60B2B9847}" type="pres">
      <dgm:prSet presAssocID="{9F2E7E63-4336-DC4D-9821-825AB626E361}" presName="Name17" presStyleLbl="parChTrans1D3" presStyleIdx="4" presStyleCnt="7"/>
      <dgm:spPr/>
      <dgm:t>
        <a:bodyPr/>
        <a:lstStyle/>
        <a:p>
          <a:endParaRPr lang="ru-RU"/>
        </a:p>
      </dgm:t>
    </dgm:pt>
    <dgm:pt modelId="{387F04BE-6BC2-C04B-B916-933AE6DC34C1}" type="pres">
      <dgm:prSet presAssocID="{64BD82F5-B7A3-0248-882C-4A2FA09CAB53}" presName="hierRoot3" presStyleCnt="0"/>
      <dgm:spPr/>
    </dgm:pt>
    <dgm:pt modelId="{EB9D4C03-C317-AF4D-8AC5-9FB3031F4BD9}" type="pres">
      <dgm:prSet presAssocID="{64BD82F5-B7A3-0248-882C-4A2FA09CAB53}" presName="composite3" presStyleCnt="0"/>
      <dgm:spPr/>
    </dgm:pt>
    <dgm:pt modelId="{D1505370-5B12-A74A-BB34-025ADC6AAA30}" type="pres">
      <dgm:prSet presAssocID="{64BD82F5-B7A3-0248-882C-4A2FA09CAB53}" presName="background3" presStyleLbl="node3" presStyleIdx="4" presStyleCnt="7"/>
      <dgm:spPr/>
    </dgm:pt>
    <dgm:pt modelId="{A3E2E50F-B1CD-9045-882C-6F84A308AD6A}" type="pres">
      <dgm:prSet presAssocID="{64BD82F5-B7A3-0248-882C-4A2FA09CAB53}" presName="text3" presStyleLbl="fgAcc3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3D046B-B162-924C-A824-E288681FB659}" type="pres">
      <dgm:prSet presAssocID="{64BD82F5-B7A3-0248-882C-4A2FA09CAB53}" presName="hierChild4" presStyleCnt="0"/>
      <dgm:spPr/>
    </dgm:pt>
    <dgm:pt modelId="{3DFA4E54-3D23-4E46-8370-AE29AA4892CA}" type="pres">
      <dgm:prSet presAssocID="{6DA633AB-BD15-0848-9F87-EDEDE88F5346}" presName="Name17" presStyleLbl="parChTrans1D3" presStyleIdx="5" presStyleCnt="7"/>
      <dgm:spPr/>
      <dgm:t>
        <a:bodyPr/>
        <a:lstStyle/>
        <a:p>
          <a:endParaRPr lang="ru-RU"/>
        </a:p>
      </dgm:t>
    </dgm:pt>
    <dgm:pt modelId="{1A33045B-3664-6F41-B65A-0FC7B0EF2117}" type="pres">
      <dgm:prSet presAssocID="{B3EE2C86-5937-AB48-AFC1-3B40512E6AAA}" presName="hierRoot3" presStyleCnt="0"/>
      <dgm:spPr/>
    </dgm:pt>
    <dgm:pt modelId="{93D2F30F-AF08-6D4A-9AE6-68904023039B}" type="pres">
      <dgm:prSet presAssocID="{B3EE2C86-5937-AB48-AFC1-3B40512E6AAA}" presName="composite3" presStyleCnt="0"/>
      <dgm:spPr/>
    </dgm:pt>
    <dgm:pt modelId="{1F991ECB-EE89-9F44-811A-DDEE5DF6AD5A}" type="pres">
      <dgm:prSet presAssocID="{B3EE2C86-5937-AB48-AFC1-3B40512E6AAA}" presName="background3" presStyleLbl="node3" presStyleIdx="5" presStyleCnt="7"/>
      <dgm:spPr/>
    </dgm:pt>
    <dgm:pt modelId="{EFD20A8A-FA27-6B47-BEC0-84816976496B}" type="pres">
      <dgm:prSet presAssocID="{B3EE2C86-5937-AB48-AFC1-3B40512E6AAA}" presName="text3" presStyleLbl="fgAcc3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E1CF3D-5F62-B344-8EED-3D086D96F524}" type="pres">
      <dgm:prSet presAssocID="{B3EE2C86-5937-AB48-AFC1-3B40512E6AAA}" presName="hierChild4" presStyleCnt="0"/>
      <dgm:spPr/>
    </dgm:pt>
    <dgm:pt modelId="{0740EDC1-3EAD-164E-A3FF-880AC95D888F}" type="pres">
      <dgm:prSet presAssocID="{D65B5AF0-A58F-DF47-B109-14A9A619A2F3}" presName="Name10" presStyleLbl="parChTrans1D2" presStyleIdx="2" presStyleCnt="3"/>
      <dgm:spPr/>
      <dgm:t>
        <a:bodyPr/>
        <a:lstStyle/>
        <a:p>
          <a:endParaRPr lang="ru-RU"/>
        </a:p>
      </dgm:t>
    </dgm:pt>
    <dgm:pt modelId="{96B09DC7-F6B6-B743-861D-9B9399CC2103}" type="pres">
      <dgm:prSet presAssocID="{2299E8D7-D513-F042-A762-05D401DC2F56}" presName="hierRoot2" presStyleCnt="0"/>
      <dgm:spPr/>
    </dgm:pt>
    <dgm:pt modelId="{2D670CC6-838F-8240-B7C9-1F1C10FE5AFF}" type="pres">
      <dgm:prSet presAssocID="{2299E8D7-D513-F042-A762-05D401DC2F56}" presName="composite2" presStyleCnt="0"/>
      <dgm:spPr/>
    </dgm:pt>
    <dgm:pt modelId="{F8DDD0CB-C27C-864D-876B-A666F06C3522}" type="pres">
      <dgm:prSet presAssocID="{2299E8D7-D513-F042-A762-05D401DC2F56}" presName="background2" presStyleLbl="node2" presStyleIdx="2" presStyleCnt="3"/>
      <dgm:spPr/>
    </dgm:pt>
    <dgm:pt modelId="{D2E98F0D-7823-4842-9265-4D22774BA429}" type="pres">
      <dgm:prSet presAssocID="{2299E8D7-D513-F042-A762-05D401DC2F56}" presName="text2" presStyleLbl="fgAcc2" presStyleIdx="2" presStyleCnt="3" custScaleX="1512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6FC02E-2564-7D4D-8749-AAB96ACB51F1}" type="pres">
      <dgm:prSet presAssocID="{2299E8D7-D513-F042-A762-05D401DC2F56}" presName="hierChild3" presStyleCnt="0"/>
      <dgm:spPr/>
    </dgm:pt>
    <dgm:pt modelId="{F52D0B4B-7658-B44E-BA00-7301A370618A}" type="pres">
      <dgm:prSet presAssocID="{EF84576C-4462-9B46-9346-185216BEC677}" presName="Name17" presStyleLbl="parChTrans1D3" presStyleIdx="6" presStyleCnt="7"/>
      <dgm:spPr/>
      <dgm:t>
        <a:bodyPr/>
        <a:lstStyle/>
        <a:p>
          <a:endParaRPr lang="ru-RU"/>
        </a:p>
      </dgm:t>
    </dgm:pt>
    <dgm:pt modelId="{74E84140-3BCE-E04A-A2F5-1C5184C6FDF9}" type="pres">
      <dgm:prSet presAssocID="{2705A7EA-BE77-514E-8543-9C9A15EE658D}" presName="hierRoot3" presStyleCnt="0"/>
      <dgm:spPr/>
    </dgm:pt>
    <dgm:pt modelId="{7801CED5-5EFA-D94A-9E2C-E53236B5644B}" type="pres">
      <dgm:prSet presAssocID="{2705A7EA-BE77-514E-8543-9C9A15EE658D}" presName="composite3" presStyleCnt="0"/>
      <dgm:spPr/>
    </dgm:pt>
    <dgm:pt modelId="{D709FD54-763E-A04A-AFE1-C80CC4107BBD}" type="pres">
      <dgm:prSet presAssocID="{2705A7EA-BE77-514E-8543-9C9A15EE658D}" presName="background3" presStyleLbl="node3" presStyleIdx="6" presStyleCnt="7"/>
      <dgm:spPr/>
    </dgm:pt>
    <dgm:pt modelId="{DA60838B-77A5-3C44-A54C-8C62853B8B69}" type="pres">
      <dgm:prSet presAssocID="{2705A7EA-BE77-514E-8543-9C9A15EE658D}" presName="text3" presStyleLbl="fgAcc3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ACB47D-B629-EB48-AB51-2BFA03DA2A71}" type="pres">
      <dgm:prSet presAssocID="{2705A7EA-BE77-514E-8543-9C9A15EE658D}" presName="hierChild4" presStyleCnt="0"/>
      <dgm:spPr/>
    </dgm:pt>
  </dgm:ptLst>
  <dgm:cxnLst>
    <dgm:cxn modelId="{FAC60AAF-8EA4-0E4B-86E5-63BCB49EC645}" type="presOf" srcId="{4D018373-2B13-8641-8FC9-B997355863BB}" destId="{2786102B-6ACE-9A4E-A79C-A13C66CA3C2C}" srcOrd="0" destOrd="0" presId="urn:microsoft.com/office/officeart/2005/8/layout/hierarchy1"/>
    <dgm:cxn modelId="{BCDF57D8-48D7-C649-8BED-22280E53A46C}" type="presOf" srcId="{B3EE2C86-5937-AB48-AFC1-3B40512E6AAA}" destId="{EFD20A8A-FA27-6B47-BEC0-84816976496B}" srcOrd="0" destOrd="0" presId="urn:microsoft.com/office/officeart/2005/8/layout/hierarchy1"/>
    <dgm:cxn modelId="{92D5DE54-9239-AC4B-BA6B-A8B34DB29210}" type="presOf" srcId="{C5C6F30C-2712-F144-A30E-B78E58CC9B48}" destId="{836E37D2-4A7C-AE49-9D9D-BD2281BEAE80}" srcOrd="0" destOrd="0" presId="urn:microsoft.com/office/officeart/2005/8/layout/hierarchy1"/>
    <dgm:cxn modelId="{3F2F2910-AF30-5D49-B92B-3A3E0C79A8AF}" srcId="{C5C6F30C-2712-F144-A30E-B78E58CC9B48}" destId="{8DF0DD7A-9DAC-624C-8A13-195FB57C2EE9}" srcOrd="0" destOrd="0" parTransId="{D6A5D992-9189-0044-A661-75434B9519FB}" sibTransId="{6F226F9D-1FC8-3740-BE41-68A4FCE8BB16}"/>
    <dgm:cxn modelId="{2EDC54A7-555A-044E-B245-F857B0A165B7}" type="presOf" srcId="{60270A33-004D-8640-8212-08CFBE99176A}" destId="{DCB151D6-8D55-B344-8D04-3455EDADFB31}" srcOrd="0" destOrd="0" presId="urn:microsoft.com/office/officeart/2005/8/layout/hierarchy1"/>
    <dgm:cxn modelId="{32CABB7B-66D9-AA4B-AB6F-6D902D040E64}" type="presOf" srcId="{24D02EAD-5DB9-C741-9FC9-7266801EC230}" destId="{BD00EE43-72F8-6A46-820E-E75BE212E9E7}" srcOrd="0" destOrd="0" presId="urn:microsoft.com/office/officeart/2005/8/layout/hierarchy1"/>
    <dgm:cxn modelId="{3F529879-006C-0046-98A4-90DDD2B38052}" type="presOf" srcId="{2705A7EA-BE77-514E-8543-9C9A15EE658D}" destId="{DA60838B-77A5-3C44-A54C-8C62853B8B69}" srcOrd="0" destOrd="0" presId="urn:microsoft.com/office/officeart/2005/8/layout/hierarchy1"/>
    <dgm:cxn modelId="{EFF6FF6C-B65F-BA43-8E33-2F20A7405313}" type="presOf" srcId="{6DA633AB-BD15-0848-9F87-EDEDE88F5346}" destId="{3DFA4E54-3D23-4E46-8370-AE29AA4892CA}" srcOrd="0" destOrd="0" presId="urn:microsoft.com/office/officeart/2005/8/layout/hierarchy1"/>
    <dgm:cxn modelId="{8F75D750-640E-F243-A495-4A9400FE4E11}" srcId="{A9A4B107-ADBC-2F46-B050-B1AE3778B211}" destId="{95125F35-A455-824E-B1DA-20A50BC29379}" srcOrd="1" destOrd="0" parTransId="{300BF077-A2A1-CB41-9481-970D809C6EBD}" sibTransId="{09A7F64B-205D-3845-9515-9AC9F25D2524}"/>
    <dgm:cxn modelId="{94795228-E629-EC4E-A1D8-D0D8078D7D81}" type="presOf" srcId="{95125F35-A455-824E-B1DA-20A50BC29379}" destId="{BBB7AC4B-B8DC-8642-978D-BB5A6A1F3497}" srcOrd="0" destOrd="0" presId="urn:microsoft.com/office/officeart/2005/8/layout/hierarchy1"/>
    <dgm:cxn modelId="{E37480C5-DA0B-184D-A368-DC46FA971B89}" type="presOf" srcId="{753CF889-C9F4-FF46-BF4B-FA7460E54162}" destId="{C16E8CEE-299F-7642-AF37-063A3F537EBF}" srcOrd="0" destOrd="0" presId="urn:microsoft.com/office/officeart/2005/8/layout/hierarchy1"/>
    <dgm:cxn modelId="{C28D737C-0310-144A-B4B3-C7CB615CC9F6}" srcId="{2299E8D7-D513-F042-A762-05D401DC2F56}" destId="{2705A7EA-BE77-514E-8543-9C9A15EE658D}" srcOrd="0" destOrd="0" parTransId="{EF84576C-4462-9B46-9346-185216BEC677}" sibTransId="{C9721A4F-30CB-264E-960D-8BCE2441CA93}"/>
    <dgm:cxn modelId="{C8BC3C5C-AF2C-4C4B-BEF0-EE3A8C022F23}" srcId="{17CB0C99-F390-5446-BEE9-612B6FE173E1}" destId="{24BE5DE8-53B0-634F-91A1-1F7DDD49D013}" srcOrd="0" destOrd="0" parTransId="{753CF889-C9F4-FF46-BF4B-FA7460E54162}" sibTransId="{5E441A38-D6AA-0C4F-A594-DDA6A6EED550}"/>
    <dgm:cxn modelId="{47299697-55D9-7943-90FF-D6E44CF75833}" srcId="{8DF0DD7A-9DAC-624C-8A13-195FB57C2EE9}" destId="{A9A4B107-ADBC-2F46-B050-B1AE3778B211}" srcOrd="0" destOrd="0" parTransId="{4D018373-2B13-8641-8FC9-B997355863BB}" sibTransId="{474A8C31-FAFE-E244-8064-3A9ED6A66665}"/>
    <dgm:cxn modelId="{FAF909AB-C8C6-1049-8772-342D3BC0AE8F}" srcId="{A9A4B107-ADBC-2F46-B050-B1AE3778B211}" destId="{24D02EAD-5DB9-C741-9FC9-7266801EC230}" srcOrd="0" destOrd="0" parTransId="{B756762A-7F95-A543-BA71-DBA9B6D08F9F}" sibTransId="{E062354A-7193-8642-9549-8B0718803CD2}"/>
    <dgm:cxn modelId="{83815408-7E65-FB45-8A3B-48E5FE3C30BE}" type="presOf" srcId="{64BD82F5-B7A3-0248-882C-4A2FA09CAB53}" destId="{A3E2E50F-B1CD-9045-882C-6F84A308AD6A}" srcOrd="0" destOrd="0" presId="urn:microsoft.com/office/officeart/2005/8/layout/hierarchy1"/>
    <dgm:cxn modelId="{7981FB18-F9F7-1E4E-BA46-6E06FBFBE8D0}" type="presOf" srcId="{EF84576C-4462-9B46-9346-185216BEC677}" destId="{F52D0B4B-7658-B44E-BA00-7301A370618A}" srcOrd="0" destOrd="0" presId="urn:microsoft.com/office/officeart/2005/8/layout/hierarchy1"/>
    <dgm:cxn modelId="{40DE8DF3-A670-FC49-98C3-D5859E4863BD}" srcId="{8DF0DD7A-9DAC-624C-8A13-195FB57C2EE9}" destId="{2299E8D7-D513-F042-A762-05D401DC2F56}" srcOrd="2" destOrd="0" parTransId="{D65B5AF0-A58F-DF47-B109-14A9A619A2F3}" sibTransId="{E6754668-4A3D-6F42-8046-11F9E9B74DEB}"/>
    <dgm:cxn modelId="{F8764A3D-EAAA-4B46-A1E0-82EE7BEA5BED}" type="presOf" srcId="{B756762A-7F95-A543-BA71-DBA9B6D08F9F}" destId="{DF9939A2-C5FE-2C43-B905-E4B7D043ACC1}" srcOrd="0" destOrd="0" presId="urn:microsoft.com/office/officeart/2005/8/layout/hierarchy1"/>
    <dgm:cxn modelId="{56CDC2F7-9DAD-3443-A8E6-9B4129E31181}" type="presOf" srcId="{153A2E1A-8E38-284A-91D4-5BFEAE859CF6}" destId="{28310808-FB15-3448-A1F1-EE1DE331F423}" srcOrd="0" destOrd="0" presId="urn:microsoft.com/office/officeart/2005/8/layout/hierarchy1"/>
    <dgm:cxn modelId="{7E95289C-1522-9A4F-BF23-11CBFDF45E08}" srcId="{17CB0C99-F390-5446-BEE9-612B6FE173E1}" destId="{B3EE2C86-5937-AB48-AFC1-3B40512E6AAA}" srcOrd="3" destOrd="0" parTransId="{6DA633AB-BD15-0848-9F87-EDEDE88F5346}" sibTransId="{33F1193C-5687-EF40-8E60-DE1A52131145}"/>
    <dgm:cxn modelId="{C0C18B83-1F46-5945-8AF2-B573EC976D0F}" type="presOf" srcId="{9F2E7E63-4336-DC4D-9821-825AB626E361}" destId="{82A87E72-37F6-5447-A3F1-50C60B2B9847}" srcOrd="0" destOrd="0" presId="urn:microsoft.com/office/officeart/2005/8/layout/hierarchy1"/>
    <dgm:cxn modelId="{0DE584E3-1D88-F149-A9E7-EA3CBDD485E5}" type="presOf" srcId="{2299E8D7-D513-F042-A762-05D401DC2F56}" destId="{D2E98F0D-7823-4842-9265-4D22774BA429}" srcOrd="0" destOrd="0" presId="urn:microsoft.com/office/officeart/2005/8/layout/hierarchy1"/>
    <dgm:cxn modelId="{1D782F8B-D3C4-0944-B399-FA1555CC3AFA}" type="presOf" srcId="{300BF077-A2A1-CB41-9481-970D809C6EBD}" destId="{E9759A64-255A-6345-B236-1D7C14B6DC03}" srcOrd="0" destOrd="0" presId="urn:microsoft.com/office/officeart/2005/8/layout/hierarchy1"/>
    <dgm:cxn modelId="{4B53E8BD-3600-4F4D-8ED1-2F54031979C4}" type="presOf" srcId="{9685966F-ACDE-A741-847A-1FDF287E3E77}" destId="{1725EF81-EDF1-894D-8299-18DE310077F2}" srcOrd="0" destOrd="0" presId="urn:microsoft.com/office/officeart/2005/8/layout/hierarchy1"/>
    <dgm:cxn modelId="{BB1B588A-9DFE-5545-9D2D-59B6E9DE31E6}" type="presOf" srcId="{A9A4B107-ADBC-2F46-B050-B1AE3778B211}" destId="{D9EBD267-0EFA-C240-83BE-50DBE0B71EAD}" srcOrd="0" destOrd="0" presId="urn:microsoft.com/office/officeart/2005/8/layout/hierarchy1"/>
    <dgm:cxn modelId="{4CC595EA-E063-F343-BE53-7FD446FD9D72}" srcId="{17CB0C99-F390-5446-BEE9-612B6FE173E1}" destId="{64BD82F5-B7A3-0248-882C-4A2FA09CAB53}" srcOrd="2" destOrd="0" parTransId="{9F2E7E63-4336-DC4D-9821-825AB626E361}" sibTransId="{5D388C4A-6404-6B4A-AE86-86DC95F2D365}"/>
    <dgm:cxn modelId="{ACF6842F-CD66-5A47-8150-CA02D0B6713C}" type="presOf" srcId="{8DF0DD7A-9DAC-624C-8A13-195FB57C2EE9}" destId="{7C043880-5C5A-B64A-BB0F-45D5DDD1A102}" srcOrd="0" destOrd="0" presId="urn:microsoft.com/office/officeart/2005/8/layout/hierarchy1"/>
    <dgm:cxn modelId="{BEC47A9B-04C4-8445-BF79-8D7CA66AECC6}" srcId="{8DF0DD7A-9DAC-624C-8A13-195FB57C2EE9}" destId="{17CB0C99-F390-5446-BEE9-612B6FE173E1}" srcOrd="1" destOrd="0" parTransId="{9685966F-ACDE-A741-847A-1FDF287E3E77}" sibTransId="{BE7EF671-DAA6-EA49-972B-455980E2D2C0}"/>
    <dgm:cxn modelId="{2B550BB2-60A1-F74B-88FC-A34CBBD32C85}" type="presOf" srcId="{24BE5DE8-53B0-634F-91A1-1F7DDD49D013}" destId="{E16B9F01-CFBC-944B-BAA6-57F24BC1B0CF}" srcOrd="0" destOrd="0" presId="urn:microsoft.com/office/officeart/2005/8/layout/hierarchy1"/>
    <dgm:cxn modelId="{89371BEF-B030-8F4B-8D88-2F697779EB42}" type="presOf" srcId="{D65B5AF0-A58F-DF47-B109-14A9A619A2F3}" destId="{0740EDC1-3EAD-164E-A3FF-880AC95D888F}" srcOrd="0" destOrd="0" presId="urn:microsoft.com/office/officeart/2005/8/layout/hierarchy1"/>
    <dgm:cxn modelId="{BF5371F2-EF3F-3E4A-AAA9-6C1465470740}" srcId="{17CB0C99-F390-5446-BEE9-612B6FE173E1}" destId="{60270A33-004D-8640-8212-08CFBE99176A}" srcOrd="1" destOrd="0" parTransId="{153A2E1A-8E38-284A-91D4-5BFEAE859CF6}" sibTransId="{055295DC-96B7-1B4D-A609-7C0E64FFFCDD}"/>
    <dgm:cxn modelId="{F5E8DBFF-F7BB-2047-97EC-1CB030B9CAC6}" type="presOf" srcId="{17CB0C99-F390-5446-BEE9-612B6FE173E1}" destId="{CD24758A-2CA1-2C4F-B95A-A078559DB47E}" srcOrd="0" destOrd="0" presId="urn:microsoft.com/office/officeart/2005/8/layout/hierarchy1"/>
    <dgm:cxn modelId="{409B8650-5B93-874F-BB9E-1930A928C1AC}" type="presParOf" srcId="{836E37D2-4A7C-AE49-9D9D-BD2281BEAE80}" destId="{F3B010BE-D596-B043-88A5-E521D8559FCF}" srcOrd="0" destOrd="0" presId="urn:microsoft.com/office/officeart/2005/8/layout/hierarchy1"/>
    <dgm:cxn modelId="{1EBA4288-2908-604C-9EAB-1451728C63F0}" type="presParOf" srcId="{F3B010BE-D596-B043-88A5-E521D8559FCF}" destId="{2527B805-71E8-AD47-AC8B-DD3DB71A3DD6}" srcOrd="0" destOrd="0" presId="urn:microsoft.com/office/officeart/2005/8/layout/hierarchy1"/>
    <dgm:cxn modelId="{D1E1EFC9-B90E-C44D-BA2A-CCA6103AF382}" type="presParOf" srcId="{2527B805-71E8-AD47-AC8B-DD3DB71A3DD6}" destId="{D03A9BE7-0936-9D4B-BF7A-60A8221C6E98}" srcOrd="0" destOrd="0" presId="urn:microsoft.com/office/officeart/2005/8/layout/hierarchy1"/>
    <dgm:cxn modelId="{8BC1185E-FE97-584A-8681-BC224120FB0A}" type="presParOf" srcId="{2527B805-71E8-AD47-AC8B-DD3DB71A3DD6}" destId="{7C043880-5C5A-B64A-BB0F-45D5DDD1A102}" srcOrd="1" destOrd="0" presId="urn:microsoft.com/office/officeart/2005/8/layout/hierarchy1"/>
    <dgm:cxn modelId="{A4395F9C-A7FB-B848-86AB-252CC0F69B5A}" type="presParOf" srcId="{F3B010BE-D596-B043-88A5-E521D8559FCF}" destId="{84F3C0DF-38F0-FA46-A36A-1CEF18FF71AF}" srcOrd="1" destOrd="0" presId="urn:microsoft.com/office/officeart/2005/8/layout/hierarchy1"/>
    <dgm:cxn modelId="{02DC51B3-3EC0-0E42-B50F-4D3462DF9909}" type="presParOf" srcId="{84F3C0DF-38F0-FA46-A36A-1CEF18FF71AF}" destId="{2786102B-6ACE-9A4E-A79C-A13C66CA3C2C}" srcOrd="0" destOrd="0" presId="urn:microsoft.com/office/officeart/2005/8/layout/hierarchy1"/>
    <dgm:cxn modelId="{E7D6464A-6BF4-D546-B716-117A869AF354}" type="presParOf" srcId="{84F3C0DF-38F0-FA46-A36A-1CEF18FF71AF}" destId="{3DA2B54C-29EF-F640-9780-52D32CF344FC}" srcOrd="1" destOrd="0" presId="urn:microsoft.com/office/officeart/2005/8/layout/hierarchy1"/>
    <dgm:cxn modelId="{E80A75F5-635B-F544-8377-714581690161}" type="presParOf" srcId="{3DA2B54C-29EF-F640-9780-52D32CF344FC}" destId="{9B36EFA3-A773-9945-8FD0-EFDDAD789331}" srcOrd="0" destOrd="0" presId="urn:microsoft.com/office/officeart/2005/8/layout/hierarchy1"/>
    <dgm:cxn modelId="{BEFEE935-C863-0F47-8133-D69AA6B4CCBB}" type="presParOf" srcId="{9B36EFA3-A773-9945-8FD0-EFDDAD789331}" destId="{F686CAFF-A4E1-864D-B4C7-8AB5C4A40295}" srcOrd="0" destOrd="0" presId="urn:microsoft.com/office/officeart/2005/8/layout/hierarchy1"/>
    <dgm:cxn modelId="{A59F327C-EB70-4B47-AEFF-30AB62DBB0B5}" type="presParOf" srcId="{9B36EFA3-A773-9945-8FD0-EFDDAD789331}" destId="{D9EBD267-0EFA-C240-83BE-50DBE0B71EAD}" srcOrd="1" destOrd="0" presId="urn:microsoft.com/office/officeart/2005/8/layout/hierarchy1"/>
    <dgm:cxn modelId="{7C97687E-CDB4-C24F-8089-6BD7C7952289}" type="presParOf" srcId="{3DA2B54C-29EF-F640-9780-52D32CF344FC}" destId="{6DFF16A6-99B5-8E47-A31C-2AC678F322B9}" srcOrd="1" destOrd="0" presId="urn:microsoft.com/office/officeart/2005/8/layout/hierarchy1"/>
    <dgm:cxn modelId="{6FE70264-1B5C-D04C-A08E-3C734D14C7DC}" type="presParOf" srcId="{6DFF16A6-99B5-8E47-A31C-2AC678F322B9}" destId="{DF9939A2-C5FE-2C43-B905-E4B7D043ACC1}" srcOrd="0" destOrd="0" presId="urn:microsoft.com/office/officeart/2005/8/layout/hierarchy1"/>
    <dgm:cxn modelId="{964377E0-D2FC-264E-87BE-C99EB1912D22}" type="presParOf" srcId="{6DFF16A6-99B5-8E47-A31C-2AC678F322B9}" destId="{E7BE05EB-EEB0-B24E-AF44-35C1CDFA17B6}" srcOrd="1" destOrd="0" presId="urn:microsoft.com/office/officeart/2005/8/layout/hierarchy1"/>
    <dgm:cxn modelId="{2A39834B-D272-2245-800C-10BF366A8D62}" type="presParOf" srcId="{E7BE05EB-EEB0-B24E-AF44-35C1CDFA17B6}" destId="{819DD916-22EF-BF4C-B5A4-949BD96150FD}" srcOrd="0" destOrd="0" presId="urn:microsoft.com/office/officeart/2005/8/layout/hierarchy1"/>
    <dgm:cxn modelId="{10380B99-20A6-D447-A66A-A851386E2F78}" type="presParOf" srcId="{819DD916-22EF-BF4C-B5A4-949BD96150FD}" destId="{B12F0A1C-2438-B64C-9DE6-C43B88FBBCBA}" srcOrd="0" destOrd="0" presId="urn:microsoft.com/office/officeart/2005/8/layout/hierarchy1"/>
    <dgm:cxn modelId="{86352DA4-C564-3B42-96CA-DAA29678A2F9}" type="presParOf" srcId="{819DD916-22EF-BF4C-B5A4-949BD96150FD}" destId="{BD00EE43-72F8-6A46-820E-E75BE212E9E7}" srcOrd="1" destOrd="0" presId="urn:microsoft.com/office/officeart/2005/8/layout/hierarchy1"/>
    <dgm:cxn modelId="{663588F1-F83B-9349-8845-EC27A43F67A9}" type="presParOf" srcId="{E7BE05EB-EEB0-B24E-AF44-35C1CDFA17B6}" destId="{C764459D-6FED-D448-BC6B-78BBF9DAD81E}" srcOrd="1" destOrd="0" presId="urn:microsoft.com/office/officeart/2005/8/layout/hierarchy1"/>
    <dgm:cxn modelId="{096B4BF8-F5B2-5447-88D7-904EE7285D57}" type="presParOf" srcId="{6DFF16A6-99B5-8E47-A31C-2AC678F322B9}" destId="{E9759A64-255A-6345-B236-1D7C14B6DC03}" srcOrd="2" destOrd="0" presId="urn:microsoft.com/office/officeart/2005/8/layout/hierarchy1"/>
    <dgm:cxn modelId="{0A1FB9BD-750F-AD45-A8BC-8BBFFFCD9745}" type="presParOf" srcId="{6DFF16A6-99B5-8E47-A31C-2AC678F322B9}" destId="{55180DD3-401F-BC48-83C0-5CCEF93A55BD}" srcOrd="3" destOrd="0" presId="urn:microsoft.com/office/officeart/2005/8/layout/hierarchy1"/>
    <dgm:cxn modelId="{FB697849-2A2A-C94D-8676-0645876810EF}" type="presParOf" srcId="{55180DD3-401F-BC48-83C0-5CCEF93A55BD}" destId="{E2D96CDB-55CF-2B42-B597-0252A2EE0960}" srcOrd="0" destOrd="0" presId="urn:microsoft.com/office/officeart/2005/8/layout/hierarchy1"/>
    <dgm:cxn modelId="{FD93DDC5-BFAB-E349-BC69-1350CD7A51EB}" type="presParOf" srcId="{E2D96CDB-55CF-2B42-B597-0252A2EE0960}" destId="{6D305E4B-C578-DE4C-B6D4-2CDEB14F07F7}" srcOrd="0" destOrd="0" presId="urn:microsoft.com/office/officeart/2005/8/layout/hierarchy1"/>
    <dgm:cxn modelId="{62537A2C-7C67-734C-A34A-0C4D6E1FB879}" type="presParOf" srcId="{E2D96CDB-55CF-2B42-B597-0252A2EE0960}" destId="{BBB7AC4B-B8DC-8642-978D-BB5A6A1F3497}" srcOrd="1" destOrd="0" presId="urn:microsoft.com/office/officeart/2005/8/layout/hierarchy1"/>
    <dgm:cxn modelId="{C51D18E8-4B41-CD4A-B5F6-311449055156}" type="presParOf" srcId="{55180DD3-401F-BC48-83C0-5CCEF93A55BD}" destId="{DA5F9D31-8279-E64F-9259-3A1D63C53F8C}" srcOrd="1" destOrd="0" presId="urn:microsoft.com/office/officeart/2005/8/layout/hierarchy1"/>
    <dgm:cxn modelId="{730B37A0-248F-A94B-8B5B-D68802F2DDDA}" type="presParOf" srcId="{84F3C0DF-38F0-FA46-A36A-1CEF18FF71AF}" destId="{1725EF81-EDF1-894D-8299-18DE310077F2}" srcOrd="2" destOrd="0" presId="urn:microsoft.com/office/officeart/2005/8/layout/hierarchy1"/>
    <dgm:cxn modelId="{B28553D8-0463-8442-8314-AF5E146B6144}" type="presParOf" srcId="{84F3C0DF-38F0-FA46-A36A-1CEF18FF71AF}" destId="{2AD644ED-B03A-404F-B87D-E1046D67E605}" srcOrd="3" destOrd="0" presId="urn:microsoft.com/office/officeart/2005/8/layout/hierarchy1"/>
    <dgm:cxn modelId="{A0C2AB35-CE2B-FA4F-B47A-181C86B7EB3E}" type="presParOf" srcId="{2AD644ED-B03A-404F-B87D-E1046D67E605}" destId="{D9B08401-3158-D848-8846-C9B6530FF8A0}" srcOrd="0" destOrd="0" presId="urn:microsoft.com/office/officeart/2005/8/layout/hierarchy1"/>
    <dgm:cxn modelId="{7E61E0F2-7B26-DD4A-B7E7-90F4482D6E67}" type="presParOf" srcId="{D9B08401-3158-D848-8846-C9B6530FF8A0}" destId="{A89BF215-4A40-6443-9E34-7CA8B1313B5C}" srcOrd="0" destOrd="0" presId="urn:microsoft.com/office/officeart/2005/8/layout/hierarchy1"/>
    <dgm:cxn modelId="{2A81C572-9276-E44D-A798-FEEFA4392193}" type="presParOf" srcId="{D9B08401-3158-D848-8846-C9B6530FF8A0}" destId="{CD24758A-2CA1-2C4F-B95A-A078559DB47E}" srcOrd="1" destOrd="0" presId="urn:microsoft.com/office/officeart/2005/8/layout/hierarchy1"/>
    <dgm:cxn modelId="{348909A9-3E46-E240-B0B4-C89F5E71E147}" type="presParOf" srcId="{2AD644ED-B03A-404F-B87D-E1046D67E605}" destId="{612B9057-DF57-414D-95E5-BA5BAED768D0}" srcOrd="1" destOrd="0" presId="urn:microsoft.com/office/officeart/2005/8/layout/hierarchy1"/>
    <dgm:cxn modelId="{F8EE06D0-1F4E-1543-B869-8752796477C7}" type="presParOf" srcId="{612B9057-DF57-414D-95E5-BA5BAED768D0}" destId="{C16E8CEE-299F-7642-AF37-063A3F537EBF}" srcOrd="0" destOrd="0" presId="urn:microsoft.com/office/officeart/2005/8/layout/hierarchy1"/>
    <dgm:cxn modelId="{79953F80-0CC3-994A-B9FF-B07D2613F0B4}" type="presParOf" srcId="{612B9057-DF57-414D-95E5-BA5BAED768D0}" destId="{E97CA353-934E-7F40-A15E-2A0D250B2F60}" srcOrd="1" destOrd="0" presId="urn:microsoft.com/office/officeart/2005/8/layout/hierarchy1"/>
    <dgm:cxn modelId="{80FF2EFF-C93F-8F48-B23E-B9F4288DFFDB}" type="presParOf" srcId="{E97CA353-934E-7F40-A15E-2A0D250B2F60}" destId="{22639347-3024-FD49-89A1-76A069DB218C}" srcOrd="0" destOrd="0" presId="urn:microsoft.com/office/officeart/2005/8/layout/hierarchy1"/>
    <dgm:cxn modelId="{20A92E8F-9DB9-9F4B-8898-3949F3600FB1}" type="presParOf" srcId="{22639347-3024-FD49-89A1-76A069DB218C}" destId="{10B52176-8055-9941-869E-37B34210E4BF}" srcOrd="0" destOrd="0" presId="urn:microsoft.com/office/officeart/2005/8/layout/hierarchy1"/>
    <dgm:cxn modelId="{AC68E82E-7615-A743-BD90-0052127DB369}" type="presParOf" srcId="{22639347-3024-FD49-89A1-76A069DB218C}" destId="{E16B9F01-CFBC-944B-BAA6-57F24BC1B0CF}" srcOrd="1" destOrd="0" presId="urn:microsoft.com/office/officeart/2005/8/layout/hierarchy1"/>
    <dgm:cxn modelId="{AC9231A4-C77B-2B43-8318-704E15FBA723}" type="presParOf" srcId="{E97CA353-934E-7F40-A15E-2A0D250B2F60}" destId="{462433D1-C551-4C49-8BA9-DC736E3DD623}" srcOrd="1" destOrd="0" presId="urn:microsoft.com/office/officeart/2005/8/layout/hierarchy1"/>
    <dgm:cxn modelId="{6AF3DE43-E054-B843-B000-8840953EDD92}" type="presParOf" srcId="{612B9057-DF57-414D-95E5-BA5BAED768D0}" destId="{28310808-FB15-3448-A1F1-EE1DE331F423}" srcOrd="2" destOrd="0" presId="urn:microsoft.com/office/officeart/2005/8/layout/hierarchy1"/>
    <dgm:cxn modelId="{AB7D2C1D-3EC6-5840-A9E6-4D24EBC641BD}" type="presParOf" srcId="{612B9057-DF57-414D-95E5-BA5BAED768D0}" destId="{4C983251-A420-FF40-B309-912366D5B5BB}" srcOrd="3" destOrd="0" presId="urn:microsoft.com/office/officeart/2005/8/layout/hierarchy1"/>
    <dgm:cxn modelId="{ADB922D1-B0CA-0847-BF39-D815661AEB64}" type="presParOf" srcId="{4C983251-A420-FF40-B309-912366D5B5BB}" destId="{6D44CADC-4BF8-9B47-9311-3D78C7B9EB13}" srcOrd="0" destOrd="0" presId="urn:microsoft.com/office/officeart/2005/8/layout/hierarchy1"/>
    <dgm:cxn modelId="{7321F457-2FE9-EC48-BA2A-7691D6E1708D}" type="presParOf" srcId="{6D44CADC-4BF8-9B47-9311-3D78C7B9EB13}" destId="{B87CD8D5-08C7-894A-B630-DFC7F308FB68}" srcOrd="0" destOrd="0" presId="urn:microsoft.com/office/officeart/2005/8/layout/hierarchy1"/>
    <dgm:cxn modelId="{FA536D27-9030-4C48-9BB3-D016187A91B6}" type="presParOf" srcId="{6D44CADC-4BF8-9B47-9311-3D78C7B9EB13}" destId="{DCB151D6-8D55-B344-8D04-3455EDADFB31}" srcOrd="1" destOrd="0" presId="urn:microsoft.com/office/officeart/2005/8/layout/hierarchy1"/>
    <dgm:cxn modelId="{682806B4-C218-D64E-919B-AE0DED097262}" type="presParOf" srcId="{4C983251-A420-FF40-B309-912366D5B5BB}" destId="{6F4AFA1D-ED4C-6243-AC81-796E8039C9A5}" srcOrd="1" destOrd="0" presId="urn:microsoft.com/office/officeart/2005/8/layout/hierarchy1"/>
    <dgm:cxn modelId="{C1EE1C2B-D4B3-E949-B55F-E073EBBBF0CA}" type="presParOf" srcId="{612B9057-DF57-414D-95E5-BA5BAED768D0}" destId="{82A87E72-37F6-5447-A3F1-50C60B2B9847}" srcOrd="4" destOrd="0" presId="urn:microsoft.com/office/officeart/2005/8/layout/hierarchy1"/>
    <dgm:cxn modelId="{FAA41C42-5EAF-3D4A-9F4C-09708D2D7349}" type="presParOf" srcId="{612B9057-DF57-414D-95E5-BA5BAED768D0}" destId="{387F04BE-6BC2-C04B-B916-933AE6DC34C1}" srcOrd="5" destOrd="0" presId="urn:microsoft.com/office/officeart/2005/8/layout/hierarchy1"/>
    <dgm:cxn modelId="{D1D8A23E-F347-8C4A-ACDB-14D6E0E8E67A}" type="presParOf" srcId="{387F04BE-6BC2-C04B-B916-933AE6DC34C1}" destId="{EB9D4C03-C317-AF4D-8AC5-9FB3031F4BD9}" srcOrd="0" destOrd="0" presId="urn:microsoft.com/office/officeart/2005/8/layout/hierarchy1"/>
    <dgm:cxn modelId="{FEB0FB9D-C5D8-6E44-9424-BC4AD0593202}" type="presParOf" srcId="{EB9D4C03-C317-AF4D-8AC5-9FB3031F4BD9}" destId="{D1505370-5B12-A74A-BB34-025ADC6AAA30}" srcOrd="0" destOrd="0" presId="urn:microsoft.com/office/officeart/2005/8/layout/hierarchy1"/>
    <dgm:cxn modelId="{79730F0E-5E16-9645-8401-4C1703F0B4EF}" type="presParOf" srcId="{EB9D4C03-C317-AF4D-8AC5-9FB3031F4BD9}" destId="{A3E2E50F-B1CD-9045-882C-6F84A308AD6A}" srcOrd="1" destOrd="0" presId="urn:microsoft.com/office/officeart/2005/8/layout/hierarchy1"/>
    <dgm:cxn modelId="{FBBFBA44-20AA-C449-996C-D3ECEED70378}" type="presParOf" srcId="{387F04BE-6BC2-C04B-B916-933AE6DC34C1}" destId="{F33D046B-B162-924C-A824-E288681FB659}" srcOrd="1" destOrd="0" presId="urn:microsoft.com/office/officeart/2005/8/layout/hierarchy1"/>
    <dgm:cxn modelId="{443BB009-B3BF-8041-B198-529673C5DA2D}" type="presParOf" srcId="{612B9057-DF57-414D-95E5-BA5BAED768D0}" destId="{3DFA4E54-3D23-4E46-8370-AE29AA4892CA}" srcOrd="6" destOrd="0" presId="urn:microsoft.com/office/officeart/2005/8/layout/hierarchy1"/>
    <dgm:cxn modelId="{D17E90A1-0CF5-954E-B2B2-A44F3D01BE48}" type="presParOf" srcId="{612B9057-DF57-414D-95E5-BA5BAED768D0}" destId="{1A33045B-3664-6F41-B65A-0FC7B0EF2117}" srcOrd="7" destOrd="0" presId="urn:microsoft.com/office/officeart/2005/8/layout/hierarchy1"/>
    <dgm:cxn modelId="{49DB5E4F-F4AD-2449-9119-B0BFDF164644}" type="presParOf" srcId="{1A33045B-3664-6F41-B65A-0FC7B0EF2117}" destId="{93D2F30F-AF08-6D4A-9AE6-68904023039B}" srcOrd="0" destOrd="0" presId="urn:microsoft.com/office/officeart/2005/8/layout/hierarchy1"/>
    <dgm:cxn modelId="{8B0DDCBB-E58F-104D-93BD-CBEDA7E3B098}" type="presParOf" srcId="{93D2F30F-AF08-6D4A-9AE6-68904023039B}" destId="{1F991ECB-EE89-9F44-811A-DDEE5DF6AD5A}" srcOrd="0" destOrd="0" presId="urn:microsoft.com/office/officeart/2005/8/layout/hierarchy1"/>
    <dgm:cxn modelId="{BD68EB4B-1232-7943-8476-3E357F4BE73D}" type="presParOf" srcId="{93D2F30F-AF08-6D4A-9AE6-68904023039B}" destId="{EFD20A8A-FA27-6B47-BEC0-84816976496B}" srcOrd="1" destOrd="0" presId="urn:microsoft.com/office/officeart/2005/8/layout/hierarchy1"/>
    <dgm:cxn modelId="{DF0CB4C3-D77D-A44F-B95D-8E42B29BDF73}" type="presParOf" srcId="{1A33045B-3664-6F41-B65A-0FC7B0EF2117}" destId="{6EE1CF3D-5F62-B344-8EED-3D086D96F524}" srcOrd="1" destOrd="0" presId="urn:microsoft.com/office/officeart/2005/8/layout/hierarchy1"/>
    <dgm:cxn modelId="{F8F1A147-EEE5-E24A-9860-6B3BA05ECD3E}" type="presParOf" srcId="{84F3C0DF-38F0-FA46-A36A-1CEF18FF71AF}" destId="{0740EDC1-3EAD-164E-A3FF-880AC95D888F}" srcOrd="4" destOrd="0" presId="urn:microsoft.com/office/officeart/2005/8/layout/hierarchy1"/>
    <dgm:cxn modelId="{2C30C7CB-7C7A-7748-998E-C85F8614C7AE}" type="presParOf" srcId="{84F3C0DF-38F0-FA46-A36A-1CEF18FF71AF}" destId="{96B09DC7-F6B6-B743-861D-9B9399CC2103}" srcOrd="5" destOrd="0" presId="urn:microsoft.com/office/officeart/2005/8/layout/hierarchy1"/>
    <dgm:cxn modelId="{4B0EC62E-8C0C-1A49-9481-283C2787966F}" type="presParOf" srcId="{96B09DC7-F6B6-B743-861D-9B9399CC2103}" destId="{2D670CC6-838F-8240-B7C9-1F1C10FE5AFF}" srcOrd="0" destOrd="0" presId="urn:microsoft.com/office/officeart/2005/8/layout/hierarchy1"/>
    <dgm:cxn modelId="{5C282E1E-ACBA-3141-A24D-DD2E81BA26F3}" type="presParOf" srcId="{2D670CC6-838F-8240-B7C9-1F1C10FE5AFF}" destId="{F8DDD0CB-C27C-864D-876B-A666F06C3522}" srcOrd="0" destOrd="0" presId="urn:microsoft.com/office/officeart/2005/8/layout/hierarchy1"/>
    <dgm:cxn modelId="{A4D24D8E-1353-0842-963D-F3C12779C95C}" type="presParOf" srcId="{2D670CC6-838F-8240-B7C9-1F1C10FE5AFF}" destId="{D2E98F0D-7823-4842-9265-4D22774BA429}" srcOrd="1" destOrd="0" presId="urn:microsoft.com/office/officeart/2005/8/layout/hierarchy1"/>
    <dgm:cxn modelId="{17851DD1-A8E6-4B44-B1FB-2375ED0AB143}" type="presParOf" srcId="{96B09DC7-F6B6-B743-861D-9B9399CC2103}" destId="{2F6FC02E-2564-7D4D-8749-AAB96ACB51F1}" srcOrd="1" destOrd="0" presId="urn:microsoft.com/office/officeart/2005/8/layout/hierarchy1"/>
    <dgm:cxn modelId="{24B0EE1D-E92B-F142-87DD-05BF043DE4E8}" type="presParOf" srcId="{2F6FC02E-2564-7D4D-8749-AAB96ACB51F1}" destId="{F52D0B4B-7658-B44E-BA00-7301A370618A}" srcOrd="0" destOrd="0" presId="urn:microsoft.com/office/officeart/2005/8/layout/hierarchy1"/>
    <dgm:cxn modelId="{295A08FC-531D-CF47-A09A-AFE65E3DB7D3}" type="presParOf" srcId="{2F6FC02E-2564-7D4D-8749-AAB96ACB51F1}" destId="{74E84140-3BCE-E04A-A2F5-1C5184C6FDF9}" srcOrd="1" destOrd="0" presId="urn:microsoft.com/office/officeart/2005/8/layout/hierarchy1"/>
    <dgm:cxn modelId="{C641F8C3-2C68-6045-87B4-ABBE23A3E9F4}" type="presParOf" srcId="{74E84140-3BCE-E04A-A2F5-1C5184C6FDF9}" destId="{7801CED5-5EFA-D94A-9E2C-E53236B5644B}" srcOrd="0" destOrd="0" presId="urn:microsoft.com/office/officeart/2005/8/layout/hierarchy1"/>
    <dgm:cxn modelId="{A36EB4F6-D2A0-3740-8804-77AF44F43D51}" type="presParOf" srcId="{7801CED5-5EFA-D94A-9E2C-E53236B5644B}" destId="{D709FD54-763E-A04A-AFE1-C80CC4107BBD}" srcOrd="0" destOrd="0" presId="urn:microsoft.com/office/officeart/2005/8/layout/hierarchy1"/>
    <dgm:cxn modelId="{C13BB62C-9D84-DF4E-8BB0-E501BF466370}" type="presParOf" srcId="{7801CED5-5EFA-D94A-9E2C-E53236B5644B}" destId="{DA60838B-77A5-3C44-A54C-8C62853B8B69}" srcOrd="1" destOrd="0" presId="urn:microsoft.com/office/officeart/2005/8/layout/hierarchy1"/>
    <dgm:cxn modelId="{BEDE182B-400E-1F4E-9CFF-5A08A7921CD7}" type="presParOf" srcId="{74E84140-3BCE-E04A-A2F5-1C5184C6FDF9}" destId="{F9ACB47D-B629-EB48-AB51-2BFA03DA2A71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090A15-3950-6746-A285-C9413601A179}" type="doc">
      <dgm:prSet loTypeId="urn:microsoft.com/office/officeart/2005/8/layout/pList2#1" loCatId="" qsTypeId="urn:microsoft.com/office/officeart/2005/8/quickstyle/simple1" qsCatId="simple" csTypeId="urn:microsoft.com/office/officeart/2005/8/colors/accent1_2" csCatId="accent1" phldr="1"/>
      <dgm:spPr/>
    </dgm:pt>
    <dgm:pt modelId="{11083676-0FEE-7E4E-A68B-9BC711A68E7E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i="1" u="sng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Life condition</a:t>
          </a:r>
          <a:endParaRPr lang="en-US" sz="1800" b="1" i="1" u="sng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b="0" i="0" kern="1200" dirty="0" smtClean="0">
              <a:solidFill>
                <a:schemeClr val="accent1">
                  <a:lumMod val="75000"/>
                </a:schemeClr>
              </a:solidFill>
            </a:rPr>
            <a:t>dietary factors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(</a:t>
          </a:r>
          <a:r>
            <a:rPr lang="en-US" sz="1800" b="0" i="0" kern="1200" dirty="0" smtClean="0">
              <a:solidFill>
                <a:schemeClr val="accent1">
                  <a:lumMod val="75000"/>
                </a:schemeClr>
              </a:solidFill>
            </a:rPr>
            <a:t>salted foods ,low in fruits and vegetables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Toxins 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- 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aflatoxin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alcohol, cigarette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radiation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A, C vitamin </a:t>
          </a: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deficiency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E3FACD97-7B5D-6B4B-90CF-91789DABB657}" type="parTrans" cxnId="{93B0EEEA-639A-3542-BF63-EE580A84F3ED}">
      <dgm:prSet/>
      <dgm:spPr/>
      <dgm:t>
        <a:bodyPr/>
        <a:lstStyle/>
        <a:p>
          <a:endParaRPr lang="en-US"/>
        </a:p>
      </dgm:t>
    </dgm:pt>
    <dgm:pt modelId="{EB99903E-F2CD-B044-A3E4-D5802FE40A81}" type="sibTrans" cxnId="{93B0EEEA-639A-3542-BF63-EE580A84F3ED}">
      <dgm:prSet/>
      <dgm:spPr/>
      <dgm:t>
        <a:bodyPr/>
        <a:lstStyle/>
        <a:p>
          <a:endParaRPr lang="en-US"/>
        </a:p>
      </dgm:t>
    </dgm:pt>
    <dgm:pt modelId="{D7B0801D-71F8-984B-8EE1-66282C12F05F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Genetic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 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group of blood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i="0" kern="1200" dirty="0" smtClean="0">
              <a:solidFill>
                <a:schemeClr val="accent1">
                  <a:lumMod val="75000"/>
                </a:schemeClr>
              </a:solidFill>
            </a:rPr>
            <a:t>Family history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 men common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A13152D-5679-844E-B85A-37028C89A62C}" type="parTrans" cxnId="{A3DD4B25-5EE8-F44D-B409-74618B9575C1}">
      <dgm:prSet/>
      <dgm:spPr/>
      <dgm:t>
        <a:bodyPr/>
        <a:lstStyle/>
        <a:p>
          <a:endParaRPr lang="en-US"/>
        </a:p>
      </dgm:t>
    </dgm:pt>
    <dgm:pt modelId="{C9580F91-306B-304C-B8C8-6B4634791CA7}" type="sibTrans" cxnId="{A3DD4B25-5EE8-F44D-B409-74618B9575C1}">
      <dgm:prSet/>
      <dgm:spPr/>
      <dgm:t>
        <a:bodyPr/>
        <a:lstStyle/>
        <a:p>
          <a:endParaRPr lang="en-US"/>
        </a:p>
      </dgm:t>
    </dgm:pt>
    <dgm:pt modelId="{B1CFB4AE-5266-8843-BE42-5F8F4CF20E7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Precancerous conditions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H. pylori 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gastritis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Resected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stomach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i="0" kern="1200" dirty="0" smtClean="0">
              <a:solidFill>
                <a:schemeClr val="accent1">
                  <a:lumMod val="75000"/>
                </a:schemeClr>
              </a:solidFill>
            </a:rPr>
            <a:t>Chronic atrophic gastritis</a:t>
          </a: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i="0" kern="1200" dirty="0" smtClean="0">
              <a:solidFill>
                <a:schemeClr val="accent1">
                  <a:lumMod val="75000"/>
                </a:schemeClr>
              </a:solidFill>
            </a:rPr>
            <a:t>Chronic hypertrophic gastritis</a:t>
          </a:r>
        </a:p>
        <a:p>
          <a:pPr marL="0"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Adenomatous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polyp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778813EF-E4D2-3248-A0A5-5FAFFE4413AB}" type="parTrans" cxnId="{CC2BFDDB-34CC-5C45-A4A2-C7786427DC86}">
      <dgm:prSet/>
      <dgm:spPr/>
      <dgm:t>
        <a:bodyPr/>
        <a:lstStyle/>
        <a:p>
          <a:endParaRPr lang="en-US"/>
        </a:p>
      </dgm:t>
    </dgm:pt>
    <dgm:pt modelId="{14C48090-1DD0-2B44-BB31-33934918744B}" type="sibTrans" cxnId="{CC2BFDDB-34CC-5C45-A4A2-C7786427DC86}">
      <dgm:prSet/>
      <dgm:spPr/>
      <dgm:t>
        <a:bodyPr/>
        <a:lstStyle/>
        <a:p>
          <a:endParaRPr lang="en-US"/>
        </a:p>
      </dgm:t>
    </dgm:pt>
    <dgm:pt modelId="{4231219C-85A8-DE44-A1E1-2DEBDF2A7A9F}" type="pres">
      <dgm:prSet presAssocID="{02090A15-3950-6746-A285-C9413601A179}" presName="Name0" presStyleCnt="0">
        <dgm:presLayoutVars>
          <dgm:dir/>
          <dgm:resizeHandles val="exact"/>
        </dgm:presLayoutVars>
      </dgm:prSet>
      <dgm:spPr/>
    </dgm:pt>
    <dgm:pt modelId="{6E76B415-F3CC-EA49-891D-D9CB60C63764}" type="pres">
      <dgm:prSet presAssocID="{02090A15-3950-6746-A285-C9413601A179}" presName="bkgdShp" presStyleLbl="alignAccFollowNode1" presStyleIdx="0" presStyleCnt="1"/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11CEF1CF-2D9E-8048-99CB-B0B20100F2E0}" type="pres">
      <dgm:prSet presAssocID="{02090A15-3950-6746-A285-C9413601A179}" presName="linComp" presStyleCnt="0"/>
      <dgm:spPr/>
    </dgm:pt>
    <dgm:pt modelId="{561FEC46-9FC3-9242-81C5-ED05A1680C8B}" type="pres">
      <dgm:prSet presAssocID="{11083676-0FEE-7E4E-A68B-9BC711A68E7E}" presName="compNode" presStyleCnt="0"/>
      <dgm:spPr/>
    </dgm:pt>
    <dgm:pt modelId="{B3E5DC30-6D8E-D14E-92E7-72F1DBD200B3}" type="pres">
      <dgm:prSet presAssocID="{11083676-0FEE-7E4E-A68B-9BC711A68E7E}" presName="node" presStyleLbl="node1" presStyleIdx="0" presStyleCnt="3" custScaleX="118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8EE30E-955A-B942-9195-71833C0552EA}" type="pres">
      <dgm:prSet presAssocID="{11083676-0FEE-7E4E-A68B-9BC711A68E7E}" presName="invisiNode" presStyleLbl="node1" presStyleIdx="0" presStyleCnt="3"/>
      <dgm:spPr/>
    </dgm:pt>
    <dgm:pt modelId="{44EBC93F-9334-1248-B5DF-69CC8104A899}" type="pres">
      <dgm:prSet presAssocID="{11083676-0FEE-7E4E-A68B-9BC711A68E7E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690831CB-FAE7-9544-B956-D846B09AD217}" type="pres">
      <dgm:prSet presAssocID="{EB99903E-F2CD-B044-A3E4-D5802FE40A8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E51F849-2865-434C-BD1B-566C6330CBBE}" type="pres">
      <dgm:prSet presAssocID="{D7B0801D-71F8-984B-8EE1-66282C12F05F}" presName="compNode" presStyleCnt="0"/>
      <dgm:spPr/>
    </dgm:pt>
    <dgm:pt modelId="{CAD54AA2-8DF2-6843-BAB4-7B73B52B225F}" type="pres">
      <dgm:prSet presAssocID="{D7B0801D-71F8-984B-8EE1-66282C12F05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91DBDC-30F1-FF43-B957-B41E46BA8684}" type="pres">
      <dgm:prSet presAssocID="{D7B0801D-71F8-984B-8EE1-66282C12F05F}" presName="invisiNode" presStyleLbl="node1" presStyleIdx="1" presStyleCnt="3"/>
      <dgm:spPr/>
    </dgm:pt>
    <dgm:pt modelId="{C9E65D47-7F4D-BE46-90BB-BC150D4C70B9}" type="pres">
      <dgm:prSet presAssocID="{D7B0801D-71F8-984B-8EE1-66282C12F05F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81400FA2-0A5B-7447-919A-F58662D7073B}" type="pres">
      <dgm:prSet presAssocID="{C9580F91-306B-304C-B8C8-6B4634791CA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59BF23B-1977-8049-A39B-ED5C9B732997}" type="pres">
      <dgm:prSet presAssocID="{B1CFB4AE-5266-8843-BE42-5F8F4CF20E72}" presName="compNode" presStyleCnt="0"/>
      <dgm:spPr/>
    </dgm:pt>
    <dgm:pt modelId="{22999AE5-44B3-9C4D-BBBD-837EE2E14F6F}" type="pres">
      <dgm:prSet presAssocID="{B1CFB4AE-5266-8843-BE42-5F8F4CF20E72}" presName="node" presStyleLbl="node1" presStyleIdx="2" presStyleCnt="3" custScaleX="124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BBB10-7B1F-6749-A9A9-8AC93A8CC57D}" type="pres">
      <dgm:prSet presAssocID="{B1CFB4AE-5266-8843-BE42-5F8F4CF20E72}" presName="invisiNode" presStyleLbl="node1" presStyleIdx="2" presStyleCnt="3"/>
      <dgm:spPr/>
    </dgm:pt>
    <dgm:pt modelId="{C4F99482-14E3-724B-B764-3599797F9749}" type="pres">
      <dgm:prSet presAssocID="{B1CFB4AE-5266-8843-BE42-5F8F4CF20E72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</dgm:ptLst>
  <dgm:cxnLst>
    <dgm:cxn modelId="{8CB6B3E8-E010-9C46-ADA1-8F120C4555E9}" type="presOf" srcId="{C9580F91-306B-304C-B8C8-6B4634791CA7}" destId="{81400FA2-0A5B-7447-919A-F58662D7073B}" srcOrd="0" destOrd="0" presId="urn:microsoft.com/office/officeart/2005/8/layout/pList2#1"/>
    <dgm:cxn modelId="{F71CC7C0-550F-1E41-82BD-1D9F087D9CCB}" type="presOf" srcId="{B1CFB4AE-5266-8843-BE42-5F8F4CF20E72}" destId="{22999AE5-44B3-9C4D-BBBD-837EE2E14F6F}" srcOrd="0" destOrd="0" presId="urn:microsoft.com/office/officeart/2005/8/layout/pList2#1"/>
    <dgm:cxn modelId="{A3DD4B25-5EE8-F44D-B409-74618B9575C1}" srcId="{02090A15-3950-6746-A285-C9413601A179}" destId="{D7B0801D-71F8-984B-8EE1-66282C12F05F}" srcOrd="1" destOrd="0" parTransId="{2A13152D-5679-844E-B85A-37028C89A62C}" sibTransId="{C9580F91-306B-304C-B8C8-6B4634791CA7}"/>
    <dgm:cxn modelId="{E00FAE83-E1B2-9B4D-8B8E-4391B10D66AB}" type="presOf" srcId="{02090A15-3950-6746-A285-C9413601A179}" destId="{4231219C-85A8-DE44-A1E1-2DEBDF2A7A9F}" srcOrd="0" destOrd="0" presId="urn:microsoft.com/office/officeart/2005/8/layout/pList2#1"/>
    <dgm:cxn modelId="{69258EBA-D6E4-2347-BA1B-2918E2894D5A}" type="presOf" srcId="{EB99903E-F2CD-B044-A3E4-D5802FE40A81}" destId="{690831CB-FAE7-9544-B956-D846B09AD217}" srcOrd="0" destOrd="0" presId="urn:microsoft.com/office/officeart/2005/8/layout/pList2#1"/>
    <dgm:cxn modelId="{93B0EEEA-639A-3542-BF63-EE580A84F3ED}" srcId="{02090A15-3950-6746-A285-C9413601A179}" destId="{11083676-0FEE-7E4E-A68B-9BC711A68E7E}" srcOrd="0" destOrd="0" parTransId="{E3FACD97-7B5D-6B4B-90CF-91789DABB657}" sibTransId="{EB99903E-F2CD-B044-A3E4-D5802FE40A81}"/>
    <dgm:cxn modelId="{BCFF4017-9732-0843-83AE-B6115CB5F372}" type="presOf" srcId="{D7B0801D-71F8-984B-8EE1-66282C12F05F}" destId="{CAD54AA2-8DF2-6843-BAB4-7B73B52B225F}" srcOrd="0" destOrd="0" presId="urn:microsoft.com/office/officeart/2005/8/layout/pList2#1"/>
    <dgm:cxn modelId="{CC2BFDDB-34CC-5C45-A4A2-C7786427DC86}" srcId="{02090A15-3950-6746-A285-C9413601A179}" destId="{B1CFB4AE-5266-8843-BE42-5F8F4CF20E72}" srcOrd="2" destOrd="0" parTransId="{778813EF-E4D2-3248-A0A5-5FAFFE4413AB}" sibTransId="{14C48090-1DD0-2B44-BB31-33934918744B}"/>
    <dgm:cxn modelId="{0EA76E2A-C7A2-334A-A932-2C5CC6A6D3EB}" type="presOf" srcId="{11083676-0FEE-7E4E-A68B-9BC711A68E7E}" destId="{B3E5DC30-6D8E-D14E-92E7-72F1DBD200B3}" srcOrd="0" destOrd="0" presId="urn:microsoft.com/office/officeart/2005/8/layout/pList2#1"/>
    <dgm:cxn modelId="{4A714B77-31D2-D346-A5A5-2D6312019134}" type="presParOf" srcId="{4231219C-85A8-DE44-A1E1-2DEBDF2A7A9F}" destId="{6E76B415-F3CC-EA49-891D-D9CB60C63764}" srcOrd="0" destOrd="0" presId="urn:microsoft.com/office/officeart/2005/8/layout/pList2#1"/>
    <dgm:cxn modelId="{C37D7ED7-569D-7E42-B876-50810841AEF5}" type="presParOf" srcId="{4231219C-85A8-DE44-A1E1-2DEBDF2A7A9F}" destId="{11CEF1CF-2D9E-8048-99CB-B0B20100F2E0}" srcOrd="1" destOrd="0" presId="urn:microsoft.com/office/officeart/2005/8/layout/pList2#1"/>
    <dgm:cxn modelId="{84B438FE-C97E-E541-B2D9-1AC23A0FCAF5}" type="presParOf" srcId="{11CEF1CF-2D9E-8048-99CB-B0B20100F2E0}" destId="{561FEC46-9FC3-9242-81C5-ED05A1680C8B}" srcOrd="0" destOrd="0" presId="urn:microsoft.com/office/officeart/2005/8/layout/pList2#1"/>
    <dgm:cxn modelId="{0E0DA0E6-E14B-6F4B-8C7F-94093AA03DAB}" type="presParOf" srcId="{561FEC46-9FC3-9242-81C5-ED05A1680C8B}" destId="{B3E5DC30-6D8E-D14E-92E7-72F1DBD200B3}" srcOrd="0" destOrd="0" presId="urn:microsoft.com/office/officeart/2005/8/layout/pList2#1"/>
    <dgm:cxn modelId="{54B75163-0A36-C34B-89A8-E4C780FD7D01}" type="presParOf" srcId="{561FEC46-9FC3-9242-81C5-ED05A1680C8B}" destId="{A98EE30E-955A-B942-9195-71833C0552EA}" srcOrd="1" destOrd="0" presId="urn:microsoft.com/office/officeart/2005/8/layout/pList2#1"/>
    <dgm:cxn modelId="{01E88565-ADFE-6F49-907F-7E08243D27B4}" type="presParOf" srcId="{561FEC46-9FC3-9242-81C5-ED05A1680C8B}" destId="{44EBC93F-9334-1248-B5DF-69CC8104A899}" srcOrd="2" destOrd="0" presId="urn:microsoft.com/office/officeart/2005/8/layout/pList2#1"/>
    <dgm:cxn modelId="{218BB39F-EF71-B94A-9B0C-7CE4744D1AF2}" type="presParOf" srcId="{11CEF1CF-2D9E-8048-99CB-B0B20100F2E0}" destId="{690831CB-FAE7-9544-B956-D846B09AD217}" srcOrd="1" destOrd="0" presId="urn:microsoft.com/office/officeart/2005/8/layout/pList2#1"/>
    <dgm:cxn modelId="{955E0B73-149E-2941-9058-AB7F9578FAEF}" type="presParOf" srcId="{11CEF1CF-2D9E-8048-99CB-B0B20100F2E0}" destId="{8E51F849-2865-434C-BD1B-566C6330CBBE}" srcOrd="2" destOrd="0" presId="urn:microsoft.com/office/officeart/2005/8/layout/pList2#1"/>
    <dgm:cxn modelId="{2F533C6A-9E78-4746-AB0B-AC519CC398F6}" type="presParOf" srcId="{8E51F849-2865-434C-BD1B-566C6330CBBE}" destId="{CAD54AA2-8DF2-6843-BAB4-7B73B52B225F}" srcOrd="0" destOrd="0" presId="urn:microsoft.com/office/officeart/2005/8/layout/pList2#1"/>
    <dgm:cxn modelId="{922E9F04-55D3-2741-8932-F004DE2C6A05}" type="presParOf" srcId="{8E51F849-2865-434C-BD1B-566C6330CBBE}" destId="{6591DBDC-30F1-FF43-B957-B41E46BA8684}" srcOrd="1" destOrd="0" presId="urn:microsoft.com/office/officeart/2005/8/layout/pList2#1"/>
    <dgm:cxn modelId="{AC79C5CA-1C87-9A49-B9A1-6DC0D4C3DF4B}" type="presParOf" srcId="{8E51F849-2865-434C-BD1B-566C6330CBBE}" destId="{C9E65D47-7F4D-BE46-90BB-BC150D4C70B9}" srcOrd="2" destOrd="0" presId="urn:microsoft.com/office/officeart/2005/8/layout/pList2#1"/>
    <dgm:cxn modelId="{8A264953-4C21-4044-A17D-FCA35706024A}" type="presParOf" srcId="{11CEF1CF-2D9E-8048-99CB-B0B20100F2E0}" destId="{81400FA2-0A5B-7447-919A-F58662D7073B}" srcOrd="3" destOrd="0" presId="urn:microsoft.com/office/officeart/2005/8/layout/pList2#1"/>
    <dgm:cxn modelId="{BCFBC1F9-1A12-B44C-A36B-6187DB8E240B}" type="presParOf" srcId="{11CEF1CF-2D9E-8048-99CB-B0B20100F2E0}" destId="{E59BF23B-1977-8049-A39B-ED5C9B732997}" srcOrd="4" destOrd="0" presId="urn:microsoft.com/office/officeart/2005/8/layout/pList2#1"/>
    <dgm:cxn modelId="{118BDED7-8812-6E48-8C08-03D831D00E70}" type="presParOf" srcId="{E59BF23B-1977-8049-A39B-ED5C9B732997}" destId="{22999AE5-44B3-9C4D-BBBD-837EE2E14F6F}" srcOrd="0" destOrd="0" presId="urn:microsoft.com/office/officeart/2005/8/layout/pList2#1"/>
    <dgm:cxn modelId="{8B08F916-5B57-C94B-A2C6-255914CE29A3}" type="presParOf" srcId="{E59BF23B-1977-8049-A39B-ED5C9B732997}" destId="{C2ABBB10-7B1F-6749-A9A9-8AC93A8CC57D}" srcOrd="1" destOrd="0" presId="urn:microsoft.com/office/officeart/2005/8/layout/pList2#1"/>
    <dgm:cxn modelId="{663519A8-D007-BA49-AA01-061EA3EF854B}" type="presParOf" srcId="{E59BF23B-1977-8049-A39B-ED5C9B732997}" destId="{C4F99482-14E3-724B-B764-3599797F9749}" srcOrd="2" destOrd="0" presId="urn:microsoft.com/office/officeart/2005/8/layout/pList2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162B15-4076-FD4B-AD09-DD0B5A41C425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33339025-352D-1D4F-BF5C-BE9F9E17DA0B}">
      <dgm:prSet phldrT="[Text]" custT="1"/>
      <dgm:spPr/>
      <dgm:t>
        <a:bodyPr/>
        <a:lstStyle/>
        <a:p>
          <a:r>
            <a:rPr lang="en-US" sz="2000" b="1" i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suspicion</a:t>
          </a:r>
          <a:endParaRPr lang="en-US" sz="2000" b="1" i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7251346-538F-544A-B529-54FD11FFC22C}" type="parTrans" cxnId="{5B6F9471-8817-0B4F-A762-71A00FF50479}">
      <dgm:prSet/>
      <dgm:spPr/>
      <dgm:t>
        <a:bodyPr/>
        <a:lstStyle/>
        <a:p>
          <a:endParaRPr lang="en-US"/>
        </a:p>
      </dgm:t>
    </dgm:pt>
    <dgm:pt modelId="{ABBCD754-4780-404D-9733-C5C0A582B565}" type="sibTrans" cxnId="{5B6F9471-8817-0B4F-A762-71A00FF50479}">
      <dgm:prSet/>
      <dgm:spPr/>
      <dgm:t>
        <a:bodyPr/>
        <a:lstStyle/>
        <a:p>
          <a:endParaRPr lang="en-US"/>
        </a:p>
      </dgm:t>
    </dgm:pt>
    <dgm:pt modelId="{D5362EE0-3021-FA46-9432-03FF9633EBEE}">
      <dgm:prSet phldrT="[Text]" custT="1"/>
      <dgm:spPr/>
      <dgm:t>
        <a:bodyPr/>
        <a:lstStyle/>
        <a:p>
          <a:r>
            <a:rPr lang="en-US" sz="2000" b="1" i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confirmation</a:t>
          </a:r>
          <a:endParaRPr lang="en-US" sz="18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A99CD38-4E57-984F-BE84-6FABD3144362}" type="parTrans" cxnId="{EC61EFC4-5FB6-6D44-A976-482E43004B9F}">
      <dgm:prSet/>
      <dgm:spPr/>
      <dgm:t>
        <a:bodyPr/>
        <a:lstStyle/>
        <a:p>
          <a:endParaRPr lang="en-US"/>
        </a:p>
      </dgm:t>
    </dgm:pt>
    <dgm:pt modelId="{B2ECD2E2-5878-E04F-A870-A03811A1CAD0}" type="sibTrans" cxnId="{EC61EFC4-5FB6-6D44-A976-482E43004B9F}">
      <dgm:prSet/>
      <dgm:spPr/>
      <dgm:t>
        <a:bodyPr/>
        <a:lstStyle/>
        <a:p>
          <a:endParaRPr lang="en-US"/>
        </a:p>
      </dgm:t>
    </dgm:pt>
    <dgm:pt modelId="{5C8EF53A-3E25-D241-AC2F-E5718C6B358D}">
      <dgm:prSet phldrT="[Text]" custT="1"/>
      <dgm:spPr/>
      <dgm:t>
        <a:bodyPr/>
        <a:lstStyle/>
        <a:p>
          <a:r>
            <a:rPr lang="en-US" sz="2000" b="1" i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To </a:t>
          </a:r>
          <a:r>
            <a:rPr lang="en-US" sz="2000" b="1" i="1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chek</a:t>
          </a:r>
          <a:r>
            <a:rPr lang="en-US" sz="2000" b="1" i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the level of cancer</a:t>
          </a:r>
          <a:endParaRPr lang="en-US" sz="2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AFE114D9-AC3A-F54B-87E9-71BCF3E8FFF1}" type="parTrans" cxnId="{6D982E57-8F3C-574D-B698-F4E85769AD30}">
      <dgm:prSet/>
      <dgm:spPr/>
      <dgm:t>
        <a:bodyPr/>
        <a:lstStyle/>
        <a:p>
          <a:endParaRPr lang="en-US"/>
        </a:p>
      </dgm:t>
    </dgm:pt>
    <dgm:pt modelId="{C2D8B11D-2739-704A-9207-8C7A0BF86BB7}" type="sibTrans" cxnId="{6D982E57-8F3C-574D-B698-F4E85769AD30}">
      <dgm:prSet/>
      <dgm:spPr/>
      <dgm:t>
        <a:bodyPr/>
        <a:lstStyle/>
        <a:p>
          <a:endParaRPr lang="en-US"/>
        </a:p>
      </dgm:t>
    </dgm:pt>
    <dgm:pt modelId="{003762D3-D93A-DC44-8C3C-81FF169F9102}" type="pres">
      <dgm:prSet presAssocID="{1B162B15-4076-FD4B-AD09-DD0B5A41C425}" presName="arrowDiagram" presStyleCnt="0">
        <dgm:presLayoutVars>
          <dgm:chMax val="5"/>
          <dgm:dir/>
          <dgm:resizeHandles val="exact"/>
        </dgm:presLayoutVars>
      </dgm:prSet>
      <dgm:spPr/>
    </dgm:pt>
    <dgm:pt modelId="{08FFF127-0699-074C-8BD8-736992F64FFD}" type="pres">
      <dgm:prSet presAssocID="{1B162B15-4076-FD4B-AD09-DD0B5A41C425}" presName="arrow" presStyleLbl="bgShp" presStyleIdx="0" presStyleCnt="1" custScaleX="180230"/>
      <dgm:spPr/>
    </dgm:pt>
    <dgm:pt modelId="{64491697-6E9D-BC44-BB9F-0A48D10907D2}" type="pres">
      <dgm:prSet presAssocID="{1B162B15-4076-FD4B-AD09-DD0B5A41C425}" presName="arrowDiagram3" presStyleCnt="0"/>
      <dgm:spPr/>
    </dgm:pt>
    <dgm:pt modelId="{F54A9EB5-DB74-B44B-A36D-4BCCF2F29C23}" type="pres">
      <dgm:prSet presAssocID="{33339025-352D-1D4F-BF5C-BE9F9E17DA0B}" presName="bullet3a" presStyleLbl="node1" presStyleIdx="0" presStyleCnt="3" custLinFactX="-100000" custLinFactY="-100000" custLinFactNeighborX="-179002" custLinFactNeighborY="-161096"/>
      <dgm:spPr/>
    </dgm:pt>
    <dgm:pt modelId="{03EA0ABD-7494-7848-AB3A-A09E5D1DA74A}" type="pres">
      <dgm:prSet presAssocID="{33339025-352D-1D4F-BF5C-BE9F9E17DA0B}" presName="textBox3a" presStyleLbl="revTx" presStyleIdx="0" presStyleCnt="3" custFlipHor="1" custScaleX="117325" custLinFactNeighborX="-66417" custLinFactNeighborY="4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11E9B-41C2-5245-88A5-EAC434AC95E4}" type="pres">
      <dgm:prSet presAssocID="{D5362EE0-3021-FA46-9432-03FF9633EBEE}" presName="bullet3b" presStyleLbl="node1" presStyleIdx="1" presStyleCnt="3" custLinFactX="121432" custLinFactNeighborX="200000" custLinFactNeighborY="-73019"/>
      <dgm:spPr/>
    </dgm:pt>
    <dgm:pt modelId="{4DDB1D3D-3CB2-E348-9163-60781F22B65D}" type="pres">
      <dgm:prSet presAssocID="{D5362EE0-3021-FA46-9432-03FF9633EBEE}" presName="textBox3b" presStyleLbl="revTx" presStyleIdx="1" presStyleCnt="3" custScaleX="164236" custScaleY="62738" custLinFactNeighborX="34628" custLinFactNeighborY="-8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43269-A07A-FA42-9B01-AF979080A5B8}" type="pres">
      <dgm:prSet presAssocID="{5C8EF53A-3E25-D241-AC2F-E5718C6B358D}" presName="bullet3c" presStyleLbl="node1" presStyleIdx="2" presStyleCnt="3" custLinFactX="269928" custLinFactNeighborX="300000" custLinFactNeighborY="-10263"/>
      <dgm:spPr/>
    </dgm:pt>
    <dgm:pt modelId="{0452B749-6FC8-C942-9FC6-1BEA0AEF92F2}" type="pres">
      <dgm:prSet presAssocID="{5C8EF53A-3E25-D241-AC2F-E5718C6B358D}" presName="textBox3c" presStyleLbl="revTx" presStyleIdx="2" presStyleCnt="3" custScaleX="141295" custScaleY="76195" custLinFactX="25439" custLinFactNeighborX="100000" custLinFactNeighborY="3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982E57-8F3C-574D-B698-F4E85769AD30}" srcId="{1B162B15-4076-FD4B-AD09-DD0B5A41C425}" destId="{5C8EF53A-3E25-D241-AC2F-E5718C6B358D}" srcOrd="2" destOrd="0" parTransId="{AFE114D9-AC3A-F54B-87E9-71BCF3E8FFF1}" sibTransId="{C2D8B11D-2739-704A-9207-8C7A0BF86BB7}"/>
    <dgm:cxn modelId="{89669A7E-3CA1-A24D-9A9B-325EA8A8CBF6}" type="presOf" srcId="{33339025-352D-1D4F-BF5C-BE9F9E17DA0B}" destId="{03EA0ABD-7494-7848-AB3A-A09E5D1DA74A}" srcOrd="0" destOrd="0" presId="urn:microsoft.com/office/officeart/2005/8/layout/arrow2"/>
    <dgm:cxn modelId="{5B6F9471-8817-0B4F-A762-71A00FF50479}" srcId="{1B162B15-4076-FD4B-AD09-DD0B5A41C425}" destId="{33339025-352D-1D4F-BF5C-BE9F9E17DA0B}" srcOrd="0" destOrd="0" parTransId="{C7251346-538F-544A-B529-54FD11FFC22C}" sibTransId="{ABBCD754-4780-404D-9733-C5C0A582B565}"/>
    <dgm:cxn modelId="{BA2E5CA8-A821-C142-A6E0-6B2EEB0065BD}" type="presOf" srcId="{5C8EF53A-3E25-D241-AC2F-E5718C6B358D}" destId="{0452B749-6FC8-C942-9FC6-1BEA0AEF92F2}" srcOrd="0" destOrd="0" presId="urn:microsoft.com/office/officeart/2005/8/layout/arrow2"/>
    <dgm:cxn modelId="{EC61EFC4-5FB6-6D44-A976-482E43004B9F}" srcId="{1B162B15-4076-FD4B-AD09-DD0B5A41C425}" destId="{D5362EE0-3021-FA46-9432-03FF9633EBEE}" srcOrd="1" destOrd="0" parTransId="{0A99CD38-4E57-984F-BE84-6FABD3144362}" sibTransId="{B2ECD2E2-5878-E04F-A870-A03811A1CAD0}"/>
    <dgm:cxn modelId="{53703DDB-2189-D344-BD53-E1F81146EE8A}" type="presOf" srcId="{1B162B15-4076-FD4B-AD09-DD0B5A41C425}" destId="{003762D3-D93A-DC44-8C3C-81FF169F9102}" srcOrd="0" destOrd="0" presId="urn:microsoft.com/office/officeart/2005/8/layout/arrow2"/>
    <dgm:cxn modelId="{A2EECB73-7632-9F46-80B7-E5F04EBD9553}" type="presOf" srcId="{D5362EE0-3021-FA46-9432-03FF9633EBEE}" destId="{4DDB1D3D-3CB2-E348-9163-60781F22B65D}" srcOrd="0" destOrd="0" presId="urn:microsoft.com/office/officeart/2005/8/layout/arrow2"/>
    <dgm:cxn modelId="{0C0F9EB9-ED79-1843-900C-317313A15E18}" type="presParOf" srcId="{003762D3-D93A-DC44-8C3C-81FF169F9102}" destId="{08FFF127-0699-074C-8BD8-736992F64FFD}" srcOrd="0" destOrd="0" presId="urn:microsoft.com/office/officeart/2005/8/layout/arrow2"/>
    <dgm:cxn modelId="{C862FE69-AF4A-614A-BBFD-267E0512C7E7}" type="presParOf" srcId="{003762D3-D93A-DC44-8C3C-81FF169F9102}" destId="{64491697-6E9D-BC44-BB9F-0A48D10907D2}" srcOrd="1" destOrd="0" presId="urn:microsoft.com/office/officeart/2005/8/layout/arrow2"/>
    <dgm:cxn modelId="{4B3AA681-F05C-9247-BC83-C8E9959851C5}" type="presParOf" srcId="{64491697-6E9D-BC44-BB9F-0A48D10907D2}" destId="{F54A9EB5-DB74-B44B-A36D-4BCCF2F29C23}" srcOrd="0" destOrd="0" presId="urn:microsoft.com/office/officeart/2005/8/layout/arrow2"/>
    <dgm:cxn modelId="{21BB6623-E920-0346-800B-F1A5AD70CAD6}" type="presParOf" srcId="{64491697-6E9D-BC44-BB9F-0A48D10907D2}" destId="{03EA0ABD-7494-7848-AB3A-A09E5D1DA74A}" srcOrd="1" destOrd="0" presId="urn:microsoft.com/office/officeart/2005/8/layout/arrow2"/>
    <dgm:cxn modelId="{04501178-6E81-3945-B6CC-3B69FAC40FA9}" type="presParOf" srcId="{64491697-6E9D-BC44-BB9F-0A48D10907D2}" destId="{88311E9B-41C2-5245-88A5-EAC434AC95E4}" srcOrd="2" destOrd="0" presId="urn:microsoft.com/office/officeart/2005/8/layout/arrow2"/>
    <dgm:cxn modelId="{C5288276-1F66-E347-A00A-E8D1F87041C6}" type="presParOf" srcId="{64491697-6E9D-BC44-BB9F-0A48D10907D2}" destId="{4DDB1D3D-3CB2-E348-9163-60781F22B65D}" srcOrd="3" destOrd="0" presId="urn:microsoft.com/office/officeart/2005/8/layout/arrow2"/>
    <dgm:cxn modelId="{1D489D03-4AB4-0249-A62D-60EBF9FFCA73}" type="presParOf" srcId="{64491697-6E9D-BC44-BB9F-0A48D10907D2}" destId="{C5143269-A07A-FA42-9B01-AF979080A5B8}" srcOrd="4" destOrd="0" presId="urn:microsoft.com/office/officeart/2005/8/layout/arrow2"/>
    <dgm:cxn modelId="{245F79CC-54E1-5D42-8A57-F2E3E6F8059E}" type="presParOf" srcId="{64491697-6E9D-BC44-BB9F-0A48D10907D2}" destId="{0452B749-6FC8-C942-9FC6-1BEA0AEF92F2}" srcOrd="5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0D979-5967-2848-96AD-8A5D6FDEE678}">
      <dsp:nvSpPr>
        <dsp:cNvPr id="0" name=""/>
        <dsp:cNvSpPr/>
      </dsp:nvSpPr>
      <dsp:spPr>
        <a:xfrm>
          <a:off x="9239575" y="3205345"/>
          <a:ext cx="1706237" cy="406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682"/>
              </a:lnTo>
              <a:lnTo>
                <a:pt x="1706237" y="276682"/>
              </a:lnTo>
              <a:lnTo>
                <a:pt x="1706237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475786-0B8A-EA45-A4A3-0C15BA874271}">
      <dsp:nvSpPr>
        <dsp:cNvPr id="0" name=""/>
        <dsp:cNvSpPr/>
      </dsp:nvSpPr>
      <dsp:spPr>
        <a:xfrm>
          <a:off x="9193855" y="3205345"/>
          <a:ext cx="91440" cy="40600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8300C7-A693-7B41-BE3D-8A207FCB9376}">
      <dsp:nvSpPr>
        <dsp:cNvPr id="0" name=""/>
        <dsp:cNvSpPr/>
      </dsp:nvSpPr>
      <dsp:spPr>
        <a:xfrm>
          <a:off x="7533337" y="3205345"/>
          <a:ext cx="1706237" cy="406007"/>
        </a:xfrm>
        <a:custGeom>
          <a:avLst/>
          <a:gdLst/>
          <a:ahLst/>
          <a:cxnLst/>
          <a:rect l="0" t="0" r="0" b="0"/>
          <a:pathLst>
            <a:path>
              <a:moveTo>
                <a:pt x="1706237" y="0"/>
              </a:moveTo>
              <a:lnTo>
                <a:pt x="1706237" y="276682"/>
              </a:lnTo>
              <a:lnTo>
                <a:pt x="0" y="276682"/>
              </a:lnTo>
              <a:lnTo>
                <a:pt x="0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772D3-83A4-B94D-9DE8-00CB30351363}">
      <dsp:nvSpPr>
        <dsp:cNvPr id="0" name=""/>
        <dsp:cNvSpPr/>
      </dsp:nvSpPr>
      <dsp:spPr>
        <a:xfrm>
          <a:off x="5400540" y="1912870"/>
          <a:ext cx="3839035" cy="406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682"/>
              </a:lnTo>
              <a:lnTo>
                <a:pt x="3839035" y="276682"/>
              </a:lnTo>
              <a:lnTo>
                <a:pt x="3839035" y="40600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3568A-83CA-0746-9E6F-B07054DF4716}">
      <dsp:nvSpPr>
        <dsp:cNvPr id="0" name=""/>
        <dsp:cNvSpPr/>
      </dsp:nvSpPr>
      <dsp:spPr>
        <a:xfrm>
          <a:off x="4973980" y="3205345"/>
          <a:ext cx="853118" cy="406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682"/>
              </a:lnTo>
              <a:lnTo>
                <a:pt x="853118" y="276682"/>
              </a:lnTo>
              <a:lnTo>
                <a:pt x="853118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5C3DEA-A0CD-9441-82A4-5FB74E6A41E3}">
      <dsp:nvSpPr>
        <dsp:cNvPr id="0" name=""/>
        <dsp:cNvSpPr/>
      </dsp:nvSpPr>
      <dsp:spPr>
        <a:xfrm>
          <a:off x="4120861" y="3205345"/>
          <a:ext cx="853118" cy="406007"/>
        </a:xfrm>
        <a:custGeom>
          <a:avLst/>
          <a:gdLst/>
          <a:ahLst/>
          <a:cxnLst/>
          <a:rect l="0" t="0" r="0" b="0"/>
          <a:pathLst>
            <a:path>
              <a:moveTo>
                <a:pt x="853118" y="0"/>
              </a:moveTo>
              <a:lnTo>
                <a:pt x="853118" y="276682"/>
              </a:lnTo>
              <a:lnTo>
                <a:pt x="0" y="276682"/>
              </a:lnTo>
              <a:lnTo>
                <a:pt x="0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EDEF5-C4F5-994D-BCBC-927CE82DE477}">
      <dsp:nvSpPr>
        <dsp:cNvPr id="0" name=""/>
        <dsp:cNvSpPr/>
      </dsp:nvSpPr>
      <dsp:spPr>
        <a:xfrm>
          <a:off x="4973980" y="1912870"/>
          <a:ext cx="426559" cy="406007"/>
        </a:xfrm>
        <a:custGeom>
          <a:avLst/>
          <a:gdLst/>
          <a:ahLst/>
          <a:cxnLst/>
          <a:rect l="0" t="0" r="0" b="0"/>
          <a:pathLst>
            <a:path>
              <a:moveTo>
                <a:pt x="426559" y="0"/>
              </a:moveTo>
              <a:lnTo>
                <a:pt x="426559" y="276682"/>
              </a:lnTo>
              <a:lnTo>
                <a:pt x="0" y="276682"/>
              </a:lnTo>
              <a:lnTo>
                <a:pt x="0" y="40600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F49B2-21FE-F043-85B6-2BC20F66FA1F}">
      <dsp:nvSpPr>
        <dsp:cNvPr id="0" name=""/>
        <dsp:cNvSpPr/>
      </dsp:nvSpPr>
      <dsp:spPr>
        <a:xfrm>
          <a:off x="1561504" y="3205345"/>
          <a:ext cx="853118" cy="406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682"/>
              </a:lnTo>
              <a:lnTo>
                <a:pt x="853118" y="276682"/>
              </a:lnTo>
              <a:lnTo>
                <a:pt x="853118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66E986-428E-A444-94D8-BC5700D28FC4}">
      <dsp:nvSpPr>
        <dsp:cNvPr id="0" name=""/>
        <dsp:cNvSpPr/>
      </dsp:nvSpPr>
      <dsp:spPr>
        <a:xfrm>
          <a:off x="708385" y="3205345"/>
          <a:ext cx="853118" cy="406007"/>
        </a:xfrm>
        <a:custGeom>
          <a:avLst/>
          <a:gdLst/>
          <a:ahLst/>
          <a:cxnLst/>
          <a:rect l="0" t="0" r="0" b="0"/>
          <a:pathLst>
            <a:path>
              <a:moveTo>
                <a:pt x="853118" y="0"/>
              </a:moveTo>
              <a:lnTo>
                <a:pt x="853118" y="276682"/>
              </a:lnTo>
              <a:lnTo>
                <a:pt x="0" y="276682"/>
              </a:lnTo>
              <a:lnTo>
                <a:pt x="0" y="40600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901057-7E68-D54C-8595-87E9486B714D}">
      <dsp:nvSpPr>
        <dsp:cNvPr id="0" name=""/>
        <dsp:cNvSpPr/>
      </dsp:nvSpPr>
      <dsp:spPr>
        <a:xfrm>
          <a:off x="1561504" y="1912870"/>
          <a:ext cx="3839035" cy="406007"/>
        </a:xfrm>
        <a:custGeom>
          <a:avLst/>
          <a:gdLst/>
          <a:ahLst/>
          <a:cxnLst/>
          <a:rect l="0" t="0" r="0" b="0"/>
          <a:pathLst>
            <a:path>
              <a:moveTo>
                <a:pt x="3839035" y="0"/>
              </a:moveTo>
              <a:lnTo>
                <a:pt x="3839035" y="276682"/>
              </a:lnTo>
              <a:lnTo>
                <a:pt x="0" y="276682"/>
              </a:lnTo>
              <a:lnTo>
                <a:pt x="0" y="40600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69720B-95C3-7148-8602-63022C17BE87}">
      <dsp:nvSpPr>
        <dsp:cNvPr id="0" name=""/>
        <dsp:cNvSpPr/>
      </dsp:nvSpPr>
      <dsp:spPr>
        <a:xfrm>
          <a:off x="4187439" y="1026402"/>
          <a:ext cx="2426200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04A2A5-E6A2-4D45-B160-37654A361DBD}">
      <dsp:nvSpPr>
        <dsp:cNvPr id="0" name=""/>
        <dsp:cNvSpPr/>
      </dsp:nvSpPr>
      <dsp:spPr>
        <a:xfrm>
          <a:off x="4342552" y="1173759"/>
          <a:ext cx="2426200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Histoloji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cəhətinə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görə</a:t>
          </a:r>
          <a:endParaRPr lang="en-US" sz="1800" b="1" i="1" u="sng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4368516" y="1199723"/>
        <a:ext cx="2374272" cy="834540"/>
      </dsp:txXfrm>
    </dsp:sp>
    <dsp:sp modelId="{2A596CBE-1D19-7B42-957A-191E0594E135}">
      <dsp:nvSpPr>
        <dsp:cNvPr id="0" name=""/>
        <dsp:cNvSpPr/>
      </dsp:nvSpPr>
      <dsp:spPr>
        <a:xfrm>
          <a:off x="541815" y="2318877"/>
          <a:ext cx="2039379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263A1C-9565-FB47-94E7-48C323F7353C}">
      <dsp:nvSpPr>
        <dsp:cNvPr id="0" name=""/>
        <dsp:cNvSpPr/>
      </dsp:nvSpPr>
      <dsp:spPr>
        <a:xfrm>
          <a:off x="696927" y="2466234"/>
          <a:ext cx="2039379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Epitelial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22891" y="2492198"/>
        <a:ext cx="1987451" cy="834540"/>
      </dsp:txXfrm>
    </dsp:sp>
    <dsp:sp modelId="{BECC5840-2974-504B-AE47-BC78058978C7}">
      <dsp:nvSpPr>
        <dsp:cNvPr id="0" name=""/>
        <dsp:cNvSpPr/>
      </dsp:nvSpPr>
      <dsp:spPr>
        <a:xfrm>
          <a:off x="10379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B9EA86-D690-1643-B8B1-1AF2B5D63D23}">
      <dsp:nvSpPr>
        <dsp:cNvPr id="0" name=""/>
        <dsp:cNvSpPr/>
      </dsp:nvSpPr>
      <dsp:spPr>
        <a:xfrm>
          <a:off x="165491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Adenomalar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91455" y="3784673"/>
        <a:ext cx="1344084" cy="834540"/>
      </dsp:txXfrm>
    </dsp:sp>
    <dsp:sp modelId="{43939F1F-F9CA-C843-88A9-1E8CE589E701}">
      <dsp:nvSpPr>
        <dsp:cNvPr id="0" name=""/>
        <dsp:cNvSpPr/>
      </dsp:nvSpPr>
      <dsp:spPr>
        <a:xfrm>
          <a:off x="1716617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31BF8-7F8A-284F-B5B0-AE879EBBDAC4}">
      <dsp:nvSpPr>
        <dsp:cNvPr id="0" name=""/>
        <dsp:cNvSpPr/>
      </dsp:nvSpPr>
      <dsp:spPr>
        <a:xfrm>
          <a:off x="1871729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Adenokarsi-nomalar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897693" y="3784673"/>
        <a:ext cx="1344084" cy="834540"/>
      </dsp:txXfrm>
    </dsp:sp>
    <dsp:sp modelId="{80DA5A0E-7F8B-4B4B-8D33-9B04C5C0C56E}">
      <dsp:nvSpPr>
        <dsp:cNvPr id="0" name=""/>
        <dsp:cNvSpPr/>
      </dsp:nvSpPr>
      <dsp:spPr>
        <a:xfrm>
          <a:off x="3954291" y="2318877"/>
          <a:ext cx="2039379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4458C-2C34-8E47-BF83-A71BB8FD5708}">
      <dsp:nvSpPr>
        <dsp:cNvPr id="0" name=""/>
        <dsp:cNvSpPr/>
      </dsp:nvSpPr>
      <dsp:spPr>
        <a:xfrm>
          <a:off x="4109403" y="2466234"/>
          <a:ext cx="2039379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Limfomalar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135367" y="2492198"/>
        <a:ext cx="1987451" cy="834540"/>
      </dsp:txXfrm>
    </dsp:sp>
    <dsp:sp modelId="{C5CB119B-11D1-8A46-B98A-2F841CB2AE8E}">
      <dsp:nvSpPr>
        <dsp:cNvPr id="0" name=""/>
        <dsp:cNvSpPr/>
      </dsp:nvSpPr>
      <dsp:spPr>
        <a:xfrm>
          <a:off x="3422855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04C6F-0BA2-9F4B-B62A-A01A468046D0}">
      <dsp:nvSpPr>
        <dsp:cNvPr id="0" name=""/>
        <dsp:cNvSpPr/>
      </dsp:nvSpPr>
      <dsp:spPr>
        <a:xfrm>
          <a:off x="3577967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Birincili limfoma (MALT limfoma, diffuz B-limfoma)</a:t>
          </a:r>
          <a:endParaRPr lang="en-US" sz="14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603931" y="3784673"/>
        <a:ext cx="1344084" cy="834540"/>
      </dsp:txXfrm>
    </dsp:sp>
    <dsp:sp modelId="{F9A81106-A8E2-1548-8389-510EF71A5791}">
      <dsp:nvSpPr>
        <dsp:cNvPr id="0" name=""/>
        <dsp:cNvSpPr/>
      </dsp:nvSpPr>
      <dsp:spPr>
        <a:xfrm>
          <a:off x="5129093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FD4C7-B305-8443-BCB2-728BDDBB8BCB}">
      <dsp:nvSpPr>
        <dsp:cNvPr id="0" name=""/>
        <dsp:cNvSpPr/>
      </dsp:nvSpPr>
      <dsp:spPr>
        <a:xfrm>
          <a:off x="5284205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İkincili limfoma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310169" y="3784673"/>
        <a:ext cx="1344084" cy="834540"/>
      </dsp:txXfrm>
    </dsp:sp>
    <dsp:sp modelId="{AD175679-E36D-E840-A342-2AB179EB901F}">
      <dsp:nvSpPr>
        <dsp:cNvPr id="0" name=""/>
        <dsp:cNvSpPr/>
      </dsp:nvSpPr>
      <dsp:spPr>
        <a:xfrm>
          <a:off x="8219886" y="2318877"/>
          <a:ext cx="2039379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B5BBDA-EFE1-6047-A065-AAB7255A05C3}">
      <dsp:nvSpPr>
        <dsp:cNvPr id="0" name=""/>
        <dsp:cNvSpPr/>
      </dsp:nvSpPr>
      <dsp:spPr>
        <a:xfrm>
          <a:off x="8374998" y="2466234"/>
          <a:ext cx="2039379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Mezenximal</a:t>
          </a:r>
          <a:endParaRPr lang="ru-RU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400962" y="2492198"/>
        <a:ext cx="1987451" cy="834540"/>
      </dsp:txXfrm>
    </dsp:sp>
    <dsp:sp modelId="{549847EE-08FE-7F48-9FA8-C61BF6BED4EB}">
      <dsp:nvSpPr>
        <dsp:cNvPr id="0" name=""/>
        <dsp:cNvSpPr/>
      </dsp:nvSpPr>
      <dsp:spPr>
        <a:xfrm>
          <a:off x="6835331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EE2CF-284A-B740-96DE-22681C73E15A}">
      <dsp:nvSpPr>
        <dsp:cNvPr id="0" name=""/>
        <dsp:cNvSpPr/>
      </dsp:nvSpPr>
      <dsp:spPr>
        <a:xfrm>
          <a:off x="6990443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Leyomioma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016407" y="3784673"/>
        <a:ext cx="1344084" cy="834540"/>
      </dsp:txXfrm>
    </dsp:sp>
    <dsp:sp modelId="{8716AFDB-0F29-0E4D-84A5-54794101CC7F}">
      <dsp:nvSpPr>
        <dsp:cNvPr id="0" name=""/>
        <dsp:cNvSpPr/>
      </dsp:nvSpPr>
      <dsp:spPr>
        <a:xfrm>
          <a:off x="8541569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8E22C6-D3A3-0F40-BBF4-14406C91512C}">
      <dsp:nvSpPr>
        <dsp:cNvPr id="0" name=""/>
        <dsp:cNvSpPr/>
      </dsp:nvSpPr>
      <dsp:spPr>
        <a:xfrm>
          <a:off x="8696681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4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Qastriontestinal stromal törəmələr (QİST)</a:t>
          </a:r>
          <a:endParaRPr lang="ru-RU" sz="14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722645" y="3784673"/>
        <a:ext cx="1344084" cy="834540"/>
      </dsp:txXfrm>
    </dsp:sp>
    <dsp:sp modelId="{EA0E50DF-F13D-6647-AEE9-83E5E4E9D9A7}">
      <dsp:nvSpPr>
        <dsp:cNvPr id="0" name=""/>
        <dsp:cNvSpPr/>
      </dsp:nvSpPr>
      <dsp:spPr>
        <a:xfrm>
          <a:off x="10247807" y="3611352"/>
          <a:ext cx="1396012" cy="886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CC5B8-9B79-0C47-85B5-749044B285B3}">
      <dsp:nvSpPr>
        <dsp:cNvPr id="0" name=""/>
        <dsp:cNvSpPr/>
      </dsp:nvSpPr>
      <dsp:spPr>
        <a:xfrm>
          <a:off x="10402919" y="3758709"/>
          <a:ext cx="1396012" cy="8864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Leyomiosar-koma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0428883" y="3784673"/>
        <a:ext cx="1344084" cy="8345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2D0B4B-7658-B44E-BA00-7301A370618A}">
      <dsp:nvSpPr>
        <dsp:cNvPr id="0" name=""/>
        <dsp:cNvSpPr/>
      </dsp:nvSpPr>
      <dsp:spPr>
        <a:xfrm>
          <a:off x="10650629" y="3197232"/>
          <a:ext cx="91440" cy="3970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40EDC1-3EAD-164E-A3FF-880AC95D888F}">
      <dsp:nvSpPr>
        <dsp:cNvPr id="0" name=""/>
        <dsp:cNvSpPr/>
      </dsp:nvSpPr>
      <dsp:spPr>
        <a:xfrm>
          <a:off x="6107203" y="1933131"/>
          <a:ext cx="4589145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4589145" y="270607"/>
              </a:lnTo>
              <a:lnTo>
                <a:pt x="4589145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FA4E54-3D23-4E46-8370-AE29AA4892CA}">
      <dsp:nvSpPr>
        <dsp:cNvPr id="0" name=""/>
        <dsp:cNvSpPr/>
      </dsp:nvSpPr>
      <dsp:spPr>
        <a:xfrm>
          <a:off x="6524398" y="3197232"/>
          <a:ext cx="250317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2503170" y="270607"/>
              </a:lnTo>
              <a:lnTo>
                <a:pt x="250317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87E72-37F6-5447-A3F1-50C60B2B9847}">
      <dsp:nvSpPr>
        <dsp:cNvPr id="0" name=""/>
        <dsp:cNvSpPr/>
      </dsp:nvSpPr>
      <dsp:spPr>
        <a:xfrm>
          <a:off x="652439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834390" y="270607"/>
              </a:lnTo>
              <a:lnTo>
                <a:pt x="83439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310808-FB15-3448-A1F1-EE1DE331F423}">
      <dsp:nvSpPr>
        <dsp:cNvPr id="0" name=""/>
        <dsp:cNvSpPr/>
      </dsp:nvSpPr>
      <dsp:spPr>
        <a:xfrm>
          <a:off x="569000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834390" y="0"/>
              </a:moveTo>
              <a:lnTo>
                <a:pt x="83439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6E8CEE-299F-7642-AF37-063A3F537EBF}">
      <dsp:nvSpPr>
        <dsp:cNvPr id="0" name=""/>
        <dsp:cNvSpPr/>
      </dsp:nvSpPr>
      <dsp:spPr>
        <a:xfrm>
          <a:off x="4021228" y="3197232"/>
          <a:ext cx="2503170" cy="397093"/>
        </a:xfrm>
        <a:custGeom>
          <a:avLst/>
          <a:gdLst/>
          <a:ahLst/>
          <a:cxnLst/>
          <a:rect l="0" t="0" r="0" b="0"/>
          <a:pathLst>
            <a:path>
              <a:moveTo>
                <a:pt x="2503170" y="0"/>
              </a:moveTo>
              <a:lnTo>
                <a:pt x="250317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5EF81-EDF1-894D-8299-18DE310077F2}">
      <dsp:nvSpPr>
        <dsp:cNvPr id="0" name=""/>
        <dsp:cNvSpPr/>
      </dsp:nvSpPr>
      <dsp:spPr>
        <a:xfrm>
          <a:off x="6107203" y="1933131"/>
          <a:ext cx="417195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417195" y="270607"/>
              </a:lnTo>
              <a:lnTo>
                <a:pt x="417195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759A64-255A-6345-B236-1D7C14B6DC03}">
      <dsp:nvSpPr>
        <dsp:cNvPr id="0" name=""/>
        <dsp:cNvSpPr/>
      </dsp:nvSpPr>
      <dsp:spPr>
        <a:xfrm>
          <a:off x="151805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607"/>
              </a:lnTo>
              <a:lnTo>
                <a:pt x="834390" y="270607"/>
              </a:lnTo>
              <a:lnTo>
                <a:pt x="83439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939A2-C5FE-2C43-B905-E4B7D043ACC1}">
      <dsp:nvSpPr>
        <dsp:cNvPr id="0" name=""/>
        <dsp:cNvSpPr/>
      </dsp:nvSpPr>
      <dsp:spPr>
        <a:xfrm>
          <a:off x="683668" y="3197232"/>
          <a:ext cx="834390" cy="397093"/>
        </a:xfrm>
        <a:custGeom>
          <a:avLst/>
          <a:gdLst/>
          <a:ahLst/>
          <a:cxnLst/>
          <a:rect l="0" t="0" r="0" b="0"/>
          <a:pathLst>
            <a:path>
              <a:moveTo>
                <a:pt x="834390" y="0"/>
              </a:moveTo>
              <a:lnTo>
                <a:pt x="834390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86102B-6ACE-9A4E-A79C-A13C66CA3C2C}">
      <dsp:nvSpPr>
        <dsp:cNvPr id="0" name=""/>
        <dsp:cNvSpPr/>
      </dsp:nvSpPr>
      <dsp:spPr>
        <a:xfrm>
          <a:off x="1518058" y="1933131"/>
          <a:ext cx="4589145" cy="397093"/>
        </a:xfrm>
        <a:custGeom>
          <a:avLst/>
          <a:gdLst/>
          <a:ahLst/>
          <a:cxnLst/>
          <a:rect l="0" t="0" r="0" b="0"/>
          <a:pathLst>
            <a:path>
              <a:moveTo>
                <a:pt x="4589145" y="0"/>
              </a:moveTo>
              <a:lnTo>
                <a:pt x="4589145" y="270607"/>
              </a:lnTo>
              <a:lnTo>
                <a:pt x="0" y="270607"/>
              </a:lnTo>
              <a:lnTo>
                <a:pt x="0" y="39709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3A9BE7-0936-9D4B-BF7A-60A8221C6E98}">
      <dsp:nvSpPr>
        <dsp:cNvPr id="0" name=""/>
        <dsp:cNvSpPr/>
      </dsp:nvSpPr>
      <dsp:spPr>
        <a:xfrm>
          <a:off x="4600823" y="1066124"/>
          <a:ext cx="3012761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043880-5C5A-B64A-BB0F-45D5DDD1A102}">
      <dsp:nvSpPr>
        <dsp:cNvPr id="0" name=""/>
        <dsp:cNvSpPr/>
      </dsp:nvSpPr>
      <dsp:spPr>
        <a:xfrm>
          <a:off x="4752530" y="1210246"/>
          <a:ext cx="3012761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Gedişinə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görə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777924" y="1235640"/>
        <a:ext cx="2961973" cy="816219"/>
      </dsp:txXfrm>
    </dsp:sp>
    <dsp:sp modelId="{F686CAFF-A4E1-864D-B4C7-8AB5C4A40295}">
      <dsp:nvSpPr>
        <dsp:cNvPr id="0" name=""/>
        <dsp:cNvSpPr/>
      </dsp:nvSpPr>
      <dsp:spPr>
        <a:xfrm>
          <a:off x="485780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EBD267-0EFA-C240-83BE-50DBE0B71EAD}">
      <dsp:nvSpPr>
        <dsp:cNvPr id="0" name=""/>
        <dsp:cNvSpPr/>
      </dsp:nvSpPr>
      <dsp:spPr>
        <a:xfrm>
          <a:off x="63748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Xoşxassəli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62882" y="2499741"/>
        <a:ext cx="2013767" cy="816219"/>
      </dsp:txXfrm>
    </dsp:sp>
    <dsp:sp modelId="{B12F0A1C-2438-B64C-9DE6-C43B88FBBCBA}">
      <dsp:nvSpPr>
        <dsp:cNvPr id="0" name=""/>
        <dsp:cNvSpPr/>
      </dsp:nvSpPr>
      <dsp:spPr>
        <a:xfrm>
          <a:off x="98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00EE43-72F8-6A46-820E-E75BE212E9E7}">
      <dsp:nvSpPr>
        <dsp:cNvPr id="0" name=""/>
        <dsp:cNvSpPr/>
      </dsp:nvSpPr>
      <dsp:spPr>
        <a:xfrm>
          <a:off x="152692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Adenomatoz</a:t>
          </a:r>
          <a:r>
            <a:rPr lang="en-US" sz="16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600" b="0" i="0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poliplər</a:t>
          </a:r>
          <a:endParaRPr lang="en-US" sz="16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78086" y="3763842"/>
        <a:ext cx="1314577" cy="816219"/>
      </dsp:txXfrm>
    </dsp:sp>
    <dsp:sp modelId="{6D305E4B-C578-DE4C-B6D4-2CDEB14F07F7}">
      <dsp:nvSpPr>
        <dsp:cNvPr id="0" name=""/>
        <dsp:cNvSpPr/>
      </dsp:nvSpPr>
      <dsp:spPr>
        <a:xfrm>
          <a:off x="166976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B7AC4B-B8DC-8642-978D-BB5A6A1F3497}">
      <dsp:nvSpPr>
        <dsp:cNvPr id="0" name=""/>
        <dsp:cNvSpPr/>
      </dsp:nvSpPr>
      <dsp:spPr>
        <a:xfrm>
          <a:off x="182147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Lipoma </a:t>
          </a:r>
          <a:r>
            <a:rPr lang="en-US" sz="1800" b="0" i="0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və</a:t>
          </a:r>
          <a:r>
            <a:rPr lang="en-US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s.</a:t>
          </a:r>
        </a:p>
      </dsp:txBody>
      <dsp:txXfrm>
        <a:off x="1846867" y="3763842"/>
        <a:ext cx="1314577" cy="816219"/>
      </dsp:txXfrm>
    </dsp:sp>
    <dsp:sp modelId="{A89BF215-4A40-6443-9E34-7CA8B1313B5C}">
      <dsp:nvSpPr>
        <dsp:cNvPr id="0" name=""/>
        <dsp:cNvSpPr/>
      </dsp:nvSpPr>
      <dsp:spPr>
        <a:xfrm>
          <a:off x="5492121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24758A-2CA1-2C4F-B95A-A078559DB47E}">
      <dsp:nvSpPr>
        <dsp:cNvPr id="0" name=""/>
        <dsp:cNvSpPr/>
      </dsp:nvSpPr>
      <dsp:spPr>
        <a:xfrm>
          <a:off x="564382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Bədxassəli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669222" y="2499741"/>
        <a:ext cx="2013767" cy="816219"/>
      </dsp:txXfrm>
    </dsp:sp>
    <dsp:sp modelId="{10B52176-8055-9941-869E-37B34210E4BF}">
      <dsp:nvSpPr>
        <dsp:cNvPr id="0" name=""/>
        <dsp:cNvSpPr/>
      </dsp:nvSpPr>
      <dsp:spPr>
        <a:xfrm>
          <a:off x="3338545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B9F01-CFBC-944B-BAA6-57F24BC1B0CF}">
      <dsp:nvSpPr>
        <dsp:cNvPr id="0" name=""/>
        <dsp:cNvSpPr/>
      </dsp:nvSpPr>
      <dsp:spPr>
        <a:xfrm>
          <a:off x="349025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Adenokarsi-noma (95%)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515647" y="3763842"/>
        <a:ext cx="1314577" cy="816219"/>
      </dsp:txXfrm>
    </dsp:sp>
    <dsp:sp modelId="{B87CD8D5-08C7-894A-B630-DFC7F308FB68}">
      <dsp:nvSpPr>
        <dsp:cNvPr id="0" name=""/>
        <dsp:cNvSpPr/>
      </dsp:nvSpPr>
      <dsp:spPr>
        <a:xfrm>
          <a:off x="500732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151D6-8D55-B344-8D04-3455EDADFB31}">
      <dsp:nvSpPr>
        <dsp:cNvPr id="0" name=""/>
        <dsp:cNvSpPr/>
      </dsp:nvSpPr>
      <dsp:spPr>
        <a:xfrm>
          <a:off x="515903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Limfoma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(3-5%)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184427" y="3763842"/>
        <a:ext cx="1314577" cy="816219"/>
      </dsp:txXfrm>
    </dsp:sp>
    <dsp:sp modelId="{D1505370-5B12-A74A-BB34-025ADC6AAA30}">
      <dsp:nvSpPr>
        <dsp:cNvPr id="0" name=""/>
        <dsp:cNvSpPr/>
      </dsp:nvSpPr>
      <dsp:spPr>
        <a:xfrm>
          <a:off x="667610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E2E50F-B1CD-9045-882C-6F84A308AD6A}">
      <dsp:nvSpPr>
        <dsp:cNvPr id="0" name=""/>
        <dsp:cNvSpPr/>
      </dsp:nvSpPr>
      <dsp:spPr>
        <a:xfrm>
          <a:off x="682781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QİST (1-5%)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853207" y="3763842"/>
        <a:ext cx="1314577" cy="816219"/>
      </dsp:txXfrm>
    </dsp:sp>
    <dsp:sp modelId="{1F991ECB-EE89-9F44-811A-DDEE5DF6AD5A}">
      <dsp:nvSpPr>
        <dsp:cNvPr id="0" name=""/>
        <dsp:cNvSpPr/>
      </dsp:nvSpPr>
      <dsp:spPr>
        <a:xfrm>
          <a:off x="834488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D20A8A-FA27-6B47-BEC0-84816976496B}">
      <dsp:nvSpPr>
        <dsp:cNvPr id="0" name=""/>
        <dsp:cNvSpPr/>
      </dsp:nvSpPr>
      <dsp:spPr>
        <a:xfrm>
          <a:off x="849659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Leyomiosar-koma</a:t>
          </a:r>
          <a:endParaRPr lang="ru-RU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521987" y="3763842"/>
        <a:ext cx="1314577" cy="816219"/>
      </dsp:txXfrm>
    </dsp:sp>
    <dsp:sp modelId="{F8DDD0CB-C27C-864D-876B-A666F06C3522}">
      <dsp:nvSpPr>
        <dsp:cNvPr id="0" name=""/>
        <dsp:cNvSpPr/>
      </dsp:nvSpPr>
      <dsp:spPr>
        <a:xfrm>
          <a:off x="9664071" y="2330225"/>
          <a:ext cx="206455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E98F0D-7823-4842-9265-4D22774BA429}">
      <dsp:nvSpPr>
        <dsp:cNvPr id="0" name=""/>
        <dsp:cNvSpPr/>
      </dsp:nvSpPr>
      <dsp:spPr>
        <a:xfrm>
          <a:off x="9815778" y="2474347"/>
          <a:ext cx="206455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none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Aralıq</a:t>
          </a:r>
          <a:endParaRPr lang="en-US" sz="1800" b="1" i="1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9841172" y="2499741"/>
        <a:ext cx="2013767" cy="816219"/>
      </dsp:txXfrm>
    </dsp:sp>
    <dsp:sp modelId="{D709FD54-763E-A04A-AFE1-C80CC4107BBD}">
      <dsp:nvSpPr>
        <dsp:cNvPr id="0" name=""/>
        <dsp:cNvSpPr/>
      </dsp:nvSpPr>
      <dsp:spPr>
        <a:xfrm>
          <a:off x="10013666" y="3594326"/>
          <a:ext cx="1365365" cy="867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60838B-77A5-3C44-A54C-8C62853B8B69}">
      <dsp:nvSpPr>
        <dsp:cNvPr id="0" name=""/>
        <dsp:cNvSpPr/>
      </dsp:nvSpPr>
      <dsp:spPr>
        <a:xfrm>
          <a:off x="10165373" y="3738448"/>
          <a:ext cx="1365365" cy="867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0" i="0" u="none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Neyroendo-krinomalar və s.</a:t>
          </a:r>
          <a:endParaRPr lang="en-US" sz="1800" b="0" i="0" u="none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0190767" y="3763842"/>
        <a:ext cx="1314577" cy="8162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76B415-F3CC-EA49-891D-D9CB60C63764}">
      <dsp:nvSpPr>
        <dsp:cNvPr id="0" name=""/>
        <dsp:cNvSpPr/>
      </dsp:nvSpPr>
      <dsp:spPr>
        <a:xfrm>
          <a:off x="0" y="0"/>
          <a:ext cx="8240464" cy="2611953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EBC93F-9334-1248-B5DF-69CC8104A899}">
      <dsp:nvSpPr>
        <dsp:cNvPr id="0" name=""/>
        <dsp:cNvSpPr/>
      </dsp:nvSpPr>
      <dsp:spPr>
        <a:xfrm>
          <a:off x="247213" y="348260"/>
          <a:ext cx="2420636" cy="191543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5DC30-6D8E-D14E-92E7-72F1DBD200B3}">
      <dsp:nvSpPr>
        <dsp:cNvPr id="0" name=""/>
        <dsp:cNvSpPr/>
      </dsp:nvSpPr>
      <dsp:spPr>
        <a:xfrm rot="10800000">
          <a:off x="247213" y="2611952"/>
          <a:ext cx="2420636" cy="319238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Həyat</a:t>
          </a:r>
          <a:r>
            <a:rPr lang="en-US" sz="1800" b="1" i="1" u="sng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şəraiti</a:t>
          </a:r>
          <a:endParaRPr lang="en-US" sz="1800" b="1" i="1" u="sng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Qidalanma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(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qıcıqlandırıcı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nitratlı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hisə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verilmiş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az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bitkili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Toksinlər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-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aflatoksin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alkoqol</a:t>
          </a: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,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siqaret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Radiasiya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A, C vitamin </a:t>
          </a:r>
          <a:r>
            <a:rPr lang="en-US" sz="180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azlığı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 rot="10800000">
        <a:off x="321656" y="2611952"/>
        <a:ext cx="2271750" cy="3117944"/>
      </dsp:txXfrm>
    </dsp:sp>
    <dsp:sp modelId="{C9E65D47-7F4D-BE46-90BB-BC150D4C70B9}">
      <dsp:nvSpPr>
        <dsp:cNvPr id="0" name=""/>
        <dsp:cNvSpPr/>
      </dsp:nvSpPr>
      <dsp:spPr>
        <a:xfrm>
          <a:off x="2909913" y="348260"/>
          <a:ext cx="2420636" cy="191543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54AA2-8DF2-6843-BAB4-7B73B52B225F}">
      <dsp:nvSpPr>
        <dsp:cNvPr id="0" name=""/>
        <dsp:cNvSpPr/>
      </dsp:nvSpPr>
      <dsp:spPr>
        <a:xfrm rot="10800000">
          <a:off x="2909913" y="2611952"/>
          <a:ext cx="2420636" cy="319238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Genetik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qrup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Ailəvi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anamnez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Kişi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cinsi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 rot="10800000">
        <a:off x="2984356" y="2611952"/>
        <a:ext cx="2271750" cy="3117944"/>
      </dsp:txXfrm>
    </dsp:sp>
    <dsp:sp modelId="{C4F99482-14E3-724B-B764-3599797F9749}">
      <dsp:nvSpPr>
        <dsp:cNvPr id="0" name=""/>
        <dsp:cNvSpPr/>
      </dsp:nvSpPr>
      <dsp:spPr>
        <a:xfrm>
          <a:off x="5572613" y="348260"/>
          <a:ext cx="2420636" cy="191543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999AE5-44B3-9C4D-BBBD-837EE2E14F6F}">
      <dsp:nvSpPr>
        <dsp:cNvPr id="0" name=""/>
        <dsp:cNvSpPr/>
      </dsp:nvSpPr>
      <dsp:spPr>
        <a:xfrm rot="10800000">
          <a:off x="5572613" y="2611952"/>
          <a:ext cx="2420636" cy="319238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Xəstəliklər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prekanseroz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vəziyyətlər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H. pylori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qastriti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Rezeksiya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olunmuş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mədə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Xronik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atrofik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qastrit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Xronik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hipertrofik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qastrit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Adenomatoz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polip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 rot="10800000">
        <a:off x="5647056" y="2611952"/>
        <a:ext cx="2271750" cy="31179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F127-0699-074C-8BD8-736992F64FFD}">
      <dsp:nvSpPr>
        <dsp:cNvPr id="0" name=""/>
        <dsp:cNvSpPr/>
      </dsp:nvSpPr>
      <dsp:spPr>
        <a:xfrm>
          <a:off x="1656193" y="0"/>
          <a:ext cx="8568932" cy="2971527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4A9EB5-DB74-B44B-A36D-4BCCF2F29C23}">
      <dsp:nvSpPr>
        <dsp:cNvPr id="0" name=""/>
        <dsp:cNvSpPr/>
      </dsp:nvSpPr>
      <dsp:spPr>
        <a:xfrm>
          <a:off x="3822362" y="1728192"/>
          <a:ext cx="123615" cy="1236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EA0ABD-7494-7848-AB3A-A09E5D1DA74A}">
      <dsp:nvSpPr>
        <dsp:cNvPr id="0" name=""/>
        <dsp:cNvSpPr/>
      </dsp:nvSpPr>
      <dsp:spPr>
        <a:xfrm flipH="1">
          <a:off x="3533947" y="2112755"/>
          <a:ext cx="1026495" cy="8587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50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Şübhə</a:t>
          </a:r>
          <a:endParaRPr lang="en-US" sz="2000" b="1" i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3533947" y="2112755"/>
        <a:ext cx="1026495" cy="858771"/>
      </dsp:txXfrm>
    </dsp:sp>
    <dsp:sp modelId="{88311E9B-41C2-5245-88A5-EAC434AC95E4}">
      <dsp:nvSpPr>
        <dsp:cNvPr id="0" name=""/>
        <dsp:cNvSpPr/>
      </dsp:nvSpPr>
      <dsp:spPr>
        <a:xfrm>
          <a:off x="5976665" y="1080119"/>
          <a:ext cx="223458" cy="2234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B1D3D-3CB2-E348-9163-60781F22B65D}">
      <dsp:nvSpPr>
        <dsp:cNvPr id="0" name=""/>
        <dsp:cNvSpPr/>
      </dsp:nvSpPr>
      <dsp:spPr>
        <a:xfrm>
          <a:off x="5398767" y="1512173"/>
          <a:ext cx="1874041" cy="10141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406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Dəqiqləşdirmə</a:t>
          </a:r>
          <a:endParaRPr lang="en-US" sz="18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398767" y="1512173"/>
        <a:ext cx="1874041" cy="1014166"/>
      </dsp:txXfrm>
    </dsp:sp>
    <dsp:sp modelId="{C5143269-A07A-FA42-9B01-AF979080A5B8}">
      <dsp:nvSpPr>
        <dsp:cNvPr id="0" name=""/>
        <dsp:cNvSpPr/>
      </dsp:nvSpPr>
      <dsp:spPr>
        <a:xfrm>
          <a:off x="8331922" y="720079"/>
          <a:ext cx="309038" cy="3090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2B749-6FC8-C942-9FC6-1BEA0AEF92F2}">
      <dsp:nvSpPr>
        <dsp:cNvPr id="0" name=""/>
        <dsp:cNvSpPr/>
      </dsp:nvSpPr>
      <dsp:spPr>
        <a:xfrm>
          <a:off x="7920883" y="1224141"/>
          <a:ext cx="1612269" cy="1573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75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Mərhələnin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təyini</a:t>
          </a:r>
          <a:endParaRPr lang="en-US" sz="2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920883" y="1224141"/>
        <a:ext cx="1612269" cy="15735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gif"/><Relationship Id="rId11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Microsoft_Office_PowerPoint1.sld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2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6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5" Type="http://schemas.openxmlformats.org/officeDocument/2006/relationships/diagramColors" Target="../diagrams/colors4.xml"/><Relationship Id="rId10" Type="http://schemas.microsoft.com/office/2007/relationships/diagramDrawing" Target="../diagrams/drawing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en-US" altLang="en-US" sz="4000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  <a:r>
              <a:rPr lang="en-US" altLang="en-US" sz="4000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altLang="en-US" sz="4000" dirty="0" smtClean="0">
                <a:solidFill>
                  <a:schemeClr val="accent1">
                    <a:lumMod val="75000"/>
                  </a:schemeClr>
                </a:solidFill>
              </a:rPr>
              <a:t> of stomach</a:t>
            </a:r>
            <a:endParaRPr lang="az-Latn-AZ" alt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err="1" smtClean="0"/>
              <a:t>Ph.D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az-Latn-AZ" altLang="en-US" sz="2400" b="1" dirty="0" smtClean="0"/>
              <a:t>Mahir Gümrah oğlu Mahmudov</a:t>
            </a:r>
          </a:p>
          <a:p>
            <a:pPr>
              <a:lnSpc>
                <a:spcPct val="80000"/>
              </a:lnSpc>
            </a:pPr>
            <a:r>
              <a:rPr lang="en-US" altLang="en-US" sz="2400" dirty="0" smtClean="0"/>
              <a:t>AMU</a:t>
            </a:r>
            <a:r>
              <a:rPr lang="az-Latn-AZ" altLang="en-US" sz="2400" dirty="0" smtClean="0"/>
              <a:t>, </a:t>
            </a:r>
            <a:r>
              <a:rPr lang="en-US" altLang="en-US" sz="2400" dirty="0" err="1" smtClean="0"/>
              <a:t>Departament</a:t>
            </a:r>
            <a:r>
              <a:rPr lang="en-US" altLang="en-US" sz="2400" dirty="0" smtClean="0"/>
              <a:t> of </a:t>
            </a:r>
            <a:r>
              <a:rPr lang="az-Latn-AZ" altLang="en-US" sz="2400" dirty="0" smtClean="0"/>
              <a:t>I </a:t>
            </a:r>
            <a:r>
              <a:rPr lang="en-US" altLang="en-US" sz="2400" dirty="0" smtClean="0"/>
              <a:t>Surgical Diseases</a:t>
            </a:r>
            <a:endParaRPr lang="az-Latn-AZ" altLang="en-US" sz="2400" dirty="0" smtClean="0"/>
          </a:p>
          <a:p>
            <a:pPr>
              <a:lnSpc>
                <a:spcPct val="80000"/>
              </a:lnSpc>
            </a:pPr>
            <a:endParaRPr lang="az-Latn-AZ" alt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F9F48D28-7CE9-1141-9339-DF992C47F0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48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="" xmlns:a16="http://schemas.microsoft.com/office/drawing/2014/main" id="{568F5504-8DDE-8848-8323-2338D4FB05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64507288"/>
              </p:ext>
            </p:extLst>
          </p:nvPr>
        </p:nvGraphicFramePr>
        <p:xfrm>
          <a:off x="191344" y="908150"/>
          <a:ext cx="11809312" cy="5235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3B3E7422-1FD6-7744-98F9-DF35A31F3E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sz="48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3B3E7422-1FD6-7744-98F9-DF35A31F3E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="" xmlns:a16="http://schemas.microsoft.com/office/drawing/2014/main" id="{B08E0F22-C52B-C043-B96A-37950F8EB1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70620279"/>
              </p:ext>
            </p:extLst>
          </p:nvPr>
        </p:nvGraphicFramePr>
        <p:xfrm>
          <a:off x="191344" y="836712"/>
          <a:ext cx="11881320" cy="3449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 descr="The Korean Journal of Internal Medicine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8084" y="4500570"/>
            <a:ext cx="163074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PDF) Gastric lipoma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95472" y="4572008"/>
            <a:ext cx="122491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astric Adenocarcinoma --The Gastrointestinal Atlas-  gastrointestinalatlas.com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95670" y="4500570"/>
            <a:ext cx="1357455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Endoscopic findings of gastric MALT lymphoma after treatment. Mucosa,... |  Download Scientific Diagram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5381619" y="4500570"/>
            <a:ext cx="128588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Gastrointestinal Estromal Tumor (GIST) - The Gastrointestinalatlas -  gastrointestinalatlas.com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81818" y="4500570"/>
            <a:ext cx="139827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594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Gastric polyps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924C8A41-1633-FB4D-822D-7859FB71C1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1026" y="1825625"/>
            <a:ext cx="5138774" cy="4351338"/>
          </a:xfrm>
        </p:spPr>
        <p:txBody>
          <a:bodyPr>
            <a:normAutofit/>
          </a:bodyPr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Neoplastic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and non-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neoplastic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derivatives, growing from the gastric wall.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Gastric polyps are found in approximately 2- 6 % of upper gastrointestinal endoscopic procedures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="" xmlns:a16="http://schemas.microsoft.com/office/drawing/2014/main" id="{B99051AA-A14D-4448-BBF0-2A3A726490D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339" y="1825625"/>
            <a:ext cx="5025322" cy="4351338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ECD82834-A1BA-7648-A974-E1F22FF14F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="" xmlns:a16="http://schemas.microsoft.com/office/drawing/2014/main" id="{F847420A-D0B5-A64F-96A5-6FF8CA06A6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0960" y="1571612"/>
            <a:ext cx="5786478" cy="4605351"/>
          </a:xfrm>
        </p:spPr>
        <p:txBody>
          <a:bodyPr>
            <a:noAutofit/>
          </a:bodyPr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Hyperplastic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 polyps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–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account for approximately 75% of gastric polyps in geographic areas where </a:t>
            </a:r>
            <a:r>
              <a:rPr lang="en-US" sz="2000" i="1" dirty="0" smtClean="0">
                <a:solidFill>
                  <a:schemeClr val="accent1">
                    <a:lumMod val="75000"/>
                  </a:schemeClr>
                </a:solidFill>
              </a:rPr>
              <a:t>H. pylori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 is common. The risk of malignancy in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hyperplastic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polyps low, but is increased in polyps &gt;1 cm and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pedunculated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in shape</a:t>
            </a:r>
            <a:endParaRPr lang="ru-RU" sz="20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Adenomas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–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are the most common (6-10%) of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neoplastic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polyp. It has high risk of malignancy. This probability increases as the size of polyp grows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(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&gt;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2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cm risk is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25-30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%).</a:t>
            </a:r>
            <a:endParaRPr lang="ru-RU" sz="20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Fundic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 gland polyps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–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where the </a:t>
            </a:r>
            <a:r>
              <a:rPr lang="en-US" sz="2000" i="1" dirty="0" smtClean="0">
                <a:solidFill>
                  <a:schemeClr val="accent1">
                    <a:lumMod val="75000"/>
                  </a:schemeClr>
                </a:solidFill>
              </a:rPr>
              <a:t>HP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infection has a low prevalence and PPI use is common,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fundic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gland polyps are the most commonly encountered.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Hyper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tro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ph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 polyp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,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no risk to malignancy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</a:t>
            </a:r>
            <a:endParaRPr lang="ru-RU" sz="20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az-Latn-AZ" sz="2000" b="1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Hamar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th</a:t>
            </a:r>
            <a:r>
              <a:rPr lang="az-Latn-AZ" sz="2000" b="1" i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omat</a:t>
            </a:r>
            <a:r>
              <a:rPr lang="en-US" sz="2000" b="1" i="1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ous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–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they are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hamart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h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oma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,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no risk to malignancy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</a:t>
            </a:r>
            <a:endParaRPr lang="ru-RU" sz="20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="" xmlns:a16="http://schemas.microsoft.com/office/drawing/2014/main" id="{D8C52248-EA0D-0747-8310-EB9D854A28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4" y="1643050"/>
            <a:ext cx="4602971" cy="4429156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08540041-C029-7C41-A771-908FD059CE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=""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Clinical manifestation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32890A9-D518-7A46-90A6-C178AFCFAF2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are usually asymptomatic and are discovered incidentally on upper endoscopy</a:t>
            </a:r>
            <a:endParaRPr lang="az-Latn-AZ" sz="24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rare polyps that cause symptoms are most likely to present with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epigastric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pain, GI bleeding, anemia. Bleeding is usually occult but occasionally overt .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In rare cases, intermittent obstruction may occur when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pedunculated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polyps in the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antrum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prolapse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into or through the pylorus</a:t>
            </a:r>
            <a:endParaRPr lang="az-Latn-AZ" sz="24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EFEA7BDB-707F-4243-914A-AD86A10692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pic>
        <p:nvPicPr>
          <p:cNvPr id="10" name="Picture 6" descr="C:\Users\Cahangir\Desktop\stomach-polyps_.jpg">
            <a:extLst>
              <a:ext uri="{FF2B5EF4-FFF2-40B4-BE49-F238E27FC236}">
                <a16:creationId xmlns="" xmlns:a16="http://schemas.microsoft.com/office/drawing/2014/main" id="{F89C909D-EEDF-6949-A610-2F060D9A1D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264" y="875583"/>
            <a:ext cx="2956789" cy="2625425"/>
          </a:xfrm>
          <a:prstGeom prst="rect">
            <a:avLst/>
          </a:prstGeom>
          <a:noFill/>
        </p:spPr>
      </p:pic>
      <p:pic>
        <p:nvPicPr>
          <p:cNvPr id="11" name="Содержимое 4" descr="rperini17.jpg">
            <a:extLst>
              <a:ext uri="{FF2B5EF4-FFF2-40B4-BE49-F238E27FC236}">
                <a16:creationId xmlns="" xmlns:a16="http://schemas.microsoft.com/office/drawing/2014/main" id="{40AB8FBF-5334-D94D-9CEC-A7B9647B16E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02823" y="3556144"/>
            <a:ext cx="2805545" cy="30412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E4B13AB1-1A2B-D94C-B9E0-1153761C351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copy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Biopsy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opi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US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G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64A35A5-419B-E64B-9929-C536304908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9B87EFFA-7711-8746-8A40-7CFB80C00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212" y="1878591"/>
            <a:ext cx="4512502" cy="33843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58402476-B183-6D49-8D6B-80FCFFD98F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470164"/>
            <a:ext cx="4677420" cy="29330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Management</a:t>
            </a:r>
            <a:endParaRPr 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15B3FE1-A2D8-0348-AEB2-814A11342F9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copic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pol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y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pe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ctomy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and 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pathohistological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examination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–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is first choice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. </a:t>
            </a:r>
            <a:endParaRPr lang="az-Latn-AZ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Surgery indication: if there are many and large polyps (wedge resection, gastric resection)</a:t>
            </a:r>
            <a:endParaRPr lang="en-US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  <p:pic>
        <p:nvPicPr>
          <p:cNvPr id="10" name="Picture 4" descr="C:\Users\Cahangir\Desktop\gastricpolypectomy_1.jpg">
            <a:extLst>
              <a:ext uri="{FF2B5EF4-FFF2-40B4-BE49-F238E27FC236}">
                <a16:creationId xmlns="" xmlns:a16="http://schemas.microsoft.com/office/drawing/2014/main" id="{3AE829EC-7280-FC49-AAD7-8BC80B00C75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0" y="1916832"/>
            <a:ext cx="5080000" cy="381000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092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Staging workup&#10;PET&#10;More sensitive than CT for detection of distant&#10;metastases.&#10;Also useful for detecting LNs&#10;Negativ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16" y="1142984"/>
            <a:ext cx="9858444" cy="521497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Gastric </a:t>
            </a:r>
            <a:r>
              <a:rPr 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adenocarcinoma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104CE646-A323-0C4F-8FE9-DC205BFDB8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lnSpc>
                <a:spcPct val="80000"/>
              </a:lnSpc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It is epithelial origin most common malignant tumor of the stomach</a:t>
            </a:r>
            <a:endParaRPr lang="ru-RU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092F0C9D-DC9D-E14D-8067-7FAF43E0BAE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961" y="1824002"/>
            <a:ext cx="4886309" cy="4260726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A75AA094-C7F0-044D-9BE8-4FA1E9624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taging workup&#10;Biopsy&#10;Imaging&#10;CT: evaluates for metastases (M stage)&#10; 20-30% with negative CT have intraperitoneal dis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12" y="1071546"/>
            <a:ext cx="11144328" cy="5500726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endParaRPr lang="ru-RU" dirty="0"/>
          </a:p>
        </p:txBody>
      </p:sp>
      <p:pic>
        <p:nvPicPr>
          <p:cNvPr id="5" name="Рисунок 4" descr="Symptoms at presentation&#10; 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464" y="714356"/>
            <a:ext cx="9644129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recursors of Gastric Cancer&#10;Adenomatous polyps&#10;Chronic atrophic gastritis&#10;Pernicious gastritis&#10;Menetries’s disease&#10;P..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21" y="1196682"/>
            <a:ext cx="8215370" cy="494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ymptoms (cont’d)&#10;Dysphagia: more common with proximal gastric&#10;tumors&#10;Occult GI bleeding very common, overt bleeding&#10;&lt;20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084" y="785794"/>
            <a:ext cx="11430080" cy="5562608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igns&#10;Palpable abdominal mass: most common physical&#10;finding&#10;If cancer spreads via lymphatics…&#10;Left supraclavicular nod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12" y="857232"/>
            <a:ext cx="10644262" cy="528641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reoperative Staging&#10;Abdominal / pelvic CT scanning&#10;Endoscopic ultrasound (EUS)&#10;Depth of the tumour&#10;Enlarged perigast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60" y="785794"/>
            <a:ext cx="11215766" cy="564360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A841479A-79F4-8747-BC07-48F2BD5A81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5F0747A0-A914-3F45-92C4-E786584DC519}"/>
              </a:ext>
            </a:extLst>
          </p:cNvPr>
          <p:cNvSpPr/>
          <p:nvPr/>
        </p:nvSpPr>
        <p:spPr>
          <a:xfrm>
            <a:off x="238084" y="928670"/>
            <a:ext cx="2952328" cy="18002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According to morphology: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Looks like ulcer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polypoid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Superficial or early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Linitis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plastica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Endstage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ekzo-endofit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04E10FA0-7049-7B4E-A834-E053978B2F34}"/>
              </a:ext>
            </a:extLst>
          </p:cNvPr>
          <p:cNvSpPr/>
          <p:nvPr/>
        </p:nvSpPr>
        <p:spPr>
          <a:xfrm>
            <a:off x="309522" y="4786322"/>
            <a:ext cx="3049297" cy="18043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According to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localisation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In the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antrum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and lesser curvature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In the corpus and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fundus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In the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cardia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In the all part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os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stomach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7ADEDCD7-9F24-564A-AE91-1C29A34911F7}"/>
              </a:ext>
            </a:extLst>
          </p:cNvPr>
          <p:cNvSpPr/>
          <p:nvPr/>
        </p:nvSpPr>
        <p:spPr>
          <a:xfrm>
            <a:off x="309522" y="2928934"/>
            <a:ext cx="2972848" cy="14307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According to the surgical stage:</a:t>
            </a:r>
            <a:endParaRPr lang="en-US" dirty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TNM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classification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(I-IV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stages)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J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apon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classification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42" name="Picture 2" descr="AJCC Staging System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5670" y="857232"/>
            <a:ext cx="8001056" cy="5500726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Risk factors 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1B438251-068E-3442-9A3D-4F3707E16E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="" xmlns:a16="http://schemas.microsoft.com/office/drawing/2014/main" id="{A70B31A7-4CBA-6D48-881A-4E6A43760A0E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762870698"/>
              </p:ext>
            </p:extLst>
          </p:nvPr>
        </p:nvGraphicFramePr>
        <p:xfrm>
          <a:off x="1919536" y="793012"/>
          <a:ext cx="8240464" cy="5804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300" dirty="0" smtClean="0">
                <a:solidFill>
                  <a:schemeClr val="accent1">
                    <a:lumMod val="75000"/>
                  </a:schemeClr>
                </a:solidFill>
              </a:rPr>
              <a:t>Pat</a:t>
            </a:r>
            <a:r>
              <a:rPr 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hogenesis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A841479A-79F4-8747-BC07-48F2BD5A81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61A4196-3105-2C4E-91A9-404ECDBB70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2140" y="1772816"/>
            <a:ext cx="3440098" cy="3046398"/>
          </a:xfrm>
          <a:prstGeom prst="rect">
            <a:avLst/>
          </a:prstGeom>
        </p:spPr>
      </p:pic>
      <p:sp>
        <p:nvSpPr>
          <p:cNvPr id="10" name="Curved Up Arrow 9">
            <a:extLst>
              <a:ext uri="{FF2B5EF4-FFF2-40B4-BE49-F238E27FC236}">
                <a16:creationId xmlns="" xmlns:a16="http://schemas.microsoft.com/office/drawing/2014/main" id="{5F5418E7-1514-7740-929C-7B61CDEF8ABD}"/>
              </a:ext>
            </a:extLst>
          </p:cNvPr>
          <p:cNvSpPr/>
          <p:nvPr/>
        </p:nvSpPr>
        <p:spPr>
          <a:xfrm rot="19431878">
            <a:off x="7134325" y="5328262"/>
            <a:ext cx="1621946" cy="79208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380960" y="928670"/>
          <a:ext cx="7500990" cy="5214974"/>
        </p:xfrm>
        <a:graphic>
          <a:graphicData uri="http://schemas.openxmlformats.org/presentationml/2006/ole">
            <p:oleObj spid="_x0000_s8193" name="Слайд" r:id="rId4" imgW="6094431" imgH="3427315" progId="PowerPoint.Slide.12">
              <p:embed/>
            </p:oleObj>
          </a:graphicData>
        </a:graphic>
      </p:graphicFrame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492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Stages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F61DC4B1-F017-9F45-A770-D18DE2EB0E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7" name="Explosion 2 6">
            <a:extLst>
              <a:ext uri="{FF2B5EF4-FFF2-40B4-BE49-F238E27FC236}">
                <a16:creationId xmlns="" xmlns:a16="http://schemas.microsoft.com/office/drawing/2014/main" id="{633EEB4B-9CD9-4947-B737-DED8B106AF57}"/>
              </a:ext>
            </a:extLst>
          </p:cNvPr>
          <p:cNvSpPr/>
          <p:nvPr/>
        </p:nvSpPr>
        <p:spPr>
          <a:xfrm>
            <a:off x="2381224" y="-214338"/>
            <a:ext cx="3168352" cy="2304256"/>
          </a:xfrm>
          <a:prstGeom prst="irregularSeal2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TNM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/>
        </p:nvGraphicFramePr>
        <p:xfrm>
          <a:off x="0" y="1142984"/>
          <a:ext cx="6667504" cy="5500726"/>
        </p:xfrm>
        <a:graphic>
          <a:graphicData uri="http://schemas.openxmlformats.org/presentationml/2006/ole">
            <p:oleObj spid="_x0000_s7169" name="Слайд" r:id="rId3" imgW="6094431" imgH="3427315" progId="PowerPoint.Slide.12">
              <p:embed/>
            </p:oleObj>
          </a:graphicData>
        </a:graphic>
      </p:graphicFrame>
      <p:pic>
        <p:nvPicPr>
          <p:cNvPr id="7171" name="Picture 3" descr="N &amp; M stage (UICC TNM 2002) &lt;ul&gt;&lt;li&gt;N stage &lt;/li&gt;&lt;/ul&gt;&lt;ul&gt;&lt;ul&gt;&lt;li&gt;N0 - no nodes &lt;/li&gt;&lt;/ul&gt;&lt;/ul&gt;&lt;ul&gt;&lt;ul&gt;&lt;li&gt;N1 - 1-6 nodes ..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8810" y="1357298"/>
            <a:ext cx="6453190" cy="5200651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</a:t>
            </a: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linical manifestation </a:t>
            </a:r>
            <a: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="" xmlns:a16="http://schemas.microsoft.com/office/drawing/2014/main" id="{C279CF49-A892-6042-843D-FF8CFC7ED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645"/>
          <a:stretch/>
        </p:blipFill>
        <p:spPr>
          <a:xfrm>
            <a:off x="1349104" y="1202423"/>
            <a:ext cx="9491972" cy="4908202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7654DED2-FDFB-A241-B6A5-FCC0E6992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Endoscopic ultrasound&#10;A small, high frequency ultrasound&#10;transducer incorporated into the distal end&#10;of the endoscope.&#10;Adv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084" y="857232"/>
            <a:ext cx="11215766" cy="564360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Barium studies&#10;False negative in as many as 50% of cases&#10;Sensitivity as low as 14% in early cases&#10;May be superior to EG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2530" y="785794"/>
            <a:ext cx="9644130" cy="564360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taging Laparoscopy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22" y="785794"/>
            <a:ext cx="11644394" cy="571504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Malignant Neoplasms of the Stomach&#10;Primary&#10;Adenocarcinoma (94%)&#10;Lymphoma (4%)&#10;Malignant GIST (1%)&#10;Haematogenous spread&#10;Br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588" y="928670"/>
            <a:ext cx="10644262" cy="500066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="" xmlns:a16="http://schemas.microsoft.com/office/drawing/2014/main" id="{510C440D-378A-9048-9BB8-05FA66FBBA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47361446"/>
              </p:ext>
            </p:extLst>
          </p:nvPr>
        </p:nvGraphicFramePr>
        <p:xfrm>
          <a:off x="-672752" y="764704"/>
          <a:ext cx="11881320" cy="2971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4C7BF865-F322-E247-AF7A-5D9AADA469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F7760356-4E90-6F4D-A490-665B32596F8D}"/>
              </a:ext>
            </a:extLst>
          </p:cNvPr>
          <p:cNvSpPr/>
          <p:nvPr/>
        </p:nvSpPr>
        <p:spPr>
          <a:xfrm>
            <a:off x="9810776" y="980728"/>
            <a:ext cx="1928826" cy="936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Decision</a:t>
            </a:r>
            <a:endParaRPr lang="en-US" b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A86D6BB-3F87-E84D-8958-20828B3108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846" b="25052"/>
          <a:stretch/>
        </p:blipFill>
        <p:spPr>
          <a:xfrm>
            <a:off x="407368" y="3933056"/>
            <a:ext cx="3714151" cy="22322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440D7A6-281A-AD4A-B5D3-4CE02FBA124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944" y="3212976"/>
            <a:ext cx="2743200" cy="2387600"/>
          </a:xfrm>
          <a:prstGeom prst="rect">
            <a:avLst/>
          </a:prstGeom>
        </p:spPr>
      </p:pic>
      <p:sp>
        <p:nvSpPr>
          <p:cNvPr id="15" name="Up Arrow 14">
            <a:extLst>
              <a:ext uri="{FF2B5EF4-FFF2-40B4-BE49-F238E27FC236}">
                <a16:creationId xmlns="" xmlns:a16="http://schemas.microsoft.com/office/drawing/2014/main" id="{1547BB3E-DAF4-4D48-9098-4B885F0C3E22}"/>
              </a:ext>
            </a:extLst>
          </p:cNvPr>
          <p:cNvSpPr/>
          <p:nvPr/>
        </p:nvSpPr>
        <p:spPr>
          <a:xfrm rot="10800000">
            <a:off x="3057065" y="3413088"/>
            <a:ext cx="196186" cy="281037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>
            <a:extLst>
              <a:ext uri="{FF2B5EF4-FFF2-40B4-BE49-F238E27FC236}">
                <a16:creationId xmlns="" xmlns:a16="http://schemas.microsoft.com/office/drawing/2014/main" id="{33951BA1-9454-4943-A57D-08992EFB6095}"/>
              </a:ext>
            </a:extLst>
          </p:cNvPr>
          <p:cNvSpPr/>
          <p:nvPr/>
        </p:nvSpPr>
        <p:spPr>
          <a:xfrm rot="10800000">
            <a:off x="5543222" y="2702566"/>
            <a:ext cx="196186" cy="281037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2950B4B5-0F39-4948-87F2-DD2321C236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2843085"/>
            <a:ext cx="2478537" cy="17256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71B2ADB1-CD1B-5848-AFB7-B00CFAE6B3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981" y="4737773"/>
            <a:ext cx="2478537" cy="1725605"/>
          </a:xfrm>
          <a:prstGeom prst="rect">
            <a:avLst/>
          </a:prstGeom>
        </p:spPr>
      </p:pic>
      <p:sp>
        <p:nvSpPr>
          <p:cNvPr id="23" name="Up Arrow 22">
            <a:extLst>
              <a:ext uri="{FF2B5EF4-FFF2-40B4-BE49-F238E27FC236}">
                <a16:creationId xmlns="" xmlns:a16="http://schemas.microsoft.com/office/drawing/2014/main" id="{70A6BAAA-7A47-BC41-833B-A6F82440CCCF}"/>
              </a:ext>
            </a:extLst>
          </p:cNvPr>
          <p:cNvSpPr/>
          <p:nvPr/>
        </p:nvSpPr>
        <p:spPr>
          <a:xfrm rot="10800000">
            <a:off x="8375895" y="2450825"/>
            <a:ext cx="196186" cy="281037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Staging of Gastric Cancer&#10;Two systems:&#10;Japanese classification (more elaborate and anatomic&#10;based)&#10;Western: developed b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60" y="785794"/>
            <a:ext cx="11358642" cy="564360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Gastric carcinoma&#10;CLASSIFICATION&#10;Depth of invasion&#10;EARLY GASTRIC CA - mucosa &amp; submucosa&#10;ADVANCED GASTRIC CA - into or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12" y="1142984"/>
            <a:ext cx="10358510" cy="521497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Gastric carcinoma&#10;CLASSIFICATION&#10;WHO Classification:&#10;1. Adenocarcinoma:&#10;a. Papillary adenocarcinoma&#10;b. Tubular adenocarcin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274" y="1285860"/>
            <a:ext cx="11215766" cy="521497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rognosis&#10;Stage TNM Features&#10;% of&#10;Cases*&#10;% 5-year&#10;survival*&#10;0 TisN0M0 Node negative; limited to mucosa 1 90&#10;IA T1N0M0&#10;Nod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16" y="1000108"/>
            <a:ext cx="9286940" cy="5429288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harmacologic Therapy&#10; Cisplatin + epirubicin &amp; infusional 5-FU or + irinotecan&#10; Complete remissions are uncommon.&#10; Pa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6910" y="928670"/>
            <a:ext cx="7929618" cy="557216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Treatment: Supportive:&#10;Nutrition (jejunal enteral feedings or total parenteral&#10;nutrition),&#10;Correction of metabolic abno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20" y="1000108"/>
            <a:ext cx="8643998" cy="521497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initis Plastica, “leather bottle stomach”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6778" y="928670"/>
            <a:ext cx="10215634" cy="5500726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Management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D626D74-CEBB-3F4C-9840-DD459B8278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="" xmlns:a16="http://schemas.microsoft.com/office/drawing/2014/main" id="{926FD2C3-A3FE-7D40-BFCD-BD11BF5E5381}"/>
              </a:ext>
            </a:extLst>
          </p:cNvPr>
          <p:cNvSpPr/>
          <p:nvPr/>
        </p:nvSpPr>
        <p:spPr>
          <a:xfrm>
            <a:off x="9336360" y="1268760"/>
            <a:ext cx="2592288" cy="1584176"/>
          </a:xfrm>
          <a:prstGeom prst="wedgeRound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u="sng" dirty="0" smtClean="0">
                <a:solidFill>
                  <a:schemeClr val="accent1">
                    <a:lumMod val="75000"/>
                  </a:schemeClr>
                </a:solidFill>
              </a:rPr>
              <a:t>Basic principles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: Radical resection and to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redice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 recurrence apply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chemoradiotherapy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Up Ribbon 11">
            <a:extLst>
              <a:ext uri="{FF2B5EF4-FFF2-40B4-BE49-F238E27FC236}">
                <a16:creationId xmlns="" xmlns:a16="http://schemas.microsoft.com/office/drawing/2014/main" id="{225E4960-8386-A24E-B0B5-80C907686DE2}"/>
              </a:ext>
            </a:extLst>
          </p:cNvPr>
          <p:cNvSpPr/>
          <p:nvPr/>
        </p:nvSpPr>
        <p:spPr>
          <a:xfrm>
            <a:off x="309522" y="984524"/>
            <a:ext cx="4490334" cy="2228451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Radical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metods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Endoscopic mucosal resection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Surgical resection (open or laparoscopic)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Up Ribbon 13">
            <a:extLst>
              <a:ext uri="{FF2B5EF4-FFF2-40B4-BE49-F238E27FC236}">
                <a16:creationId xmlns="" xmlns:a16="http://schemas.microsoft.com/office/drawing/2014/main" id="{241F3D03-739C-D448-83F7-DE103464C599}"/>
              </a:ext>
            </a:extLst>
          </p:cNvPr>
          <p:cNvSpPr/>
          <p:nvPr/>
        </p:nvSpPr>
        <p:spPr>
          <a:xfrm>
            <a:off x="4667240" y="1142984"/>
            <a:ext cx="4429156" cy="1502799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Assistive methods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Chemotherapy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Radiotherapy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Up Ribbon 14">
            <a:extLst>
              <a:ext uri="{FF2B5EF4-FFF2-40B4-BE49-F238E27FC236}">
                <a16:creationId xmlns="" xmlns:a16="http://schemas.microsoft.com/office/drawing/2014/main" id="{45E6EBCA-0EC0-D943-AC05-0FD3A3B1493F}"/>
              </a:ext>
            </a:extLst>
          </p:cNvPr>
          <p:cNvSpPr/>
          <p:nvPr/>
        </p:nvSpPr>
        <p:spPr>
          <a:xfrm>
            <a:off x="8724291" y="3685937"/>
            <a:ext cx="3276365" cy="1903303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Palliative methods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anastomosis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2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stent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A0E9C4EA-8BBF-AB43-8966-221B7E14F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26" y="3578853"/>
            <a:ext cx="3402620" cy="26846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2A8F0E41-A315-DE4E-8939-CC3CB1870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541" y="3624653"/>
            <a:ext cx="3897554" cy="268466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astric can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16" y="1000108"/>
            <a:ext cx="9715568" cy="5214974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Gastric can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1092" y="857232"/>
            <a:ext cx="9358378" cy="528641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i="1" dirty="0">
                <a:solidFill>
                  <a:schemeClr val="accent1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  <a:t/>
            </a:r>
            <a:br>
              <a:rPr lang="az-Latn-AZ" sz="2800" i="1" dirty="0">
                <a:solidFill>
                  <a:schemeClr val="accent1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Management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3EFA8763-0BD0-4540-BB71-10465BB807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90030"/>
            <a:ext cx="5181600" cy="435133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 level–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perigastrikc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limph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nodes (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D1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lymphodissection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– 1,2,3,4,5,6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groups)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II level– 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limph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nodes around : left gastric, celiac,  common liver and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splenic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arteries and also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splenic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hilum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D2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lymphodissection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7,8,9,10,11,12 groups).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="" xmlns:a16="http://schemas.microsoft.com/office/drawing/2014/main" id="{3FA27F59-04A1-0446-8BEC-780D51CA48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5233"/>
          <a:stretch/>
        </p:blipFill>
        <p:spPr>
          <a:xfrm>
            <a:off x="6023992" y="1484784"/>
            <a:ext cx="5561595" cy="4464496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2631A33B-BCF1-8F4B-A595-7FA31045B8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CEBA8765-3223-914F-A0BA-FE8AECB2916C}"/>
              </a:ext>
            </a:extLst>
          </p:cNvPr>
          <p:cNvSpPr/>
          <p:nvPr/>
        </p:nvSpPr>
        <p:spPr>
          <a:xfrm>
            <a:off x="1343472" y="1357298"/>
            <a:ext cx="3960440" cy="77555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 smtClean="0">
                <a:solidFill>
                  <a:schemeClr val="accent1">
                    <a:lumMod val="75000"/>
                  </a:schemeClr>
                </a:solidFill>
              </a:rPr>
              <a:t>Lymphodissection</a:t>
            </a:r>
            <a:endParaRPr lang="en-US" sz="2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Gastric can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340" y="1071546"/>
            <a:ext cx="9715568" cy="5286412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Gastric can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20" y="1142984"/>
            <a:ext cx="8643998" cy="5143536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21">
            <a:extLst>
              <a:ext uri="{FF2B5EF4-FFF2-40B4-BE49-F238E27FC236}">
                <a16:creationId xmlns="" xmlns:a16="http://schemas.microsoft.com/office/drawing/2014/main" id="{EA15B146-3CA7-AA40-A52B-6DF892327D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Ass. Mahir Mahmudov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ru-RU" sz="4300" dirty="0" err="1" smtClean="0">
                <a:solidFill>
                  <a:schemeClr val="accent1">
                    <a:lumMod val="75000"/>
                  </a:schemeClr>
                </a:solidFill>
              </a:rPr>
              <a:t>Pro</a:t>
            </a: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gnosis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C409FDE6-0D67-9D4A-B521-6DCF1299D4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4" name="Vertical Scroll 3">
            <a:extLst>
              <a:ext uri="{FF2B5EF4-FFF2-40B4-BE49-F238E27FC236}">
                <a16:creationId xmlns="" xmlns:a16="http://schemas.microsoft.com/office/drawing/2014/main" id="{A8AB67F5-48EA-944E-BC8E-A82F8176E7A3}"/>
              </a:ext>
            </a:extLst>
          </p:cNvPr>
          <p:cNvSpPr/>
          <p:nvPr/>
        </p:nvSpPr>
        <p:spPr>
          <a:xfrm>
            <a:off x="2602702" y="1468582"/>
            <a:ext cx="6984776" cy="439248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In general, the 5-year survival rate is 12% </a:t>
            </a:r>
            <a:r>
              <a:rPr lang="en-US" sz="2400" dirty="0" smtClean="0"/>
              <a:t>An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important indicator that determines the stage forecast: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In early stages after radical resection survive is high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5-year survival rate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%).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5-year survival rate in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II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level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 30%, 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level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 10%, IV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level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0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%.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9692" y="0"/>
            <a:ext cx="2324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Benign and malign </a:t>
            </a:r>
          </a:p>
          <a:p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</a:rPr>
              <a:t>neoplasms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stomach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4192</TotalTime>
  <Words>903</Words>
  <Application>Microsoft Macintosh PowerPoint</Application>
  <PresentationFormat>Произвольный</PresentationFormat>
  <Paragraphs>224</Paragraphs>
  <Slides>40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2" baseType="lpstr">
      <vt:lpstr>Praktiki dərs şablonu 1</vt:lpstr>
      <vt:lpstr>Слайд</vt:lpstr>
      <vt:lpstr>Benign and malign neoplasms of stomach</vt:lpstr>
      <vt:lpstr>Classification</vt:lpstr>
      <vt:lpstr>Classification</vt:lpstr>
      <vt:lpstr>Gastric polyps</vt:lpstr>
      <vt:lpstr> Classification </vt:lpstr>
      <vt:lpstr>Clinical manifestation</vt:lpstr>
      <vt:lpstr>Diagnosis</vt:lpstr>
      <vt:lpstr>Management</vt:lpstr>
      <vt:lpstr>Слайд 9</vt:lpstr>
      <vt:lpstr> Gastric adenocarcinoma </vt:lpstr>
      <vt:lpstr>Слайд 11</vt:lpstr>
      <vt:lpstr>Risk factors</vt:lpstr>
      <vt:lpstr>Слайд 13</vt:lpstr>
      <vt:lpstr>Слайд 14</vt:lpstr>
      <vt:lpstr>Слайд 15</vt:lpstr>
      <vt:lpstr>Слайд 16</vt:lpstr>
      <vt:lpstr>Classification</vt:lpstr>
      <vt:lpstr>Risk factors </vt:lpstr>
      <vt:lpstr>Pathogenesis</vt:lpstr>
      <vt:lpstr>Stages</vt:lpstr>
      <vt:lpstr> Clinical manifestation  </vt:lpstr>
      <vt:lpstr>Слайд 22</vt:lpstr>
      <vt:lpstr>Слайд 23</vt:lpstr>
      <vt:lpstr>Слайд 24</vt:lpstr>
      <vt:lpstr>Слайд 25</vt:lpstr>
      <vt:lpstr> Diagnosis 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Management </vt:lpstr>
      <vt:lpstr>Слайд 35</vt:lpstr>
      <vt:lpstr>Слайд 36</vt:lpstr>
      <vt:lpstr> Management</vt:lpstr>
      <vt:lpstr>Слайд 38</vt:lpstr>
      <vt:lpstr>Слайд 39</vt:lpstr>
      <vt:lpstr> Prognosis 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201</cp:revision>
  <dcterms:created xsi:type="dcterms:W3CDTF">2001-04-16T20:54:45Z</dcterms:created>
  <dcterms:modified xsi:type="dcterms:W3CDTF">2020-11-25T07:33:13Z</dcterms:modified>
</cp:coreProperties>
</file>