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5"/>
  </p:notesMasterIdLst>
  <p:handoutMasterIdLst>
    <p:handoutMasterId r:id="rId46"/>
  </p:handoutMasterIdLst>
  <p:sldIdLst>
    <p:sldId id="284" r:id="rId2"/>
    <p:sldId id="290" r:id="rId3"/>
    <p:sldId id="270" r:id="rId4"/>
    <p:sldId id="330" r:id="rId5"/>
    <p:sldId id="346" r:id="rId6"/>
    <p:sldId id="291" r:id="rId7"/>
    <p:sldId id="347" r:id="rId8"/>
    <p:sldId id="292" r:id="rId9"/>
    <p:sldId id="293" r:id="rId10"/>
    <p:sldId id="303" r:id="rId11"/>
    <p:sldId id="306" r:id="rId12"/>
    <p:sldId id="305" r:id="rId13"/>
    <p:sldId id="304" r:id="rId14"/>
    <p:sldId id="334" r:id="rId15"/>
    <p:sldId id="308" r:id="rId16"/>
    <p:sldId id="342" r:id="rId17"/>
    <p:sldId id="348" r:id="rId18"/>
    <p:sldId id="310" r:id="rId19"/>
    <p:sldId id="311" r:id="rId20"/>
    <p:sldId id="288" r:id="rId21"/>
    <p:sldId id="287" r:id="rId22"/>
    <p:sldId id="312" r:id="rId23"/>
    <p:sldId id="313" r:id="rId24"/>
    <p:sldId id="314" r:id="rId25"/>
    <p:sldId id="349" r:id="rId26"/>
    <p:sldId id="315" r:id="rId27"/>
    <p:sldId id="350" r:id="rId28"/>
    <p:sldId id="317" r:id="rId29"/>
    <p:sldId id="318" r:id="rId30"/>
    <p:sldId id="319" r:id="rId31"/>
    <p:sldId id="351" r:id="rId32"/>
    <p:sldId id="320" r:id="rId33"/>
    <p:sldId id="321" r:id="rId34"/>
    <p:sldId id="322" r:id="rId35"/>
    <p:sldId id="323" r:id="rId36"/>
    <p:sldId id="353" r:id="rId37"/>
    <p:sldId id="324" r:id="rId38"/>
    <p:sldId id="325" r:id="rId39"/>
    <p:sldId id="326" r:id="rId40"/>
    <p:sldId id="327" r:id="rId41"/>
    <p:sldId id="328" r:id="rId42"/>
    <p:sldId id="355" r:id="rId43"/>
    <p:sldId id="354" r:id="rId44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53" autoAdjust="0"/>
    <p:restoredTop sz="94660"/>
  </p:normalViewPr>
  <p:slideViewPr>
    <p:cSldViewPr>
      <p:cViewPr varScale="1">
        <p:scale>
          <a:sx n="64" d="100"/>
          <a:sy n="64" d="100"/>
        </p:scale>
        <p:origin x="518" y="2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2C4337-E46D-424D-8669-8B09E4CB92A9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3B7E15-B778-724A-B63D-217228E4D324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Erkən</a:t>
          </a:r>
          <a:r>
            <a:rPr lang="en-US" sz="24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ağırlaşmalar</a:t>
          </a:r>
          <a:r>
            <a:rPr lang="az-Latn-AZ" sz="2000" b="0" i="1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(ilk günlərdə meydana gələn)</a:t>
          </a:r>
          <a:endParaRPr lang="en-US" sz="3200" b="0" i="1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FDFAF06F-CD07-7045-B2F8-5EECB6E13E94}" type="parTrans" cxnId="{9C28F3D6-C432-EA4A-ADA8-5E49D0571311}">
      <dgm:prSet/>
      <dgm:spPr/>
      <dgm:t>
        <a:bodyPr/>
        <a:lstStyle/>
        <a:p>
          <a:endParaRPr lang="en-US"/>
        </a:p>
      </dgm:t>
    </dgm:pt>
    <dgm:pt modelId="{EFD25919-2258-4240-8828-75E9E939913C}" type="sibTrans" cxnId="{9C28F3D6-C432-EA4A-ADA8-5E49D0571311}">
      <dgm:prSet/>
      <dgm:spPr/>
      <dgm:t>
        <a:bodyPr/>
        <a:lstStyle/>
        <a:p>
          <a:endParaRPr lang="en-US"/>
        </a:p>
      </dgm:t>
    </dgm:pt>
    <dgm:pt modelId="{2276F5CD-87DD-914E-BC7C-A35F2BC14B05}">
      <dgm:prSet phldrT="[Text]" custT="1"/>
      <dgm:spPr/>
      <dgm:t>
        <a:bodyPr/>
        <a:lstStyle/>
        <a:p>
          <a:pPr algn="l">
            <a:buFont typeface="Arial" panose="020B0604020202020204" pitchFamily="34" charset="0"/>
            <a:buChar char="•"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qanaxma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algn="l"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anastomoz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buraxması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algn="l"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abdominal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abses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algn="l"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- 12bb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güdülünün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buraxması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</a:t>
          </a:r>
          <a:r>
            <a:rPr lang="en-US" sz="16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</a:t>
          </a:r>
        </a:p>
      </dgm:t>
    </dgm:pt>
    <dgm:pt modelId="{F9F826B4-DE68-794E-8D3D-C91CC5E9BA49}" type="parTrans" cxnId="{282FA9CD-9F63-654A-ABEC-F25BB0E5CD14}">
      <dgm:prSet/>
      <dgm:spPr/>
      <dgm:t>
        <a:bodyPr/>
        <a:lstStyle/>
        <a:p>
          <a:endParaRPr lang="en-US"/>
        </a:p>
      </dgm:t>
    </dgm:pt>
    <dgm:pt modelId="{7C238419-45D9-8843-B7A7-A8B97D4BEC1F}" type="sibTrans" cxnId="{282FA9CD-9F63-654A-ABEC-F25BB0E5CD14}">
      <dgm:prSet/>
      <dgm:spPr/>
      <dgm:t>
        <a:bodyPr/>
        <a:lstStyle/>
        <a:p>
          <a:endParaRPr lang="en-US"/>
        </a:p>
      </dgm:t>
    </dgm:pt>
    <dgm:pt modelId="{42E709D2-DE8A-EA41-A14C-2483D16038E2}">
      <dgm:prSet phldrT="[Tex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Xroniki</a:t>
          </a:r>
          <a:r>
            <a:rPr lang="en-US" sz="20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ağırlaşmalar</a:t>
          </a:r>
          <a:r>
            <a:rPr lang="en-US" sz="20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 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0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</a:t>
          </a:r>
          <a:r>
            <a:rPr lang="en-US" sz="20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sindromlar</a:t>
          </a:r>
          <a:r>
            <a:rPr lang="az-Latn-AZ" sz="2000" b="0" i="1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(həftələr və ya aylar davam edən)</a:t>
          </a:r>
          <a:endParaRPr lang="en-US" sz="2000" b="0" i="1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2F8D8EF-CA66-4249-A210-3C770D31B635}" type="parTrans" cxnId="{1D47DD1A-539B-E044-9BFB-996EBDF2723D}">
      <dgm:prSet/>
      <dgm:spPr/>
      <dgm:t>
        <a:bodyPr/>
        <a:lstStyle/>
        <a:p>
          <a:endParaRPr lang="en-US"/>
        </a:p>
      </dgm:t>
    </dgm:pt>
    <dgm:pt modelId="{2500957E-8D99-9E41-8166-D73452E4CB93}" type="sibTrans" cxnId="{1D47DD1A-539B-E044-9BFB-996EBDF2723D}">
      <dgm:prSet/>
      <dgm:spPr/>
      <dgm:t>
        <a:bodyPr/>
        <a:lstStyle/>
        <a:p>
          <a:endParaRPr lang="en-US"/>
        </a:p>
      </dgm:t>
    </dgm:pt>
    <dgm:pt modelId="{62B86521-098F-1349-80BE-EACB224A714B}">
      <dgm:prSet phldrT="[Text]" custT="1"/>
      <dgm:spPr/>
      <dgm:t>
        <a:bodyPr/>
        <a:lstStyle/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none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Üzvi</a:t>
          </a:r>
          <a:r>
            <a:rPr lang="en-US" sz="1800" b="1" i="1" u="none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none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ağırlaşmalar</a:t>
          </a:r>
          <a:endParaRPr lang="en-US" sz="1800" b="1" i="1" u="none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anastomoz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daralması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anastomoz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xorası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gətirici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ilgək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sindromu</a:t>
          </a: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aparıcı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ilgək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sindromu</a:t>
          </a: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reflüks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öd</a:t>
          </a:r>
          <a:r>
            <a:rPr lang="en-US" sz="18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daşı</a:t>
          </a:r>
          <a:r>
            <a:rPr lang="en-US" sz="18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s.</a:t>
          </a:r>
        </a:p>
      </dgm:t>
    </dgm:pt>
    <dgm:pt modelId="{745032C1-84F0-9E4E-94AC-A8C230598B9F}" type="parTrans" cxnId="{DE8985CA-86A0-CA45-9D69-815A8BCB9F6F}">
      <dgm:prSet/>
      <dgm:spPr/>
      <dgm:t>
        <a:bodyPr/>
        <a:lstStyle/>
        <a:p>
          <a:endParaRPr lang="en-US"/>
        </a:p>
      </dgm:t>
    </dgm:pt>
    <dgm:pt modelId="{1CE40AFD-6836-5943-B572-8DC4B9FB58E4}" type="sibTrans" cxnId="{DE8985CA-86A0-CA45-9D69-815A8BCB9F6F}">
      <dgm:prSet/>
      <dgm:spPr/>
      <dgm:t>
        <a:bodyPr/>
        <a:lstStyle/>
        <a:p>
          <a:endParaRPr lang="en-US"/>
        </a:p>
      </dgm:t>
    </dgm:pt>
    <dgm:pt modelId="{96B70C4F-B92B-E340-A207-479505E055FB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i="1" u="none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Funksional</a:t>
          </a:r>
          <a:r>
            <a:rPr lang="en-US" sz="1800" b="1" i="1" u="none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none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ağırlaşmalar</a:t>
          </a:r>
          <a:endParaRPr lang="en-US" sz="1800" b="1" i="1" u="none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dempinq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sindromu</a:t>
          </a:r>
        </a:p>
        <a:p>
          <a:pPr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diareya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qastrostaz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qida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azlığı</a:t>
          </a:r>
          <a:endParaRPr lang="en-US" sz="18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3A6DA046-93DD-5D45-B2F5-AD4886AAE723}" type="parTrans" cxnId="{35A40DDA-7D4A-F54B-A7F7-6E25DF74C1B5}">
      <dgm:prSet/>
      <dgm:spPr/>
      <dgm:t>
        <a:bodyPr/>
        <a:lstStyle/>
        <a:p>
          <a:endParaRPr lang="en-US"/>
        </a:p>
      </dgm:t>
    </dgm:pt>
    <dgm:pt modelId="{45F3F55A-9BFE-814C-8833-A1E43E3F9E4B}" type="sibTrans" cxnId="{35A40DDA-7D4A-F54B-A7F7-6E25DF74C1B5}">
      <dgm:prSet/>
      <dgm:spPr/>
      <dgm:t>
        <a:bodyPr/>
        <a:lstStyle/>
        <a:p>
          <a:endParaRPr lang="en-US"/>
        </a:p>
      </dgm:t>
    </dgm:pt>
    <dgm:pt modelId="{B7CC0412-CA97-3D4B-BA6C-D298688E35A9}" type="pres">
      <dgm:prSet presAssocID="{BC2C4337-E46D-424D-8669-8B09E4CB92A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20FD62B-6571-A546-8CD7-ABF19E112713}" type="pres">
      <dgm:prSet presAssocID="{DA3B7E15-B778-724A-B63D-217228E4D324}" presName="root" presStyleCnt="0"/>
      <dgm:spPr/>
    </dgm:pt>
    <dgm:pt modelId="{9A1AE155-F98B-B842-8869-7875994532B7}" type="pres">
      <dgm:prSet presAssocID="{DA3B7E15-B778-724A-B63D-217228E4D324}" presName="rootComposite" presStyleCnt="0"/>
      <dgm:spPr/>
    </dgm:pt>
    <dgm:pt modelId="{28D7ACA8-765E-5846-8E1B-EB947FC5D0F3}" type="pres">
      <dgm:prSet presAssocID="{DA3B7E15-B778-724A-B63D-217228E4D324}" presName="rootText" presStyleLbl="node1" presStyleIdx="0" presStyleCnt="2" custScaleX="140802" custScaleY="68329"/>
      <dgm:spPr/>
    </dgm:pt>
    <dgm:pt modelId="{06287ABB-AAA7-1444-9A3C-AB3FE5C81EC9}" type="pres">
      <dgm:prSet presAssocID="{DA3B7E15-B778-724A-B63D-217228E4D324}" presName="rootConnector" presStyleLbl="node1" presStyleIdx="0" presStyleCnt="2"/>
      <dgm:spPr/>
    </dgm:pt>
    <dgm:pt modelId="{97EDA623-EF86-AE4A-8A0B-65F34919BC05}" type="pres">
      <dgm:prSet presAssocID="{DA3B7E15-B778-724A-B63D-217228E4D324}" presName="childShape" presStyleCnt="0"/>
      <dgm:spPr/>
    </dgm:pt>
    <dgm:pt modelId="{3298E211-D860-3C4D-8A5C-DE4D7C0C51EA}" type="pres">
      <dgm:prSet presAssocID="{F9F826B4-DE68-794E-8D3D-C91CC5E9BA49}" presName="Name13" presStyleLbl="parChTrans1D2" presStyleIdx="0" presStyleCnt="3"/>
      <dgm:spPr/>
    </dgm:pt>
    <dgm:pt modelId="{F30C5993-D82A-A845-985A-9958F4843D99}" type="pres">
      <dgm:prSet presAssocID="{2276F5CD-87DD-914E-BC7C-A35F2BC14B05}" presName="childText" presStyleLbl="bgAcc1" presStyleIdx="0" presStyleCnt="3" custScaleX="83384" custScaleY="151560">
        <dgm:presLayoutVars>
          <dgm:bulletEnabled val="1"/>
        </dgm:presLayoutVars>
      </dgm:prSet>
      <dgm:spPr/>
    </dgm:pt>
    <dgm:pt modelId="{DCD4C564-9A32-9A43-A4E5-CDDF7A66F30B}" type="pres">
      <dgm:prSet presAssocID="{42E709D2-DE8A-EA41-A14C-2483D16038E2}" presName="root" presStyleCnt="0"/>
      <dgm:spPr/>
    </dgm:pt>
    <dgm:pt modelId="{0EC2F18D-8052-C14F-A97C-EC1024F11470}" type="pres">
      <dgm:prSet presAssocID="{42E709D2-DE8A-EA41-A14C-2483D16038E2}" presName="rootComposite" presStyleCnt="0"/>
      <dgm:spPr/>
    </dgm:pt>
    <dgm:pt modelId="{C5B9A472-023E-084A-B6DC-54CCB9D59399}" type="pres">
      <dgm:prSet presAssocID="{42E709D2-DE8A-EA41-A14C-2483D16038E2}" presName="rootText" presStyleLbl="node1" presStyleIdx="1" presStyleCnt="2" custScaleX="148416" custScaleY="68329"/>
      <dgm:spPr/>
    </dgm:pt>
    <dgm:pt modelId="{70B47706-CC0C-984E-BF09-4538A07D44D9}" type="pres">
      <dgm:prSet presAssocID="{42E709D2-DE8A-EA41-A14C-2483D16038E2}" presName="rootConnector" presStyleLbl="node1" presStyleIdx="1" presStyleCnt="2"/>
      <dgm:spPr/>
    </dgm:pt>
    <dgm:pt modelId="{72E5D764-0025-9D45-A762-4B5C42585061}" type="pres">
      <dgm:prSet presAssocID="{42E709D2-DE8A-EA41-A14C-2483D16038E2}" presName="childShape" presStyleCnt="0"/>
      <dgm:spPr/>
    </dgm:pt>
    <dgm:pt modelId="{653E0B95-E4CC-AA43-B521-A81088CA6EF8}" type="pres">
      <dgm:prSet presAssocID="{745032C1-84F0-9E4E-94AC-A8C230598B9F}" presName="Name13" presStyleLbl="parChTrans1D2" presStyleIdx="1" presStyleCnt="3"/>
      <dgm:spPr/>
    </dgm:pt>
    <dgm:pt modelId="{66064006-4623-2547-8BA5-038B6E978720}" type="pres">
      <dgm:prSet presAssocID="{62B86521-098F-1349-80BE-EACB224A714B}" presName="childText" presStyleLbl="bgAcc1" presStyleIdx="1" presStyleCnt="3" custScaleX="190393" custScaleY="166410">
        <dgm:presLayoutVars>
          <dgm:bulletEnabled val="1"/>
        </dgm:presLayoutVars>
      </dgm:prSet>
      <dgm:spPr/>
    </dgm:pt>
    <dgm:pt modelId="{6D603C33-E828-234D-9DE3-9CB7DBC72B26}" type="pres">
      <dgm:prSet presAssocID="{3A6DA046-93DD-5D45-B2F5-AD4886AAE723}" presName="Name13" presStyleLbl="parChTrans1D2" presStyleIdx="2" presStyleCnt="3"/>
      <dgm:spPr/>
    </dgm:pt>
    <dgm:pt modelId="{B0F25D0C-0005-C748-BC59-FD5DEBE24698}" type="pres">
      <dgm:prSet presAssocID="{96B70C4F-B92B-E340-A207-479505E055FB}" presName="childText" presStyleLbl="bgAcc1" presStyleIdx="2" presStyleCnt="3" custScaleX="189391" custScaleY="144487" custLinFactNeighborX="-1981" custLinFactNeighborY="-477">
        <dgm:presLayoutVars>
          <dgm:bulletEnabled val="1"/>
        </dgm:presLayoutVars>
      </dgm:prSet>
      <dgm:spPr/>
    </dgm:pt>
  </dgm:ptLst>
  <dgm:cxnLst>
    <dgm:cxn modelId="{AD358905-220A-7742-90A2-FE7E940CC105}" type="presOf" srcId="{3A6DA046-93DD-5D45-B2F5-AD4886AAE723}" destId="{6D603C33-E828-234D-9DE3-9CB7DBC72B26}" srcOrd="0" destOrd="0" presId="urn:microsoft.com/office/officeart/2005/8/layout/hierarchy3"/>
    <dgm:cxn modelId="{1D47DD1A-539B-E044-9BFB-996EBDF2723D}" srcId="{BC2C4337-E46D-424D-8669-8B09E4CB92A9}" destId="{42E709D2-DE8A-EA41-A14C-2483D16038E2}" srcOrd="1" destOrd="0" parTransId="{B2F8D8EF-CA66-4249-A210-3C770D31B635}" sibTransId="{2500957E-8D99-9E41-8166-D73452E4CB93}"/>
    <dgm:cxn modelId="{F982EB2A-D039-D94B-9D7A-543AE92C26DE}" type="presOf" srcId="{96B70C4F-B92B-E340-A207-479505E055FB}" destId="{B0F25D0C-0005-C748-BC59-FD5DEBE24698}" srcOrd="0" destOrd="0" presId="urn:microsoft.com/office/officeart/2005/8/layout/hierarchy3"/>
    <dgm:cxn modelId="{3942AA6D-0620-E742-838F-11C20584E21E}" type="presOf" srcId="{42E709D2-DE8A-EA41-A14C-2483D16038E2}" destId="{C5B9A472-023E-084A-B6DC-54CCB9D59399}" srcOrd="0" destOrd="0" presId="urn:microsoft.com/office/officeart/2005/8/layout/hierarchy3"/>
    <dgm:cxn modelId="{345C5273-687E-504C-A1D0-796566580138}" type="presOf" srcId="{BC2C4337-E46D-424D-8669-8B09E4CB92A9}" destId="{B7CC0412-CA97-3D4B-BA6C-D298688E35A9}" srcOrd="0" destOrd="0" presId="urn:microsoft.com/office/officeart/2005/8/layout/hierarchy3"/>
    <dgm:cxn modelId="{5F3C1283-4820-D849-9E62-FAA7582A86DC}" type="presOf" srcId="{2276F5CD-87DD-914E-BC7C-A35F2BC14B05}" destId="{F30C5993-D82A-A845-985A-9958F4843D99}" srcOrd="0" destOrd="0" presId="urn:microsoft.com/office/officeart/2005/8/layout/hierarchy3"/>
    <dgm:cxn modelId="{5B047784-C8D2-F64D-BBFF-C5F845514D00}" type="presOf" srcId="{745032C1-84F0-9E4E-94AC-A8C230598B9F}" destId="{653E0B95-E4CC-AA43-B521-A81088CA6EF8}" srcOrd="0" destOrd="0" presId="urn:microsoft.com/office/officeart/2005/8/layout/hierarchy3"/>
    <dgm:cxn modelId="{C3F89C8E-B076-F547-A93D-6F9E32493FBE}" type="presOf" srcId="{F9F826B4-DE68-794E-8D3D-C91CC5E9BA49}" destId="{3298E211-D860-3C4D-8A5C-DE4D7C0C51EA}" srcOrd="0" destOrd="0" presId="urn:microsoft.com/office/officeart/2005/8/layout/hierarchy3"/>
    <dgm:cxn modelId="{5C2414A8-5BAB-7347-AF95-557B0F356562}" type="presOf" srcId="{42E709D2-DE8A-EA41-A14C-2483D16038E2}" destId="{70B47706-CC0C-984E-BF09-4538A07D44D9}" srcOrd="1" destOrd="0" presId="urn:microsoft.com/office/officeart/2005/8/layout/hierarchy3"/>
    <dgm:cxn modelId="{1C79ACB6-11BB-CC44-BD9E-807852C0C3B3}" type="presOf" srcId="{62B86521-098F-1349-80BE-EACB224A714B}" destId="{66064006-4623-2547-8BA5-038B6E978720}" srcOrd="0" destOrd="0" presId="urn:microsoft.com/office/officeart/2005/8/layout/hierarchy3"/>
    <dgm:cxn modelId="{58A575C6-DB4A-184F-A1B5-7866A34AD1D9}" type="presOf" srcId="{DA3B7E15-B778-724A-B63D-217228E4D324}" destId="{06287ABB-AAA7-1444-9A3C-AB3FE5C81EC9}" srcOrd="1" destOrd="0" presId="urn:microsoft.com/office/officeart/2005/8/layout/hierarchy3"/>
    <dgm:cxn modelId="{DE8985CA-86A0-CA45-9D69-815A8BCB9F6F}" srcId="{42E709D2-DE8A-EA41-A14C-2483D16038E2}" destId="{62B86521-098F-1349-80BE-EACB224A714B}" srcOrd="0" destOrd="0" parTransId="{745032C1-84F0-9E4E-94AC-A8C230598B9F}" sibTransId="{1CE40AFD-6836-5943-B572-8DC4B9FB58E4}"/>
    <dgm:cxn modelId="{282FA9CD-9F63-654A-ABEC-F25BB0E5CD14}" srcId="{DA3B7E15-B778-724A-B63D-217228E4D324}" destId="{2276F5CD-87DD-914E-BC7C-A35F2BC14B05}" srcOrd="0" destOrd="0" parTransId="{F9F826B4-DE68-794E-8D3D-C91CC5E9BA49}" sibTransId="{7C238419-45D9-8843-B7A7-A8B97D4BEC1F}"/>
    <dgm:cxn modelId="{9C28F3D6-C432-EA4A-ADA8-5E49D0571311}" srcId="{BC2C4337-E46D-424D-8669-8B09E4CB92A9}" destId="{DA3B7E15-B778-724A-B63D-217228E4D324}" srcOrd="0" destOrd="0" parTransId="{FDFAF06F-CD07-7045-B2F8-5EECB6E13E94}" sibTransId="{EFD25919-2258-4240-8828-75E9E939913C}"/>
    <dgm:cxn modelId="{35A40DDA-7D4A-F54B-A7F7-6E25DF74C1B5}" srcId="{42E709D2-DE8A-EA41-A14C-2483D16038E2}" destId="{96B70C4F-B92B-E340-A207-479505E055FB}" srcOrd="1" destOrd="0" parTransId="{3A6DA046-93DD-5D45-B2F5-AD4886AAE723}" sibTransId="{45F3F55A-9BFE-814C-8833-A1E43E3F9E4B}"/>
    <dgm:cxn modelId="{FD7D6DFE-B774-B443-940A-F3E93B7A346C}" type="presOf" srcId="{DA3B7E15-B778-724A-B63D-217228E4D324}" destId="{28D7ACA8-765E-5846-8E1B-EB947FC5D0F3}" srcOrd="0" destOrd="0" presId="urn:microsoft.com/office/officeart/2005/8/layout/hierarchy3"/>
    <dgm:cxn modelId="{1F720611-B7C4-A54A-8540-A77801957219}" type="presParOf" srcId="{B7CC0412-CA97-3D4B-BA6C-D298688E35A9}" destId="{A20FD62B-6571-A546-8CD7-ABF19E112713}" srcOrd="0" destOrd="0" presId="urn:microsoft.com/office/officeart/2005/8/layout/hierarchy3"/>
    <dgm:cxn modelId="{3DD0BF7B-1549-0948-85D1-6F7E3A671531}" type="presParOf" srcId="{A20FD62B-6571-A546-8CD7-ABF19E112713}" destId="{9A1AE155-F98B-B842-8869-7875994532B7}" srcOrd="0" destOrd="0" presId="urn:microsoft.com/office/officeart/2005/8/layout/hierarchy3"/>
    <dgm:cxn modelId="{2C98EC41-3294-934D-A784-5007DA746D8D}" type="presParOf" srcId="{9A1AE155-F98B-B842-8869-7875994532B7}" destId="{28D7ACA8-765E-5846-8E1B-EB947FC5D0F3}" srcOrd="0" destOrd="0" presId="urn:microsoft.com/office/officeart/2005/8/layout/hierarchy3"/>
    <dgm:cxn modelId="{BC9831A2-01B5-254B-96DB-5EA57F4DE1B0}" type="presParOf" srcId="{9A1AE155-F98B-B842-8869-7875994532B7}" destId="{06287ABB-AAA7-1444-9A3C-AB3FE5C81EC9}" srcOrd="1" destOrd="0" presId="urn:microsoft.com/office/officeart/2005/8/layout/hierarchy3"/>
    <dgm:cxn modelId="{00CF6B5B-5200-E941-82DD-EC27D9778F67}" type="presParOf" srcId="{A20FD62B-6571-A546-8CD7-ABF19E112713}" destId="{97EDA623-EF86-AE4A-8A0B-65F34919BC05}" srcOrd="1" destOrd="0" presId="urn:microsoft.com/office/officeart/2005/8/layout/hierarchy3"/>
    <dgm:cxn modelId="{1FD66DF5-3C72-D744-AD03-97FA90A4999A}" type="presParOf" srcId="{97EDA623-EF86-AE4A-8A0B-65F34919BC05}" destId="{3298E211-D860-3C4D-8A5C-DE4D7C0C51EA}" srcOrd="0" destOrd="0" presId="urn:microsoft.com/office/officeart/2005/8/layout/hierarchy3"/>
    <dgm:cxn modelId="{E957FAA2-28EB-454F-B0DD-DBA93C4CA145}" type="presParOf" srcId="{97EDA623-EF86-AE4A-8A0B-65F34919BC05}" destId="{F30C5993-D82A-A845-985A-9958F4843D99}" srcOrd="1" destOrd="0" presId="urn:microsoft.com/office/officeart/2005/8/layout/hierarchy3"/>
    <dgm:cxn modelId="{FBE45F0C-E71D-264B-861F-A959904A8086}" type="presParOf" srcId="{B7CC0412-CA97-3D4B-BA6C-D298688E35A9}" destId="{DCD4C564-9A32-9A43-A4E5-CDDF7A66F30B}" srcOrd="1" destOrd="0" presId="urn:microsoft.com/office/officeart/2005/8/layout/hierarchy3"/>
    <dgm:cxn modelId="{28869949-522C-FF4F-B27D-4ED6762C4AC7}" type="presParOf" srcId="{DCD4C564-9A32-9A43-A4E5-CDDF7A66F30B}" destId="{0EC2F18D-8052-C14F-A97C-EC1024F11470}" srcOrd="0" destOrd="0" presId="urn:microsoft.com/office/officeart/2005/8/layout/hierarchy3"/>
    <dgm:cxn modelId="{312E3E4B-4B09-9948-A224-F9E2C63145A2}" type="presParOf" srcId="{0EC2F18D-8052-C14F-A97C-EC1024F11470}" destId="{C5B9A472-023E-084A-B6DC-54CCB9D59399}" srcOrd="0" destOrd="0" presId="urn:microsoft.com/office/officeart/2005/8/layout/hierarchy3"/>
    <dgm:cxn modelId="{9B70936B-310A-D54F-8378-5DF061B8610B}" type="presParOf" srcId="{0EC2F18D-8052-C14F-A97C-EC1024F11470}" destId="{70B47706-CC0C-984E-BF09-4538A07D44D9}" srcOrd="1" destOrd="0" presId="urn:microsoft.com/office/officeart/2005/8/layout/hierarchy3"/>
    <dgm:cxn modelId="{8A0AF90C-9A8C-7149-BBF6-720A80CF4315}" type="presParOf" srcId="{DCD4C564-9A32-9A43-A4E5-CDDF7A66F30B}" destId="{72E5D764-0025-9D45-A762-4B5C42585061}" srcOrd="1" destOrd="0" presId="urn:microsoft.com/office/officeart/2005/8/layout/hierarchy3"/>
    <dgm:cxn modelId="{E6EC95BB-CDF0-DF4F-AD1B-2EACA2506F35}" type="presParOf" srcId="{72E5D764-0025-9D45-A762-4B5C42585061}" destId="{653E0B95-E4CC-AA43-B521-A81088CA6EF8}" srcOrd="0" destOrd="0" presId="urn:microsoft.com/office/officeart/2005/8/layout/hierarchy3"/>
    <dgm:cxn modelId="{247BD66C-6700-C040-ABD8-9EA2E39B37B1}" type="presParOf" srcId="{72E5D764-0025-9D45-A762-4B5C42585061}" destId="{66064006-4623-2547-8BA5-038B6E978720}" srcOrd="1" destOrd="0" presId="urn:microsoft.com/office/officeart/2005/8/layout/hierarchy3"/>
    <dgm:cxn modelId="{FE306FB9-AD3D-DE49-B134-2D93A0C86033}" type="presParOf" srcId="{72E5D764-0025-9D45-A762-4B5C42585061}" destId="{6D603C33-E828-234D-9DE3-9CB7DBC72B26}" srcOrd="2" destOrd="0" presId="urn:microsoft.com/office/officeart/2005/8/layout/hierarchy3"/>
    <dgm:cxn modelId="{72CEEF7E-3CE8-7E47-989F-F14DF0A70881}" type="presParOf" srcId="{72E5D764-0025-9D45-A762-4B5C42585061}" destId="{B0F25D0C-0005-C748-BC59-FD5DEBE24698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1FC3D5-56A5-6041-8B3F-59C95518820C}" type="doc">
      <dgm:prSet loTypeId="urn:microsoft.com/office/officeart/2005/8/layout/chevron1" loCatId="" qsTypeId="urn:microsoft.com/office/officeart/2005/8/quickstyle/simple1" qsCatId="simple" csTypeId="urn:microsoft.com/office/officeart/2005/8/colors/accent1_2" csCatId="accent1" phldr="1"/>
      <dgm:spPr/>
    </dgm:pt>
    <dgm:pt modelId="{13A953B0-3302-1747-A72C-2448084FD1D2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Yetərsiz</a:t>
          </a:r>
          <a:r>
            <a:rPr lang="en-US" sz="1600" b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rezeksiya</a:t>
          </a:r>
          <a:endParaRPr lang="en-US" sz="1600" b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Vaqotomiyasız</a:t>
          </a:r>
          <a:r>
            <a:rPr lang="az-Latn-AZ" sz="1600" b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</a:t>
          </a:r>
          <a:r>
            <a:rPr lang="az-Latn-AZ" sz="1600" b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</a:t>
          </a: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enteroanastomoz</a:t>
          </a:r>
          <a:endParaRPr lang="en-US" sz="1600" b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Qastrinoma</a:t>
          </a:r>
          <a:endParaRPr lang="en-US" sz="1600" b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Unudulmuş</a:t>
          </a:r>
          <a:r>
            <a:rPr lang="en-US" sz="1600" b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antrum</a:t>
          </a:r>
        </a:p>
      </dgm:t>
    </dgm:pt>
    <dgm:pt modelId="{38B343DF-AF63-2941-AD2F-0F0E70C9F5C5}" type="parTrans" cxnId="{007D6AB6-BDC6-D940-A019-C7D979367AC9}">
      <dgm:prSet/>
      <dgm:spPr/>
      <dgm:t>
        <a:bodyPr/>
        <a:lstStyle/>
        <a:p>
          <a:endParaRPr lang="en-US"/>
        </a:p>
      </dgm:t>
    </dgm:pt>
    <dgm:pt modelId="{DBB10267-761C-9749-A14C-408BC1B79BAD}" type="sibTrans" cxnId="{007D6AB6-BDC6-D940-A019-C7D979367AC9}">
      <dgm:prSet/>
      <dgm:spPr/>
      <dgm:t>
        <a:bodyPr/>
        <a:lstStyle/>
        <a:p>
          <a:endParaRPr lang="en-US"/>
        </a:p>
      </dgm:t>
    </dgm:pt>
    <dgm:pt modelId="{382600EC-8F35-DA41-8D61-3E3057C380CA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turşuluğunun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artması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24967FE-8B27-EE49-BDB2-CA136C18F17F}" type="parTrans" cxnId="{880F988C-347A-7F4E-8152-FD39AB7445D3}">
      <dgm:prSet/>
      <dgm:spPr/>
      <dgm:t>
        <a:bodyPr/>
        <a:lstStyle/>
        <a:p>
          <a:endParaRPr lang="en-US"/>
        </a:p>
      </dgm:t>
    </dgm:pt>
    <dgm:pt modelId="{0E38C7DF-B273-BC4A-8B8B-68DF2C00543D}" type="sibTrans" cxnId="{880F988C-347A-7F4E-8152-FD39AB7445D3}">
      <dgm:prSet/>
      <dgm:spPr/>
      <dgm:t>
        <a:bodyPr/>
        <a:lstStyle/>
        <a:p>
          <a:endParaRPr lang="en-US"/>
        </a:p>
      </dgm:t>
    </dgm:pt>
    <dgm:pt modelId="{2062C73F-52F8-2146-B84D-381C07217542}" type="pres">
      <dgm:prSet presAssocID="{681FC3D5-56A5-6041-8B3F-59C95518820C}" presName="Name0" presStyleCnt="0">
        <dgm:presLayoutVars>
          <dgm:dir/>
          <dgm:animLvl val="lvl"/>
          <dgm:resizeHandles val="exact"/>
        </dgm:presLayoutVars>
      </dgm:prSet>
      <dgm:spPr/>
    </dgm:pt>
    <dgm:pt modelId="{D8F85289-E3C2-5948-816C-F581C70F6146}" type="pres">
      <dgm:prSet presAssocID="{13A953B0-3302-1747-A72C-2448084FD1D2}" presName="parTxOnly" presStyleLbl="node1" presStyleIdx="0" presStyleCnt="2" custScaleX="188916" custScaleY="190117">
        <dgm:presLayoutVars>
          <dgm:chMax val="0"/>
          <dgm:chPref val="0"/>
          <dgm:bulletEnabled val="1"/>
        </dgm:presLayoutVars>
      </dgm:prSet>
      <dgm:spPr/>
    </dgm:pt>
    <dgm:pt modelId="{FCF2FF82-F448-0145-801D-7C4B585AF8A3}" type="pres">
      <dgm:prSet presAssocID="{DBB10267-761C-9749-A14C-408BC1B79BAD}" presName="parTxOnlySpace" presStyleCnt="0"/>
      <dgm:spPr/>
    </dgm:pt>
    <dgm:pt modelId="{F074B8E5-C70F-A54B-912F-AAC2F35CC539}" type="pres">
      <dgm:prSet presAssocID="{382600EC-8F35-DA41-8D61-3E3057C380CA}" presName="parTxOnly" presStyleLbl="node1" presStyleIdx="1" presStyleCnt="2" custScaleX="174070" custScaleY="173160">
        <dgm:presLayoutVars>
          <dgm:chMax val="0"/>
          <dgm:chPref val="0"/>
          <dgm:bulletEnabled val="1"/>
        </dgm:presLayoutVars>
      </dgm:prSet>
      <dgm:spPr/>
    </dgm:pt>
  </dgm:ptLst>
  <dgm:cxnLst>
    <dgm:cxn modelId="{D26DC51A-E69B-404C-8DD6-74D1A3A69A5E}" type="presOf" srcId="{13A953B0-3302-1747-A72C-2448084FD1D2}" destId="{D8F85289-E3C2-5948-816C-F581C70F6146}" srcOrd="0" destOrd="0" presId="urn:microsoft.com/office/officeart/2005/8/layout/chevron1"/>
    <dgm:cxn modelId="{9A929E2F-2484-CA40-905E-9BC91AB413C7}" type="presOf" srcId="{382600EC-8F35-DA41-8D61-3E3057C380CA}" destId="{F074B8E5-C70F-A54B-912F-AAC2F35CC539}" srcOrd="0" destOrd="0" presId="urn:microsoft.com/office/officeart/2005/8/layout/chevron1"/>
    <dgm:cxn modelId="{880F988C-347A-7F4E-8152-FD39AB7445D3}" srcId="{681FC3D5-56A5-6041-8B3F-59C95518820C}" destId="{382600EC-8F35-DA41-8D61-3E3057C380CA}" srcOrd="1" destOrd="0" parTransId="{C24967FE-8B27-EE49-BDB2-CA136C18F17F}" sibTransId="{0E38C7DF-B273-BC4A-8B8B-68DF2C00543D}"/>
    <dgm:cxn modelId="{716CDFA2-0409-F84F-98EF-7970245FF0B2}" type="presOf" srcId="{681FC3D5-56A5-6041-8B3F-59C95518820C}" destId="{2062C73F-52F8-2146-B84D-381C07217542}" srcOrd="0" destOrd="0" presId="urn:microsoft.com/office/officeart/2005/8/layout/chevron1"/>
    <dgm:cxn modelId="{007D6AB6-BDC6-D940-A019-C7D979367AC9}" srcId="{681FC3D5-56A5-6041-8B3F-59C95518820C}" destId="{13A953B0-3302-1747-A72C-2448084FD1D2}" srcOrd="0" destOrd="0" parTransId="{38B343DF-AF63-2941-AD2F-0F0E70C9F5C5}" sibTransId="{DBB10267-761C-9749-A14C-408BC1B79BAD}"/>
    <dgm:cxn modelId="{A1BB5CE0-BC7A-3846-BA0F-930E9707DD24}" type="presParOf" srcId="{2062C73F-52F8-2146-B84D-381C07217542}" destId="{D8F85289-E3C2-5948-816C-F581C70F6146}" srcOrd="0" destOrd="0" presId="urn:microsoft.com/office/officeart/2005/8/layout/chevron1"/>
    <dgm:cxn modelId="{17590055-ADFD-A249-984C-8D833F8A1129}" type="presParOf" srcId="{2062C73F-52F8-2146-B84D-381C07217542}" destId="{FCF2FF82-F448-0145-801D-7C4B585AF8A3}" srcOrd="1" destOrd="0" presId="urn:microsoft.com/office/officeart/2005/8/layout/chevron1"/>
    <dgm:cxn modelId="{1A606027-25FE-BA4C-97DF-E7A67C39DB65}" type="presParOf" srcId="{2062C73F-52F8-2146-B84D-381C07217542}" destId="{F074B8E5-C70F-A54B-912F-AAC2F35CC539}" srcOrd="2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3FC3A4-22DF-47AC-999A-8367E267CF20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048D061-CB70-4BAE-87BA-D2B310909D05}">
      <dgm:prSet phldrT="[Text]"/>
      <dgm:spPr>
        <a:solidFill>
          <a:schemeClr val="bg1"/>
        </a:solidFill>
        <a:ln>
          <a:solidFill>
            <a:schemeClr val="bg2"/>
          </a:solidFill>
        </a:ln>
      </dgm:spPr>
      <dgm:t>
        <a:bodyPr/>
        <a:lstStyle/>
        <a:p>
          <a:r>
            <a:rPr lang="az-Latn-A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Səbəbin aradan qaldırılması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8E61DB-BB09-43D8-ADB2-CF56251B0E47}" type="parTrans" cxnId="{CB4A5929-2F4A-4D8D-9EB5-613A8D5C8FCC}">
      <dgm:prSet/>
      <dgm:spPr/>
      <dgm:t>
        <a:bodyPr/>
        <a:lstStyle/>
        <a:p>
          <a:endParaRPr lang="en-US"/>
        </a:p>
      </dgm:t>
    </dgm:pt>
    <dgm:pt modelId="{E272B955-5E37-4E6D-9B9B-3E58D27FCD9E}" type="sibTrans" cxnId="{CB4A5929-2F4A-4D8D-9EB5-613A8D5C8FCC}">
      <dgm:prSet/>
      <dgm:spPr/>
      <dgm:t>
        <a:bodyPr/>
        <a:lstStyle/>
        <a:p>
          <a:endParaRPr lang="en-US"/>
        </a:p>
      </dgm:t>
    </dgm:pt>
    <dgm:pt modelId="{DAE021B5-8D27-4A52-B467-ADCA293E73C9}">
      <dgm:prSet phldrT="[Text]" custT="1"/>
      <dgm:spPr/>
      <dgm:t>
        <a:bodyPr/>
        <a:lstStyle/>
        <a:p>
          <a:r>
            <a:rPr lang="az-Latn-AZ" sz="1800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rezeksiyanın və ya vaqotomiyanın tamamlanması, </a:t>
          </a:r>
          <a:endParaRPr lang="en-US" sz="1800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9F9EC53-D753-4A9A-9AB7-1BB7AB226683}" type="parTrans" cxnId="{A81DED2B-4919-48BA-82FC-28287D733E1A}">
      <dgm:prSet/>
      <dgm:spPr/>
      <dgm:t>
        <a:bodyPr/>
        <a:lstStyle/>
        <a:p>
          <a:endParaRPr lang="en-US"/>
        </a:p>
      </dgm:t>
    </dgm:pt>
    <dgm:pt modelId="{EF775320-B8E7-4FAA-9567-9F5B00212BB3}" type="sibTrans" cxnId="{A81DED2B-4919-48BA-82FC-28287D733E1A}">
      <dgm:prSet/>
      <dgm:spPr/>
      <dgm:t>
        <a:bodyPr/>
        <a:lstStyle/>
        <a:p>
          <a:endParaRPr lang="en-US"/>
        </a:p>
      </dgm:t>
    </dgm:pt>
    <dgm:pt modelId="{D9A4743B-4F80-4033-97EA-30941A2E3195}">
      <dgm:prSet phldrT="[Text]"/>
      <dgm:spPr>
        <a:solidFill>
          <a:schemeClr val="bg1"/>
        </a:solidFill>
        <a:ln>
          <a:solidFill>
            <a:schemeClr val="bg2"/>
          </a:solidFill>
        </a:ln>
      </dgm:spPr>
      <dgm:t>
        <a:bodyPr/>
        <a:lstStyle/>
        <a:p>
          <a:r>
            <a:rPr lang="az-Latn-A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Ağırlaşmaların müalicəsi</a:t>
          </a:r>
          <a:endParaRPr lang="en-US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DF746E-48E9-4671-A756-8041484EC11B}" type="parTrans" cxnId="{35FCE6EE-E0E3-4CA9-9377-EF2331D058E5}">
      <dgm:prSet/>
      <dgm:spPr/>
      <dgm:t>
        <a:bodyPr/>
        <a:lstStyle/>
        <a:p>
          <a:endParaRPr lang="en-US"/>
        </a:p>
      </dgm:t>
    </dgm:pt>
    <dgm:pt modelId="{BC030A41-2B14-43CB-BE0B-359AF86BF429}" type="sibTrans" cxnId="{35FCE6EE-E0E3-4CA9-9377-EF2331D058E5}">
      <dgm:prSet/>
      <dgm:spPr/>
      <dgm:t>
        <a:bodyPr/>
        <a:lstStyle/>
        <a:p>
          <a:endParaRPr lang="en-US"/>
        </a:p>
      </dgm:t>
    </dgm:pt>
    <dgm:pt modelId="{9BF4E5FF-7861-4A1A-AB98-023587FC94FA}">
      <dgm:prSet phldrT="[Text]"/>
      <dgm:spPr/>
      <dgm:t>
        <a:bodyPr/>
        <a:lstStyle/>
        <a:p>
          <a:r>
            <a:rPr lang="az-Latn-AZ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qanaxmalarda konservativ-endoskopik müalicələr</a:t>
          </a:r>
          <a:endParaRPr lang="en-US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7EBC86B-F901-4F4C-8122-AB68B89E102B}" type="parTrans" cxnId="{F9027A47-771A-4EFB-BD12-E6F1C2968879}">
      <dgm:prSet/>
      <dgm:spPr/>
      <dgm:t>
        <a:bodyPr/>
        <a:lstStyle/>
        <a:p>
          <a:endParaRPr lang="en-US"/>
        </a:p>
      </dgm:t>
    </dgm:pt>
    <dgm:pt modelId="{543D34B9-2735-48BB-9319-E9C2302F54DD}" type="sibTrans" cxnId="{F9027A47-771A-4EFB-BD12-E6F1C2968879}">
      <dgm:prSet/>
      <dgm:spPr/>
      <dgm:t>
        <a:bodyPr/>
        <a:lstStyle/>
        <a:p>
          <a:endParaRPr lang="en-US"/>
        </a:p>
      </dgm:t>
    </dgm:pt>
    <dgm:pt modelId="{92CA9823-C965-4AF3-A90A-5D6114F03AF3}">
      <dgm:prSet phldrT="[Text]"/>
      <dgm:spPr/>
      <dgm:t>
        <a:bodyPr/>
        <a:lstStyle/>
        <a:p>
          <a:r>
            <a:rPr lang="az-Latn-AZ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perforasiyada örtmə və ya rezeksiya</a:t>
          </a:r>
          <a:endParaRPr lang="en-US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6DAC13-11D3-416C-9DD1-C7520702B33E}" type="parTrans" cxnId="{8890A5B8-5213-4847-AE5B-402C0148A652}">
      <dgm:prSet/>
      <dgm:spPr/>
      <dgm:t>
        <a:bodyPr/>
        <a:lstStyle/>
        <a:p>
          <a:endParaRPr lang="en-US"/>
        </a:p>
      </dgm:t>
    </dgm:pt>
    <dgm:pt modelId="{026AF7A7-5E0F-450E-8442-D5C65E99240B}" type="sibTrans" cxnId="{8890A5B8-5213-4847-AE5B-402C0148A652}">
      <dgm:prSet/>
      <dgm:spPr/>
      <dgm:t>
        <a:bodyPr/>
        <a:lstStyle/>
        <a:p>
          <a:endParaRPr lang="en-US"/>
        </a:p>
      </dgm:t>
    </dgm:pt>
    <dgm:pt modelId="{00D7A4BA-61D7-4EEE-BC3E-EC518987F0B4}">
      <dgm:prSet/>
      <dgm:spPr>
        <a:solidFill>
          <a:schemeClr val="bg1"/>
        </a:solidFill>
        <a:ln>
          <a:solidFill>
            <a:schemeClr val="bg2"/>
          </a:solidFill>
        </a:ln>
      </dgm:spPr>
      <dgm:t>
        <a:bodyPr/>
        <a:lstStyle/>
        <a:p>
          <a:r>
            <a:rPr lang="az-Latn-AZ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Xora əleyhinə müalicələr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15BB8B8-0E0E-454C-84BE-683FEBDA598A}" type="parTrans" cxnId="{C9254A0B-5606-4E29-9F7A-D5E9803E7DB6}">
      <dgm:prSet/>
      <dgm:spPr/>
      <dgm:t>
        <a:bodyPr/>
        <a:lstStyle/>
        <a:p>
          <a:endParaRPr lang="en-US"/>
        </a:p>
      </dgm:t>
    </dgm:pt>
    <dgm:pt modelId="{2C574FE9-9B4B-49C5-AEFD-9403049BE8F9}" type="sibTrans" cxnId="{C9254A0B-5606-4E29-9F7A-D5E9803E7DB6}">
      <dgm:prSet/>
      <dgm:spPr/>
      <dgm:t>
        <a:bodyPr/>
        <a:lstStyle/>
        <a:p>
          <a:endParaRPr lang="en-US"/>
        </a:p>
      </dgm:t>
    </dgm:pt>
    <dgm:pt modelId="{C307371F-BAC6-41D6-8512-8DCA13961C2D}">
      <dgm:prSet phldrT="[Text]"/>
      <dgm:spPr/>
      <dgm:t>
        <a:bodyPr/>
        <a:lstStyle/>
        <a:p>
          <a:r>
            <a:rPr lang="az-Latn-AZ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penetrasiya və fistullarda rezeksiya</a:t>
          </a:r>
          <a:endParaRPr lang="en-US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45176C-B2FC-424E-B479-873B0E670C95}" type="parTrans" cxnId="{8174B40D-44EF-4842-A70F-FD603DAB9FC6}">
      <dgm:prSet/>
      <dgm:spPr/>
      <dgm:t>
        <a:bodyPr/>
        <a:lstStyle/>
        <a:p>
          <a:endParaRPr lang="en-US"/>
        </a:p>
      </dgm:t>
    </dgm:pt>
    <dgm:pt modelId="{71B495AA-B59C-4487-A248-974D59DD40E1}" type="sibTrans" cxnId="{8174B40D-44EF-4842-A70F-FD603DAB9FC6}">
      <dgm:prSet/>
      <dgm:spPr/>
      <dgm:t>
        <a:bodyPr/>
        <a:lstStyle/>
        <a:p>
          <a:endParaRPr lang="en-US"/>
        </a:p>
      </dgm:t>
    </dgm:pt>
    <dgm:pt modelId="{3B976868-25CA-4E06-8D02-F43B2982987B}">
      <dgm:prSet phldrT="[Text]"/>
      <dgm:spPr/>
      <dgm:t>
        <a:bodyPr/>
        <a:lstStyle/>
        <a:p>
          <a:r>
            <a:rPr lang="az-Latn-AZ" i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qastrinomanın və ya antrumun çıxarılması və s.</a:t>
          </a:r>
          <a:endParaRPr lang="en-US" i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F8E6CB-0408-4052-B696-E8286D8DE3FC}" type="parTrans" cxnId="{5CC6F3F5-04EF-4897-AF7D-CECA767ECC9D}">
      <dgm:prSet/>
      <dgm:spPr/>
      <dgm:t>
        <a:bodyPr/>
        <a:lstStyle/>
        <a:p>
          <a:endParaRPr lang="en-US"/>
        </a:p>
      </dgm:t>
    </dgm:pt>
    <dgm:pt modelId="{4BC3B44F-E05C-4C06-9A95-E8E09C7D0C58}" type="sibTrans" cxnId="{5CC6F3F5-04EF-4897-AF7D-CECA767ECC9D}">
      <dgm:prSet/>
      <dgm:spPr/>
      <dgm:t>
        <a:bodyPr/>
        <a:lstStyle/>
        <a:p>
          <a:endParaRPr lang="en-US"/>
        </a:p>
      </dgm:t>
    </dgm:pt>
    <dgm:pt modelId="{E5C9D67A-8BC9-4E36-9311-FCEDF2ADCB03}" type="pres">
      <dgm:prSet presAssocID="{033FC3A4-22DF-47AC-999A-8367E267CF2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CBEF801-1DE4-433D-A94F-9049874938E6}" type="pres">
      <dgm:prSet presAssocID="{6048D061-CB70-4BAE-87BA-D2B310909D05}" presName="root" presStyleCnt="0"/>
      <dgm:spPr/>
    </dgm:pt>
    <dgm:pt modelId="{6EEC19DB-CC59-47F0-8F93-6556F7C4F348}" type="pres">
      <dgm:prSet presAssocID="{6048D061-CB70-4BAE-87BA-D2B310909D05}" presName="rootComposite" presStyleCnt="0"/>
      <dgm:spPr/>
    </dgm:pt>
    <dgm:pt modelId="{0731F2A9-85BD-4F65-A869-05FC8437B407}" type="pres">
      <dgm:prSet presAssocID="{6048D061-CB70-4BAE-87BA-D2B310909D05}" presName="rootText" presStyleLbl="node1" presStyleIdx="0" presStyleCnt="3"/>
      <dgm:spPr/>
    </dgm:pt>
    <dgm:pt modelId="{42A6139C-9277-472B-83AD-E58D1307EFB7}" type="pres">
      <dgm:prSet presAssocID="{6048D061-CB70-4BAE-87BA-D2B310909D05}" presName="rootConnector" presStyleLbl="node1" presStyleIdx="0" presStyleCnt="3"/>
      <dgm:spPr/>
    </dgm:pt>
    <dgm:pt modelId="{D79BD2AD-16FC-4CFA-8E64-663EF429D899}" type="pres">
      <dgm:prSet presAssocID="{6048D061-CB70-4BAE-87BA-D2B310909D05}" presName="childShape" presStyleCnt="0"/>
      <dgm:spPr/>
    </dgm:pt>
    <dgm:pt modelId="{9666F602-943B-4304-8FE3-97BEF0E873F4}" type="pres">
      <dgm:prSet presAssocID="{19F9EC53-D753-4A9A-9AB7-1BB7AB226683}" presName="Name13" presStyleLbl="parChTrans1D2" presStyleIdx="0" presStyleCnt="5"/>
      <dgm:spPr/>
    </dgm:pt>
    <dgm:pt modelId="{6803C48A-1C8F-4C21-A6A5-1796C276E8B7}" type="pres">
      <dgm:prSet presAssocID="{DAE021B5-8D27-4A52-B467-ADCA293E73C9}" presName="childText" presStyleLbl="bgAcc1" presStyleIdx="0" presStyleCnt="5" custLinFactNeighborX="1892" custLinFactNeighborY="667">
        <dgm:presLayoutVars>
          <dgm:bulletEnabled val="1"/>
        </dgm:presLayoutVars>
      </dgm:prSet>
      <dgm:spPr/>
    </dgm:pt>
    <dgm:pt modelId="{FC6BE335-3BCA-4FAA-A09F-FBED4D75640C}" type="pres">
      <dgm:prSet presAssocID="{82F8E6CB-0408-4052-B696-E8286D8DE3FC}" presName="Name13" presStyleLbl="parChTrans1D2" presStyleIdx="1" presStyleCnt="5"/>
      <dgm:spPr/>
    </dgm:pt>
    <dgm:pt modelId="{50B50F12-072D-49F0-BA94-45A9CAA3C1D1}" type="pres">
      <dgm:prSet presAssocID="{3B976868-25CA-4E06-8D02-F43B2982987B}" presName="childText" presStyleLbl="bgAcc1" presStyleIdx="1" presStyleCnt="5" custLinFactNeighborX="1892" custLinFactNeighborY="667">
        <dgm:presLayoutVars>
          <dgm:bulletEnabled val="1"/>
        </dgm:presLayoutVars>
      </dgm:prSet>
      <dgm:spPr/>
    </dgm:pt>
    <dgm:pt modelId="{C3247A78-2228-4BD8-8859-77C970E6E31F}" type="pres">
      <dgm:prSet presAssocID="{00D7A4BA-61D7-4EEE-BC3E-EC518987F0B4}" presName="root" presStyleCnt="0"/>
      <dgm:spPr/>
    </dgm:pt>
    <dgm:pt modelId="{41E54BF6-5BE3-45A2-B19C-740BF55C67DE}" type="pres">
      <dgm:prSet presAssocID="{00D7A4BA-61D7-4EEE-BC3E-EC518987F0B4}" presName="rootComposite" presStyleCnt="0"/>
      <dgm:spPr/>
    </dgm:pt>
    <dgm:pt modelId="{C492CB7F-FB32-4D1D-BF12-EB826C15478A}" type="pres">
      <dgm:prSet presAssocID="{00D7A4BA-61D7-4EEE-BC3E-EC518987F0B4}" presName="rootText" presStyleLbl="node1" presStyleIdx="1" presStyleCnt="3"/>
      <dgm:spPr/>
    </dgm:pt>
    <dgm:pt modelId="{965C0D22-69B6-42C9-929E-1142F9ED3156}" type="pres">
      <dgm:prSet presAssocID="{00D7A4BA-61D7-4EEE-BC3E-EC518987F0B4}" presName="rootConnector" presStyleLbl="node1" presStyleIdx="1" presStyleCnt="3"/>
      <dgm:spPr/>
    </dgm:pt>
    <dgm:pt modelId="{B1EDCFD5-1664-46DA-9D25-C041A4AC91E4}" type="pres">
      <dgm:prSet presAssocID="{00D7A4BA-61D7-4EEE-BC3E-EC518987F0B4}" presName="childShape" presStyleCnt="0"/>
      <dgm:spPr/>
    </dgm:pt>
    <dgm:pt modelId="{FAFEC6D1-283C-494A-820E-69006165805D}" type="pres">
      <dgm:prSet presAssocID="{D9A4743B-4F80-4033-97EA-30941A2E3195}" presName="root" presStyleCnt="0"/>
      <dgm:spPr/>
    </dgm:pt>
    <dgm:pt modelId="{27A0592C-BE32-45DB-8F43-D71A7190C856}" type="pres">
      <dgm:prSet presAssocID="{D9A4743B-4F80-4033-97EA-30941A2E3195}" presName="rootComposite" presStyleCnt="0"/>
      <dgm:spPr/>
    </dgm:pt>
    <dgm:pt modelId="{CACC50E2-A547-407D-8C3D-E69656DBC053}" type="pres">
      <dgm:prSet presAssocID="{D9A4743B-4F80-4033-97EA-30941A2E3195}" presName="rootText" presStyleLbl="node1" presStyleIdx="2" presStyleCnt="3"/>
      <dgm:spPr/>
    </dgm:pt>
    <dgm:pt modelId="{FCBEA26B-12AD-4B96-BD52-2D95BC94ADC6}" type="pres">
      <dgm:prSet presAssocID="{D9A4743B-4F80-4033-97EA-30941A2E3195}" presName="rootConnector" presStyleLbl="node1" presStyleIdx="2" presStyleCnt="3"/>
      <dgm:spPr/>
    </dgm:pt>
    <dgm:pt modelId="{CFABC70E-1FA3-459D-8E22-F11BB54E0BDB}" type="pres">
      <dgm:prSet presAssocID="{D9A4743B-4F80-4033-97EA-30941A2E3195}" presName="childShape" presStyleCnt="0"/>
      <dgm:spPr/>
    </dgm:pt>
    <dgm:pt modelId="{534F60FD-5579-4501-97A0-00AD260EEFB5}" type="pres">
      <dgm:prSet presAssocID="{A7EBC86B-F901-4F4C-8122-AB68B89E102B}" presName="Name13" presStyleLbl="parChTrans1D2" presStyleIdx="2" presStyleCnt="5"/>
      <dgm:spPr/>
    </dgm:pt>
    <dgm:pt modelId="{3B719B0B-9E9E-4D74-AA30-F14E450F94E3}" type="pres">
      <dgm:prSet presAssocID="{9BF4E5FF-7861-4A1A-AB98-023587FC94FA}" presName="childText" presStyleLbl="bgAcc1" presStyleIdx="2" presStyleCnt="5">
        <dgm:presLayoutVars>
          <dgm:bulletEnabled val="1"/>
        </dgm:presLayoutVars>
      </dgm:prSet>
      <dgm:spPr/>
    </dgm:pt>
    <dgm:pt modelId="{F69373AF-89B7-4B42-B216-50377FFD5C65}" type="pres">
      <dgm:prSet presAssocID="{846DAC13-11D3-416C-9DD1-C7520702B33E}" presName="Name13" presStyleLbl="parChTrans1D2" presStyleIdx="3" presStyleCnt="5"/>
      <dgm:spPr/>
    </dgm:pt>
    <dgm:pt modelId="{966CB630-D305-49D4-A1A9-6A0847FB4F61}" type="pres">
      <dgm:prSet presAssocID="{92CA9823-C965-4AF3-A90A-5D6114F03AF3}" presName="childText" presStyleLbl="bgAcc1" presStyleIdx="3" presStyleCnt="5">
        <dgm:presLayoutVars>
          <dgm:bulletEnabled val="1"/>
        </dgm:presLayoutVars>
      </dgm:prSet>
      <dgm:spPr/>
    </dgm:pt>
    <dgm:pt modelId="{E126256E-82B5-449D-9F16-D8854A4E5E2F}" type="pres">
      <dgm:prSet presAssocID="{E245176C-B2FC-424E-B479-873B0E670C95}" presName="Name13" presStyleLbl="parChTrans1D2" presStyleIdx="4" presStyleCnt="5"/>
      <dgm:spPr/>
    </dgm:pt>
    <dgm:pt modelId="{772D18B3-61D4-40B5-B577-F19C07C9F02A}" type="pres">
      <dgm:prSet presAssocID="{C307371F-BAC6-41D6-8512-8DCA13961C2D}" presName="childText" presStyleLbl="bgAcc1" presStyleIdx="4" presStyleCnt="5">
        <dgm:presLayoutVars>
          <dgm:bulletEnabled val="1"/>
        </dgm:presLayoutVars>
      </dgm:prSet>
      <dgm:spPr/>
    </dgm:pt>
  </dgm:ptLst>
  <dgm:cxnLst>
    <dgm:cxn modelId="{3A2E0801-E659-4603-9D23-C030AFA1D0A9}" type="presOf" srcId="{C307371F-BAC6-41D6-8512-8DCA13961C2D}" destId="{772D18B3-61D4-40B5-B577-F19C07C9F02A}" srcOrd="0" destOrd="0" presId="urn:microsoft.com/office/officeart/2005/8/layout/hierarchy3"/>
    <dgm:cxn modelId="{C9254A0B-5606-4E29-9F7A-D5E9803E7DB6}" srcId="{033FC3A4-22DF-47AC-999A-8367E267CF20}" destId="{00D7A4BA-61D7-4EEE-BC3E-EC518987F0B4}" srcOrd="1" destOrd="0" parTransId="{515BB8B8-0E0E-454C-84BE-683FEBDA598A}" sibTransId="{2C574FE9-9B4B-49C5-AEFD-9403049BE8F9}"/>
    <dgm:cxn modelId="{8174B40D-44EF-4842-A70F-FD603DAB9FC6}" srcId="{D9A4743B-4F80-4033-97EA-30941A2E3195}" destId="{C307371F-BAC6-41D6-8512-8DCA13961C2D}" srcOrd="2" destOrd="0" parTransId="{E245176C-B2FC-424E-B479-873B0E670C95}" sibTransId="{71B495AA-B59C-4487-A248-974D59DD40E1}"/>
    <dgm:cxn modelId="{A871BD23-A4CD-4503-88C8-87E9D12E9679}" type="presOf" srcId="{6048D061-CB70-4BAE-87BA-D2B310909D05}" destId="{42A6139C-9277-472B-83AD-E58D1307EFB7}" srcOrd="1" destOrd="0" presId="urn:microsoft.com/office/officeart/2005/8/layout/hierarchy3"/>
    <dgm:cxn modelId="{8A170325-AD96-4895-8879-8470DD237710}" type="presOf" srcId="{D9A4743B-4F80-4033-97EA-30941A2E3195}" destId="{CACC50E2-A547-407D-8C3D-E69656DBC053}" srcOrd="0" destOrd="0" presId="urn:microsoft.com/office/officeart/2005/8/layout/hierarchy3"/>
    <dgm:cxn modelId="{CB4A5929-2F4A-4D8D-9EB5-613A8D5C8FCC}" srcId="{033FC3A4-22DF-47AC-999A-8367E267CF20}" destId="{6048D061-CB70-4BAE-87BA-D2B310909D05}" srcOrd="0" destOrd="0" parTransId="{B38E61DB-BB09-43D8-ADB2-CF56251B0E47}" sibTransId="{E272B955-5E37-4E6D-9B9B-3E58D27FCD9E}"/>
    <dgm:cxn modelId="{A81DED2B-4919-48BA-82FC-28287D733E1A}" srcId="{6048D061-CB70-4BAE-87BA-D2B310909D05}" destId="{DAE021B5-8D27-4A52-B467-ADCA293E73C9}" srcOrd="0" destOrd="0" parTransId="{19F9EC53-D753-4A9A-9AB7-1BB7AB226683}" sibTransId="{EF775320-B8E7-4FAA-9567-9F5B00212BB3}"/>
    <dgm:cxn modelId="{9D70E02E-E01F-4943-848E-59CB82575673}" type="presOf" srcId="{92CA9823-C965-4AF3-A90A-5D6114F03AF3}" destId="{966CB630-D305-49D4-A1A9-6A0847FB4F61}" srcOrd="0" destOrd="0" presId="urn:microsoft.com/office/officeart/2005/8/layout/hierarchy3"/>
    <dgm:cxn modelId="{29B2FC2E-1EFC-47E1-A04B-F77108C63855}" type="presOf" srcId="{A7EBC86B-F901-4F4C-8122-AB68B89E102B}" destId="{534F60FD-5579-4501-97A0-00AD260EEFB5}" srcOrd="0" destOrd="0" presId="urn:microsoft.com/office/officeart/2005/8/layout/hierarchy3"/>
    <dgm:cxn modelId="{AE989F30-55CC-467C-AA87-66F1043E8646}" type="presOf" srcId="{D9A4743B-4F80-4033-97EA-30941A2E3195}" destId="{FCBEA26B-12AD-4B96-BD52-2D95BC94ADC6}" srcOrd="1" destOrd="0" presId="urn:microsoft.com/office/officeart/2005/8/layout/hierarchy3"/>
    <dgm:cxn modelId="{A1305B5B-7335-4AE6-B14A-BF6A04AB5447}" type="presOf" srcId="{3B976868-25CA-4E06-8D02-F43B2982987B}" destId="{50B50F12-072D-49F0-BA94-45A9CAA3C1D1}" srcOrd="0" destOrd="0" presId="urn:microsoft.com/office/officeart/2005/8/layout/hierarchy3"/>
    <dgm:cxn modelId="{BD2C3242-00D2-4851-89CB-20131D777B75}" type="presOf" srcId="{DAE021B5-8D27-4A52-B467-ADCA293E73C9}" destId="{6803C48A-1C8F-4C21-A6A5-1796C276E8B7}" srcOrd="0" destOrd="0" presId="urn:microsoft.com/office/officeart/2005/8/layout/hierarchy3"/>
    <dgm:cxn modelId="{BE9AF662-9D86-4AAF-AA0B-D5DC99299D27}" type="presOf" srcId="{00D7A4BA-61D7-4EEE-BC3E-EC518987F0B4}" destId="{C492CB7F-FB32-4D1D-BF12-EB826C15478A}" srcOrd="0" destOrd="0" presId="urn:microsoft.com/office/officeart/2005/8/layout/hierarchy3"/>
    <dgm:cxn modelId="{F9027A47-771A-4EFB-BD12-E6F1C2968879}" srcId="{D9A4743B-4F80-4033-97EA-30941A2E3195}" destId="{9BF4E5FF-7861-4A1A-AB98-023587FC94FA}" srcOrd="0" destOrd="0" parTransId="{A7EBC86B-F901-4F4C-8122-AB68B89E102B}" sibTransId="{543D34B9-2735-48BB-9319-E9C2302F54DD}"/>
    <dgm:cxn modelId="{6597F790-37B0-469E-9221-FBFD1B18EA03}" type="presOf" srcId="{00D7A4BA-61D7-4EEE-BC3E-EC518987F0B4}" destId="{965C0D22-69B6-42C9-929E-1142F9ED3156}" srcOrd="1" destOrd="0" presId="urn:microsoft.com/office/officeart/2005/8/layout/hierarchy3"/>
    <dgm:cxn modelId="{BECF8C96-1DA8-43E6-9487-3EECC64BA3D8}" type="presOf" srcId="{19F9EC53-D753-4A9A-9AB7-1BB7AB226683}" destId="{9666F602-943B-4304-8FE3-97BEF0E873F4}" srcOrd="0" destOrd="0" presId="urn:microsoft.com/office/officeart/2005/8/layout/hierarchy3"/>
    <dgm:cxn modelId="{29991598-0F61-4284-B2E5-BCED4D7498D1}" type="presOf" srcId="{6048D061-CB70-4BAE-87BA-D2B310909D05}" destId="{0731F2A9-85BD-4F65-A869-05FC8437B407}" srcOrd="0" destOrd="0" presId="urn:microsoft.com/office/officeart/2005/8/layout/hierarchy3"/>
    <dgm:cxn modelId="{077CA29D-AF5A-4E0A-B358-E283E7D5B3C2}" type="presOf" srcId="{033FC3A4-22DF-47AC-999A-8367E267CF20}" destId="{E5C9D67A-8BC9-4E36-9311-FCEDF2ADCB03}" srcOrd="0" destOrd="0" presId="urn:microsoft.com/office/officeart/2005/8/layout/hierarchy3"/>
    <dgm:cxn modelId="{01E5DB9F-D7FF-41EE-A097-0812C0223625}" type="presOf" srcId="{9BF4E5FF-7861-4A1A-AB98-023587FC94FA}" destId="{3B719B0B-9E9E-4D74-AA30-F14E450F94E3}" srcOrd="0" destOrd="0" presId="urn:microsoft.com/office/officeart/2005/8/layout/hierarchy3"/>
    <dgm:cxn modelId="{8890A5B8-5213-4847-AE5B-402C0148A652}" srcId="{D9A4743B-4F80-4033-97EA-30941A2E3195}" destId="{92CA9823-C965-4AF3-A90A-5D6114F03AF3}" srcOrd="1" destOrd="0" parTransId="{846DAC13-11D3-416C-9DD1-C7520702B33E}" sibTransId="{026AF7A7-5E0F-450E-8442-D5C65E99240B}"/>
    <dgm:cxn modelId="{AD371AC8-755E-4540-919E-5A25A29C945A}" type="presOf" srcId="{82F8E6CB-0408-4052-B696-E8286D8DE3FC}" destId="{FC6BE335-3BCA-4FAA-A09F-FBED4D75640C}" srcOrd="0" destOrd="0" presId="urn:microsoft.com/office/officeart/2005/8/layout/hierarchy3"/>
    <dgm:cxn modelId="{E7E8EACB-D262-4BFE-AA9F-FCC31D3CDD21}" type="presOf" srcId="{846DAC13-11D3-416C-9DD1-C7520702B33E}" destId="{F69373AF-89B7-4B42-B216-50377FFD5C65}" srcOrd="0" destOrd="0" presId="urn:microsoft.com/office/officeart/2005/8/layout/hierarchy3"/>
    <dgm:cxn modelId="{1C4930CF-F6FB-4A27-97CF-C5A531622075}" type="presOf" srcId="{E245176C-B2FC-424E-B479-873B0E670C95}" destId="{E126256E-82B5-449D-9F16-D8854A4E5E2F}" srcOrd="0" destOrd="0" presId="urn:microsoft.com/office/officeart/2005/8/layout/hierarchy3"/>
    <dgm:cxn modelId="{35FCE6EE-E0E3-4CA9-9377-EF2331D058E5}" srcId="{033FC3A4-22DF-47AC-999A-8367E267CF20}" destId="{D9A4743B-4F80-4033-97EA-30941A2E3195}" srcOrd="2" destOrd="0" parTransId="{57DF746E-48E9-4671-A756-8041484EC11B}" sibTransId="{BC030A41-2B14-43CB-BE0B-359AF86BF429}"/>
    <dgm:cxn modelId="{5CC6F3F5-04EF-4897-AF7D-CECA767ECC9D}" srcId="{6048D061-CB70-4BAE-87BA-D2B310909D05}" destId="{3B976868-25CA-4E06-8D02-F43B2982987B}" srcOrd="1" destOrd="0" parTransId="{82F8E6CB-0408-4052-B696-E8286D8DE3FC}" sibTransId="{4BC3B44F-E05C-4C06-9A95-E8E09C7D0C58}"/>
    <dgm:cxn modelId="{6BB79A45-A393-48C4-9C87-998927BFC3D8}" type="presParOf" srcId="{E5C9D67A-8BC9-4E36-9311-FCEDF2ADCB03}" destId="{ACBEF801-1DE4-433D-A94F-9049874938E6}" srcOrd="0" destOrd="0" presId="urn:microsoft.com/office/officeart/2005/8/layout/hierarchy3"/>
    <dgm:cxn modelId="{939816ED-204C-44DA-B9E3-C2F79331ACDB}" type="presParOf" srcId="{ACBEF801-1DE4-433D-A94F-9049874938E6}" destId="{6EEC19DB-CC59-47F0-8F93-6556F7C4F348}" srcOrd="0" destOrd="0" presId="urn:microsoft.com/office/officeart/2005/8/layout/hierarchy3"/>
    <dgm:cxn modelId="{AC37F7F5-EF3E-4C9E-817A-57C61D2AE371}" type="presParOf" srcId="{6EEC19DB-CC59-47F0-8F93-6556F7C4F348}" destId="{0731F2A9-85BD-4F65-A869-05FC8437B407}" srcOrd="0" destOrd="0" presId="urn:microsoft.com/office/officeart/2005/8/layout/hierarchy3"/>
    <dgm:cxn modelId="{DAD1B983-9D94-4088-875D-10FA4DB1F4B6}" type="presParOf" srcId="{6EEC19DB-CC59-47F0-8F93-6556F7C4F348}" destId="{42A6139C-9277-472B-83AD-E58D1307EFB7}" srcOrd="1" destOrd="0" presId="urn:microsoft.com/office/officeart/2005/8/layout/hierarchy3"/>
    <dgm:cxn modelId="{8BD5BAEF-4B00-46D1-94D5-7C1ADBA262B0}" type="presParOf" srcId="{ACBEF801-1DE4-433D-A94F-9049874938E6}" destId="{D79BD2AD-16FC-4CFA-8E64-663EF429D899}" srcOrd="1" destOrd="0" presId="urn:microsoft.com/office/officeart/2005/8/layout/hierarchy3"/>
    <dgm:cxn modelId="{B5D88E9C-D0EF-47CC-9F44-F6253A8022E6}" type="presParOf" srcId="{D79BD2AD-16FC-4CFA-8E64-663EF429D899}" destId="{9666F602-943B-4304-8FE3-97BEF0E873F4}" srcOrd="0" destOrd="0" presId="urn:microsoft.com/office/officeart/2005/8/layout/hierarchy3"/>
    <dgm:cxn modelId="{D18ACFD1-3859-4D03-9FEA-E382E59BD21B}" type="presParOf" srcId="{D79BD2AD-16FC-4CFA-8E64-663EF429D899}" destId="{6803C48A-1C8F-4C21-A6A5-1796C276E8B7}" srcOrd="1" destOrd="0" presId="urn:microsoft.com/office/officeart/2005/8/layout/hierarchy3"/>
    <dgm:cxn modelId="{160F54EF-A7B6-44BB-A52D-4F89A1C56CCC}" type="presParOf" srcId="{D79BD2AD-16FC-4CFA-8E64-663EF429D899}" destId="{FC6BE335-3BCA-4FAA-A09F-FBED4D75640C}" srcOrd="2" destOrd="0" presId="urn:microsoft.com/office/officeart/2005/8/layout/hierarchy3"/>
    <dgm:cxn modelId="{EC8E6A34-15EA-4AE8-916F-11636161E44C}" type="presParOf" srcId="{D79BD2AD-16FC-4CFA-8E64-663EF429D899}" destId="{50B50F12-072D-49F0-BA94-45A9CAA3C1D1}" srcOrd="3" destOrd="0" presId="urn:microsoft.com/office/officeart/2005/8/layout/hierarchy3"/>
    <dgm:cxn modelId="{F3917171-D526-4F79-9B25-DB5EB7937793}" type="presParOf" srcId="{E5C9D67A-8BC9-4E36-9311-FCEDF2ADCB03}" destId="{C3247A78-2228-4BD8-8859-77C970E6E31F}" srcOrd="1" destOrd="0" presId="urn:microsoft.com/office/officeart/2005/8/layout/hierarchy3"/>
    <dgm:cxn modelId="{017D87D9-3798-4F94-A72B-0FA303D1DA1B}" type="presParOf" srcId="{C3247A78-2228-4BD8-8859-77C970E6E31F}" destId="{41E54BF6-5BE3-45A2-B19C-740BF55C67DE}" srcOrd="0" destOrd="0" presId="urn:microsoft.com/office/officeart/2005/8/layout/hierarchy3"/>
    <dgm:cxn modelId="{80313F21-1C6E-4F0E-8A99-7A9074D732E7}" type="presParOf" srcId="{41E54BF6-5BE3-45A2-B19C-740BF55C67DE}" destId="{C492CB7F-FB32-4D1D-BF12-EB826C15478A}" srcOrd="0" destOrd="0" presId="urn:microsoft.com/office/officeart/2005/8/layout/hierarchy3"/>
    <dgm:cxn modelId="{9093B0F5-782B-43B6-93D6-27329123D693}" type="presParOf" srcId="{41E54BF6-5BE3-45A2-B19C-740BF55C67DE}" destId="{965C0D22-69B6-42C9-929E-1142F9ED3156}" srcOrd="1" destOrd="0" presId="urn:microsoft.com/office/officeart/2005/8/layout/hierarchy3"/>
    <dgm:cxn modelId="{7BC92C3C-65F7-4D3C-B712-202D22AAFDF6}" type="presParOf" srcId="{C3247A78-2228-4BD8-8859-77C970E6E31F}" destId="{B1EDCFD5-1664-46DA-9D25-C041A4AC91E4}" srcOrd="1" destOrd="0" presId="urn:microsoft.com/office/officeart/2005/8/layout/hierarchy3"/>
    <dgm:cxn modelId="{E143C7E9-EFEE-44F1-A9AE-436F904BA6E7}" type="presParOf" srcId="{E5C9D67A-8BC9-4E36-9311-FCEDF2ADCB03}" destId="{FAFEC6D1-283C-494A-820E-69006165805D}" srcOrd="2" destOrd="0" presId="urn:microsoft.com/office/officeart/2005/8/layout/hierarchy3"/>
    <dgm:cxn modelId="{A6C2184E-A990-4540-8E6C-883EBA36E55B}" type="presParOf" srcId="{FAFEC6D1-283C-494A-820E-69006165805D}" destId="{27A0592C-BE32-45DB-8F43-D71A7190C856}" srcOrd="0" destOrd="0" presId="urn:microsoft.com/office/officeart/2005/8/layout/hierarchy3"/>
    <dgm:cxn modelId="{E6A0576D-4D96-472D-8E5B-F4F4EBB894DF}" type="presParOf" srcId="{27A0592C-BE32-45DB-8F43-D71A7190C856}" destId="{CACC50E2-A547-407D-8C3D-E69656DBC053}" srcOrd="0" destOrd="0" presId="urn:microsoft.com/office/officeart/2005/8/layout/hierarchy3"/>
    <dgm:cxn modelId="{234CA957-6529-4069-BED2-D2A7A3F29776}" type="presParOf" srcId="{27A0592C-BE32-45DB-8F43-D71A7190C856}" destId="{FCBEA26B-12AD-4B96-BD52-2D95BC94ADC6}" srcOrd="1" destOrd="0" presId="urn:microsoft.com/office/officeart/2005/8/layout/hierarchy3"/>
    <dgm:cxn modelId="{3FD4360E-5E7F-4F9E-BDE1-AEBE457A6C73}" type="presParOf" srcId="{FAFEC6D1-283C-494A-820E-69006165805D}" destId="{CFABC70E-1FA3-459D-8E22-F11BB54E0BDB}" srcOrd="1" destOrd="0" presId="urn:microsoft.com/office/officeart/2005/8/layout/hierarchy3"/>
    <dgm:cxn modelId="{A8D68B44-B6CB-434E-A59A-A20E57313855}" type="presParOf" srcId="{CFABC70E-1FA3-459D-8E22-F11BB54E0BDB}" destId="{534F60FD-5579-4501-97A0-00AD260EEFB5}" srcOrd="0" destOrd="0" presId="urn:microsoft.com/office/officeart/2005/8/layout/hierarchy3"/>
    <dgm:cxn modelId="{D79845CC-4A59-427A-8E28-2728B3853B27}" type="presParOf" srcId="{CFABC70E-1FA3-459D-8E22-F11BB54E0BDB}" destId="{3B719B0B-9E9E-4D74-AA30-F14E450F94E3}" srcOrd="1" destOrd="0" presId="urn:microsoft.com/office/officeart/2005/8/layout/hierarchy3"/>
    <dgm:cxn modelId="{918464B1-8213-49B4-A973-C6D00809CDA8}" type="presParOf" srcId="{CFABC70E-1FA3-459D-8E22-F11BB54E0BDB}" destId="{F69373AF-89B7-4B42-B216-50377FFD5C65}" srcOrd="2" destOrd="0" presId="urn:microsoft.com/office/officeart/2005/8/layout/hierarchy3"/>
    <dgm:cxn modelId="{B737C2B0-7765-4824-A3CC-E1CEAFCFD1C4}" type="presParOf" srcId="{CFABC70E-1FA3-459D-8E22-F11BB54E0BDB}" destId="{966CB630-D305-49D4-A1A9-6A0847FB4F61}" srcOrd="3" destOrd="0" presId="urn:microsoft.com/office/officeart/2005/8/layout/hierarchy3"/>
    <dgm:cxn modelId="{04E52195-3378-4496-8F66-BA36ADFAC5E6}" type="presParOf" srcId="{CFABC70E-1FA3-459D-8E22-F11BB54E0BDB}" destId="{E126256E-82B5-449D-9F16-D8854A4E5E2F}" srcOrd="4" destOrd="0" presId="urn:microsoft.com/office/officeart/2005/8/layout/hierarchy3"/>
    <dgm:cxn modelId="{5123B6F7-7851-4FBD-A0A1-3FF82126B992}" type="presParOf" srcId="{CFABC70E-1FA3-459D-8E22-F11BB54E0BDB}" destId="{772D18B3-61D4-40B5-B577-F19C07C9F02A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59E5FCE-F0FC-7C44-B032-57E2B7F619AF}" type="doc">
      <dgm:prSet loTypeId="urn:microsoft.com/office/officeart/2005/8/layout/process1" loCatId="" qsTypeId="urn:microsoft.com/office/officeart/2005/8/quickstyle/simple1" qsCatId="simple" csTypeId="urn:microsoft.com/office/officeart/2005/8/colors/accent1_2" csCatId="accent1" phldr="1"/>
      <dgm:spPr/>
    </dgm:pt>
    <dgm:pt modelId="{0687A718-AF9E-884A-9041-61DBE230D383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az-Latn-AZ" sz="24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Pilorik sfinkterin olmaması və ya funksiyasının pozulması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3C019BE-94AE-F842-B6BC-5E2BDCCF2DF6}" type="parTrans" cxnId="{B2D50644-2538-2B4D-BEBC-F650D9FD84DC}">
      <dgm:prSet/>
      <dgm:spPr/>
      <dgm:t>
        <a:bodyPr/>
        <a:lstStyle/>
        <a:p>
          <a:endParaRPr lang="en-US"/>
        </a:p>
      </dgm:t>
    </dgm:pt>
    <dgm:pt modelId="{2F756A99-87A8-A64A-A576-6E691BEA220E}" type="sibTrans" cxnId="{B2D50644-2538-2B4D-BEBC-F650D9FD84DC}">
      <dgm:prSet/>
      <dgm:spPr/>
      <dgm:t>
        <a:bodyPr/>
        <a:lstStyle/>
        <a:p>
          <a:endParaRPr lang="en-US"/>
        </a:p>
      </dgm:t>
    </dgm:pt>
    <dgm:pt modelId="{657C9BA0-0313-5845-8D7B-EE32CF36C2BE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az-Latn-AZ" sz="24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12bb möhtəviyyatının və tərkibindəki öd turşularının mədəyə keçməsi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A0F84B6-4924-F84E-A4C9-2B78862AA1B2}" type="parTrans" cxnId="{377A1803-8B91-944D-A993-7ADC06FACF09}">
      <dgm:prSet/>
      <dgm:spPr/>
      <dgm:t>
        <a:bodyPr/>
        <a:lstStyle/>
        <a:p>
          <a:endParaRPr lang="en-US"/>
        </a:p>
      </dgm:t>
    </dgm:pt>
    <dgm:pt modelId="{2C7911AB-A676-AF47-A4C5-B8481ECAD6CE}" type="sibTrans" cxnId="{377A1803-8B91-944D-A993-7ADC06FACF09}">
      <dgm:prSet/>
      <dgm:spPr/>
      <dgm:t>
        <a:bodyPr/>
        <a:lstStyle/>
        <a:p>
          <a:endParaRPr lang="en-US"/>
        </a:p>
      </dgm:t>
    </dgm:pt>
    <dgm:pt modelId="{7E4EB056-5BAA-C940-AB6E-994FDCC99C32}">
      <dgm:prSet phldrT="[Text]" custT="1"/>
      <dgm:spPr>
        <a:solidFill>
          <a:schemeClr val="accent5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az-Latn-AZ" sz="24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Mədənin selikli qişasını zədələnməsi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789B6CF-40A0-8B42-ADF8-0976321CDC59}" type="parTrans" cxnId="{8BF8FB8F-1922-2A42-A176-6F05E745913C}">
      <dgm:prSet/>
      <dgm:spPr/>
      <dgm:t>
        <a:bodyPr/>
        <a:lstStyle/>
        <a:p>
          <a:endParaRPr lang="en-US"/>
        </a:p>
      </dgm:t>
    </dgm:pt>
    <dgm:pt modelId="{DFEAA414-BC2D-4B42-8B94-F03D02660D7D}" type="sibTrans" cxnId="{8BF8FB8F-1922-2A42-A176-6F05E745913C}">
      <dgm:prSet/>
      <dgm:spPr/>
      <dgm:t>
        <a:bodyPr/>
        <a:lstStyle/>
        <a:p>
          <a:endParaRPr lang="en-US"/>
        </a:p>
      </dgm:t>
    </dgm:pt>
    <dgm:pt modelId="{6BE1C080-8CD5-7B45-A7B8-CF1E396EFEF1}" type="pres">
      <dgm:prSet presAssocID="{459E5FCE-F0FC-7C44-B032-57E2B7F619AF}" presName="Name0" presStyleCnt="0">
        <dgm:presLayoutVars>
          <dgm:dir/>
          <dgm:resizeHandles val="exact"/>
        </dgm:presLayoutVars>
      </dgm:prSet>
      <dgm:spPr/>
    </dgm:pt>
    <dgm:pt modelId="{1CA4FC59-93E4-DD45-A21F-068BFA08D177}" type="pres">
      <dgm:prSet presAssocID="{0687A718-AF9E-884A-9041-61DBE230D383}" presName="node" presStyleLbl="node1" presStyleIdx="0" presStyleCnt="3">
        <dgm:presLayoutVars>
          <dgm:bulletEnabled val="1"/>
        </dgm:presLayoutVars>
      </dgm:prSet>
      <dgm:spPr/>
    </dgm:pt>
    <dgm:pt modelId="{84DED808-5F50-BF43-A36F-6D6B0F904DEF}" type="pres">
      <dgm:prSet presAssocID="{2F756A99-87A8-A64A-A576-6E691BEA220E}" presName="sibTrans" presStyleLbl="sibTrans2D1" presStyleIdx="0" presStyleCnt="2"/>
      <dgm:spPr/>
    </dgm:pt>
    <dgm:pt modelId="{063F9A28-FD08-DD4D-BBA7-A74B7FE86523}" type="pres">
      <dgm:prSet presAssocID="{2F756A99-87A8-A64A-A576-6E691BEA220E}" presName="connectorText" presStyleLbl="sibTrans2D1" presStyleIdx="0" presStyleCnt="2"/>
      <dgm:spPr/>
    </dgm:pt>
    <dgm:pt modelId="{FC7605C7-8A57-0946-AB2F-4444AB22C77B}" type="pres">
      <dgm:prSet presAssocID="{657C9BA0-0313-5845-8D7B-EE32CF36C2BE}" presName="node" presStyleLbl="node1" presStyleIdx="1" presStyleCnt="3">
        <dgm:presLayoutVars>
          <dgm:bulletEnabled val="1"/>
        </dgm:presLayoutVars>
      </dgm:prSet>
      <dgm:spPr/>
    </dgm:pt>
    <dgm:pt modelId="{9C98F4F9-E0B0-C043-8B33-BE74A0630C59}" type="pres">
      <dgm:prSet presAssocID="{2C7911AB-A676-AF47-A4C5-B8481ECAD6CE}" presName="sibTrans" presStyleLbl="sibTrans2D1" presStyleIdx="1" presStyleCnt="2"/>
      <dgm:spPr/>
    </dgm:pt>
    <dgm:pt modelId="{E76FAB92-565E-D441-8BD0-EEBA885B5806}" type="pres">
      <dgm:prSet presAssocID="{2C7911AB-A676-AF47-A4C5-B8481ECAD6CE}" presName="connectorText" presStyleLbl="sibTrans2D1" presStyleIdx="1" presStyleCnt="2"/>
      <dgm:spPr/>
    </dgm:pt>
    <dgm:pt modelId="{267AAF29-B6CC-1540-A0C8-63F2B451D4CA}" type="pres">
      <dgm:prSet presAssocID="{7E4EB056-5BAA-C940-AB6E-994FDCC99C32}" presName="node" presStyleLbl="node1" presStyleIdx="2" presStyleCnt="3">
        <dgm:presLayoutVars>
          <dgm:bulletEnabled val="1"/>
        </dgm:presLayoutVars>
      </dgm:prSet>
      <dgm:spPr/>
    </dgm:pt>
  </dgm:ptLst>
  <dgm:cxnLst>
    <dgm:cxn modelId="{377A1803-8B91-944D-A993-7ADC06FACF09}" srcId="{459E5FCE-F0FC-7C44-B032-57E2B7F619AF}" destId="{657C9BA0-0313-5845-8D7B-EE32CF36C2BE}" srcOrd="1" destOrd="0" parTransId="{BA0F84B6-4924-F84E-A4C9-2B78862AA1B2}" sibTransId="{2C7911AB-A676-AF47-A4C5-B8481ECAD6CE}"/>
    <dgm:cxn modelId="{B2D50644-2538-2B4D-BEBC-F650D9FD84DC}" srcId="{459E5FCE-F0FC-7C44-B032-57E2B7F619AF}" destId="{0687A718-AF9E-884A-9041-61DBE230D383}" srcOrd="0" destOrd="0" parTransId="{13C019BE-94AE-F842-B6BC-5E2BDCCF2DF6}" sibTransId="{2F756A99-87A8-A64A-A576-6E691BEA220E}"/>
    <dgm:cxn modelId="{2B890844-7204-C346-8183-2B1CFA87619A}" type="presOf" srcId="{7E4EB056-5BAA-C940-AB6E-994FDCC99C32}" destId="{267AAF29-B6CC-1540-A0C8-63F2B451D4CA}" srcOrd="0" destOrd="0" presId="urn:microsoft.com/office/officeart/2005/8/layout/process1"/>
    <dgm:cxn modelId="{6DACBE6D-FA2F-9046-9745-D5E88C3AED96}" type="presOf" srcId="{2F756A99-87A8-A64A-A576-6E691BEA220E}" destId="{84DED808-5F50-BF43-A36F-6D6B0F904DEF}" srcOrd="0" destOrd="0" presId="urn:microsoft.com/office/officeart/2005/8/layout/process1"/>
    <dgm:cxn modelId="{8BF8FB8F-1922-2A42-A176-6F05E745913C}" srcId="{459E5FCE-F0FC-7C44-B032-57E2B7F619AF}" destId="{7E4EB056-5BAA-C940-AB6E-994FDCC99C32}" srcOrd="2" destOrd="0" parTransId="{9789B6CF-40A0-8B42-ADF8-0976321CDC59}" sibTransId="{DFEAA414-BC2D-4B42-8B94-F03D02660D7D}"/>
    <dgm:cxn modelId="{00FBA298-E62C-D14E-8AB2-597473B6B4CD}" type="presOf" srcId="{2C7911AB-A676-AF47-A4C5-B8481ECAD6CE}" destId="{9C98F4F9-E0B0-C043-8B33-BE74A0630C59}" srcOrd="0" destOrd="0" presId="urn:microsoft.com/office/officeart/2005/8/layout/process1"/>
    <dgm:cxn modelId="{FCB929A3-9845-2647-9E22-93AF8C94BF57}" type="presOf" srcId="{2F756A99-87A8-A64A-A576-6E691BEA220E}" destId="{063F9A28-FD08-DD4D-BBA7-A74B7FE86523}" srcOrd="1" destOrd="0" presId="urn:microsoft.com/office/officeart/2005/8/layout/process1"/>
    <dgm:cxn modelId="{157BCCC4-7A33-274E-81D2-A776F5758DE7}" type="presOf" srcId="{2C7911AB-A676-AF47-A4C5-B8481ECAD6CE}" destId="{E76FAB92-565E-D441-8BD0-EEBA885B5806}" srcOrd="1" destOrd="0" presId="urn:microsoft.com/office/officeart/2005/8/layout/process1"/>
    <dgm:cxn modelId="{19DC82EF-11A7-354E-A76A-CD25D30C60D6}" type="presOf" srcId="{459E5FCE-F0FC-7C44-B032-57E2B7F619AF}" destId="{6BE1C080-8CD5-7B45-A7B8-CF1E396EFEF1}" srcOrd="0" destOrd="0" presId="urn:microsoft.com/office/officeart/2005/8/layout/process1"/>
    <dgm:cxn modelId="{A0AE99F1-912F-7643-901D-293813CED328}" type="presOf" srcId="{0687A718-AF9E-884A-9041-61DBE230D383}" destId="{1CA4FC59-93E4-DD45-A21F-068BFA08D177}" srcOrd="0" destOrd="0" presId="urn:microsoft.com/office/officeart/2005/8/layout/process1"/>
    <dgm:cxn modelId="{2A15CCF2-9963-3F4F-A992-836A0947D809}" type="presOf" srcId="{657C9BA0-0313-5845-8D7B-EE32CF36C2BE}" destId="{FC7605C7-8A57-0946-AB2F-4444AB22C77B}" srcOrd="0" destOrd="0" presId="urn:microsoft.com/office/officeart/2005/8/layout/process1"/>
    <dgm:cxn modelId="{0E08837E-EA72-7742-B2B0-A5291AB929CB}" type="presParOf" srcId="{6BE1C080-8CD5-7B45-A7B8-CF1E396EFEF1}" destId="{1CA4FC59-93E4-DD45-A21F-068BFA08D177}" srcOrd="0" destOrd="0" presId="urn:microsoft.com/office/officeart/2005/8/layout/process1"/>
    <dgm:cxn modelId="{9C283CFE-0BCB-BD49-B092-C4511BAFECA7}" type="presParOf" srcId="{6BE1C080-8CD5-7B45-A7B8-CF1E396EFEF1}" destId="{84DED808-5F50-BF43-A36F-6D6B0F904DEF}" srcOrd="1" destOrd="0" presId="urn:microsoft.com/office/officeart/2005/8/layout/process1"/>
    <dgm:cxn modelId="{15E6A6AA-3135-D34D-BBE4-5C27249BD777}" type="presParOf" srcId="{84DED808-5F50-BF43-A36F-6D6B0F904DEF}" destId="{063F9A28-FD08-DD4D-BBA7-A74B7FE86523}" srcOrd="0" destOrd="0" presId="urn:microsoft.com/office/officeart/2005/8/layout/process1"/>
    <dgm:cxn modelId="{4CA935A4-9741-AC4E-ACFA-B6E1AC15F38C}" type="presParOf" srcId="{6BE1C080-8CD5-7B45-A7B8-CF1E396EFEF1}" destId="{FC7605C7-8A57-0946-AB2F-4444AB22C77B}" srcOrd="2" destOrd="0" presId="urn:microsoft.com/office/officeart/2005/8/layout/process1"/>
    <dgm:cxn modelId="{356C5786-1C34-9D4B-AA97-819CE656AA11}" type="presParOf" srcId="{6BE1C080-8CD5-7B45-A7B8-CF1E396EFEF1}" destId="{9C98F4F9-E0B0-C043-8B33-BE74A0630C59}" srcOrd="3" destOrd="0" presId="urn:microsoft.com/office/officeart/2005/8/layout/process1"/>
    <dgm:cxn modelId="{7A696CD9-F71F-EE40-BEC8-E061BE211F63}" type="presParOf" srcId="{9C98F4F9-E0B0-C043-8B33-BE74A0630C59}" destId="{E76FAB92-565E-D441-8BD0-EEBA885B5806}" srcOrd="0" destOrd="0" presId="urn:microsoft.com/office/officeart/2005/8/layout/process1"/>
    <dgm:cxn modelId="{430AB46A-9CCB-6147-9968-E2E29D5BE99B}" type="presParOf" srcId="{6BE1C080-8CD5-7B45-A7B8-CF1E396EFEF1}" destId="{267AAF29-B6CC-1540-A0C8-63F2B451D4CA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009C061-7153-AF4A-B8CA-B9F8ED44E256}" type="doc">
      <dgm:prSet loTypeId="urn:microsoft.com/office/officeart/2005/8/layout/hList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CC052AC-505F-ED49-85CD-F68B9078B542}" type="pres">
      <dgm:prSet presAssocID="{7009C061-7153-AF4A-B8CA-B9F8ED44E256}" presName="Name0" presStyleCnt="0">
        <dgm:presLayoutVars>
          <dgm:dir/>
          <dgm:resizeHandles val="exact"/>
        </dgm:presLayoutVars>
      </dgm:prSet>
      <dgm:spPr/>
    </dgm:pt>
  </dgm:ptLst>
  <dgm:cxnLst>
    <dgm:cxn modelId="{C7C84DD1-9199-8F4C-A141-554C6293ECF7}" type="presOf" srcId="{7009C061-7153-AF4A-B8CA-B9F8ED44E256}" destId="{FCC052AC-505F-ED49-85CD-F68B9078B542}" srcOrd="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A70A1D0-0B34-469A-9BB3-C4D3B07F53E8}" type="doc">
      <dgm:prSet loTypeId="urn:microsoft.com/office/officeart/2005/8/layout/hierarchy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BC4794-67BE-4D31-A9A9-543BAC6C8C1A}">
      <dgm:prSet phldrT="[Text]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Konservativ müalicə (yüngül formalarda)</a:t>
          </a:r>
          <a:r>
            <a:rPr lang="az-Latn-AZ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: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4D011E-4C07-45E0-A733-457746BCDCD3}" type="parTrans" cxnId="{0AAA2012-F560-4BC0-986A-E52608CEB9D8}">
      <dgm:prSet/>
      <dgm:spPr/>
      <dgm:t>
        <a:bodyPr/>
        <a:lstStyle/>
        <a:p>
          <a:endParaRPr lang="en-US"/>
        </a:p>
      </dgm:t>
    </dgm:pt>
    <dgm:pt modelId="{E9DC60CC-1EEB-4C88-8252-D84157A79987}" type="sibTrans" cxnId="{0AAA2012-F560-4BC0-986A-E52608CEB9D8}">
      <dgm:prSet/>
      <dgm:spPr/>
      <dgm:t>
        <a:bodyPr/>
        <a:lstStyle/>
        <a:p>
          <a:endParaRPr lang="en-US"/>
        </a:p>
      </dgm:t>
    </dgm:pt>
    <dgm:pt modelId="{C6D2B3D3-7609-466F-A764-D499EA0259C0}">
      <dgm:prSet phldrT="[Text]"/>
      <dgm:spPr>
        <a:solidFill>
          <a:schemeClr val="accent3">
            <a:lumMod val="40000"/>
            <a:lumOff val="60000"/>
          </a:schemeClr>
        </a:solidFill>
      </dgm:spPr>
      <dgm:t>
        <a:bodyPr/>
        <a:lstStyle/>
        <a:p>
          <a:r>
            <a:rPr lang="az-Latn-AZ" b="1" i="1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Cərrahi müalicə (ağır formalarda)</a:t>
          </a:r>
          <a:r>
            <a:rPr lang="az-Latn-AZ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:</a:t>
          </a:r>
        </a:p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35864E-89E3-4D38-995F-964972E96D5A}" type="parTrans" cxnId="{4E9935AD-22BB-43A2-AFF6-A2CB29AF4DF6}">
      <dgm:prSet/>
      <dgm:spPr/>
      <dgm:t>
        <a:bodyPr/>
        <a:lstStyle/>
        <a:p>
          <a:endParaRPr lang="en-US"/>
        </a:p>
      </dgm:t>
    </dgm:pt>
    <dgm:pt modelId="{26241CD3-21B8-4146-94F3-B29A5D9B616C}" type="sibTrans" cxnId="{4E9935AD-22BB-43A2-AFF6-A2CB29AF4DF6}">
      <dgm:prSet/>
      <dgm:spPr/>
      <dgm:t>
        <a:bodyPr/>
        <a:lstStyle/>
        <a:p>
          <a:endParaRPr lang="en-US"/>
        </a:p>
      </dgm:t>
    </dgm:pt>
    <dgm:pt modelId="{F3A6AC3A-D315-46AD-86E3-B1EEF0FF5816}">
      <dgm:prSet phldrT="[Text]"/>
      <dgm:spPr/>
      <dgm:t>
        <a:bodyPr/>
        <a:lstStyle/>
        <a:p>
          <a:r>
            <a:rPr lang="az-Latn-AZ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Qastroenteroanastomozu Roux-en-Y tipli  (45-60 sm) anastomoza çevirməkdir.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78EDD5-D0D8-4495-83DF-DDD4F4872013}" type="parTrans" cxnId="{FBC122F9-8DB3-449A-96CF-1366711C1D50}">
      <dgm:prSet/>
      <dgm:spPr/>
      <dgm:t>
        <a:bodyPr/>
        <a:lstStyle/>
        <a:p>
          <a:endParaRPr lang="en-US"/>
        </a:p>
      </dgm:t>
    </dgm:pt>
    <dgm:pt modelId="{6E97B31A-C2AC-421C-9CF5-635767E598F1}" type="sibTrans" cxnId="{FBC122F9-8DB3-449A-96CF-1366711C1D50}">
      <dgm:prSet/>
      <dgm:spPr/>
      <dgm:t>
        <a:bodyPr/>
        <a:lstStyle/>
        <a:p>
          <a:endParaRPr lang="en-US"/>
        </a:p>
      </dgm:t>
    </dgm:pt>
    <dgm:pt modelId="{452DF175-5D54-4A3A-9066-2EEBA2619BA0}">
      <dgm:prSet phldrT="[Text]"/>
      <dgm:spPr/>
      <dgm:t>
        <a:bodyPr/>
        <a:lstStyle/>
        <a:p>
          <a:r>
            <a:rPr lang="az-Latn-AZ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tez-tez qida qəbulu</a:t>
          </a:r>
        </a:p>
        <a:p>
          <a:r>
            <a:rPr lang="az-Latn-AZ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antasidlər (sukralfat və s)</a:t>
          </a:r>
        </a:p>
        <a:p>
          <a:r>
            <a:rPr lang="az-Latn-AZ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öd-turşuları tutucuları (xolesteramin)</a:t>
          </a:r>
        </a:p>
        <a:p>
          <a:r>
            <a:rPr lang="az-Latn-AZ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ödün toksikliyini azaldanlar (ursodezokisxol turşusu)</a:t>
          </a:r>
          <a:endParaRPr lang="en-US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2CD39A8-F917-482B-843F-042A677D2924}" type="parTrans" cxnId="{4BD06859-6F1E-4060-8ADF-2A04DAE6A424}">
      <dgm:prSet/>
      <dgm:spPr/>
      <dgm:t>
        <a:bodyPr/>
        <a:lstStyle/>
        <a:p>
          <a:endParaRPr lang="en-US"/>
        </a:p>
      </dgm:t>
    </dgm:pt>
    <dgm:pt modelId="{CFA2AB64-17BF-4B37-85CD-DE811F3FE8E7}" type="sibTrans" cxnId="{4BD06859-6F1E-4060-8ADF-2A04DAE6A424}">
      <dgm:prSet/>
      <dgm:spPr/>
      <dgm:t>
        <a:bodyPr/>
        <a:lstStyle/>
        <a:p>
          <a:endParaRPr lang="en-US"/>
        </a:p>
      </dgm:t>
    </dgm:pt>
    <dgm:pt modelId="{18A12302-BFFF-4117-992E-A52DD2A82BD7}" type="pres">
      <dgm:prSet presAssocID="{6A70A1D0-0B34-469A-9BB3-C4D3B07F53E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B0BE7B5-5BE7-4FDB-A8F2-848382D27122}" type="pres">
      <dgm:prSet presAssocID="{2CBC4794-67BE-4D31-A9A9-543BAC6C8C1A}" presName="root" presStyleCnt="0"/>
      <dgm:spPr/>
    </dgm:pt>
    <dgm:pt modelId="{3F6E52CD-7D3C-4719-9EBC-D235DFB8AA5A}" type="pres">
      <dgm:prSet presAssocID="{2CBC4794-67BE-4D31-A9A9-543BAC6C8C1A}" presName="rootComposite" presStyleCnt="0"/>
      <dgm:spPr/>
    </dgm:pt>
    <dgm:pt modelId="{10D42471-FFDA-4404-9338-C920AA9CC9A7}" type="pres">
      <dgm:prSet presAssocID="{2CBC4794-67BE-4D31-A9A9-543BAC6C8C1A}" presName="rootText" presStyleLbl="node1" presStyleIdx="0" presStyleCnt="2"/>
      <dgm:spPr/>
    </dgm:pt>
    <dgm:pt modelId="{15A67000-6EFE-4EB8-82AF-C64CA94FDDDA}" type="pres">
      <dgm:prSet presAssocID="{2CBC4794-67BE-4D31-A9A9-543BAC6C8C1A}" presName="rootConnector" presStyleLbl="node1" presStyleIdx="0" presStyleCnt="2"/>
      <dgm:spPr/>
    </dgm:pt>
    <dgm:pt modelId="{79A71255-CE77-499F-8CCD-8977F0C5BB7E}" type="pres">
      <dgm:prSet presAssocID="{2CBC4794-67BE-4D31-A9A9-543BAC6C8C1A}" presName="childShape" presStyleCnt="0"/>
      <dgm:spPr/>
    </dgm:pt>
    <dgm:pt modelId="{38F0F3D3-50BF-4839-9CD0-B1495B6BB811}" type="pres">
      <dgm:prSet presAssocID="{12CD39A8-F917-482B-843F-042A677D2924}" presName="Name13" presStyleLbl="parChTrans1D2" presStyleIdx="0" presStyleCnt="2"/>
      <dgm:spPr/>
    </dgm:pt>
    <dgm:pt modelId="{BFB79EA8-0158-41ED-BBAD-4D2D6A178E83}" type="pres">
      <dgm:prSet presAssocID="{452DF175-5D54-4A3A-9066-2EEBA2619BA0}" presName="childText" presStyleLbl="bgAcc1" presStyleIdx="0" presStyleCnt="2">
        <dgm:presLayoutVars>
          <dgm:bulletEnabled val="1"/>
        </dgm:presLayoutVars>
      </dgm:prSet>
      <dgm:spPr/>
    </dgm:pt>
    <dgm:pt modelId="{A9D8CC8A-916E-4A9A-ADA1-47FAFE7B1FB8}" type="pres">
      <dgm:prSet presAssocID="{C6D2B3D3-7609-466F-A764-D499EA0259C0}" presName="root" presStyleCnt="0"/>
      <dgm:spPr/>
    </dgm:pt>
    <dgm:pt modelId="{8F4C6928-B290-4831-A43D-CF6CFD2C6F88}" type="pres">
      <dgm:prSet presAssocID="{C6D2B3D3-7609-466F-A764-D499EA0259C0}" presName="rootComposite" presStyleCnt="0"/>
      <dgm:spPr/>
    </dgm:pt>
    <dgm:pt modelId="{DE0EFA42-DFBA-4427-BAAA-AFDD6321181F}" type="pres">
      <dgm:prSet presAssocID="{C6D2B3D3-7609-466F-A764-D499EA0259C0}" presName="rootText" presStyleLbl="node1" presStyleIdx="1" presStyleCnt="2"/>
      <dgm:spPr/>
    </dgm:pt>
    <dgm:pt modelId="{99E920E0-C319-4D56-8A43-D02745437F62}" type="pres">
      <dgm:prSet presAssocID="{C6D2B3D3-7609-466F-A764-D499EA0259C0}" presName="rootConnector" presStyleLbl="node1" presStyleIdx="1" presStyleCnt="2"/>
      <dgm:spPr/>
    </dgm:pt>
    <dgm:pt modelId="{E37D24A1-89AE-4BEF-AEDA-40799F951250}" type="pres">
      <dgm:prSet presAssocID="{C6D2B3D3-7609-466F-A764-D499EA0259C0}" presName="childShape" presStyleCnt="0"/>
      <dgm:spPr/>
    </dgm:pt>
    <dgm:pt modelId="{AAC24881-A53B-4C7A-B254-5458113189EB}" type="pres">
      <dgm:prSet presAssocID="{A278EDD5-D0D8-4495-83DF-DDD4F4872013}" presName="Name13" presStyleLbl="parChTrans1D2" presStyleIdx="1" presStyleCnt="2"/>
      <dgm:spPr/>
    </dgm:pt>
    <dgm:pt modelId="{ABB5A22E-056A-437C-954D-411B64E605FC}" type="pres">
      <dgm:prSet presAssocID="{F3A6AC3A-D315-46AD-86E3-B1EEF0FF5816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4921E10A-1F31-4585-883C-CF1B13E61639}" type="presOf" srcId="{C6D2B3D3-7609-466F-A764-D499EA0259C0}" destId="{DE0EFA42-DFBA-4427-BAAA-AFDD6321181F}" srcOrd="0" destOrd="0" presId="urn:microsoft.com/office/officeart/2005/8/layout/hierarchy3"/>
    <dgm:cxn modelId="{0AAA2012-F560-4BC0-986A-E52608CEB9D8}" srcId="{6A70A1D0-0B34-469A-9BB3-C4D3B07F53E8}" destId="{2CBC4794-67BE-4D31-A9A9-543BAC6C8C1A}" srcOrd="0" destOrd="0" parTransId="{DB4D011E-4C07-45E0-A733-457746BCDCD3}" sibTransId="{E9DC60CC-1EEB-4C88-8252-D84157A79987}"/>
    <dgm:cxn modelId="{4BD06859-6F1E-4060-8ADF-2A04DAE6A424}" srcId="{2CBC4794-67BE-4D31-A9A9-543BAC6C8C1A}" destId="{452DF175-5D54-4A3A-9066-2EEBA2619BA0}" srcOrd="0" destOrd="0" parTransId="{12CD39A8-F917-482B-843F-042A677D2924}" sibTransId="{CFA2AB64-17BF-4B37-85CD-DE811F3FE8E7}"/>
    <dgm:cxn modelId="{6F792280-A6F7-499B-A853-40FDDC57B843}" type="presOf" srcId="{A278EDD5-D0D8-4495-83DF-DDD4F4872013}" destId="{AAC24881-A53B-4C7A-B254-5458113189EB}" srcOrd="0" destOrd="0" presId="urn:microsoft.com/office/officeart/2005/8/layout/hierarchy3"/>
    <dgm:cxn modelId="{4A3C6182-2C40-4238-9D4B-16B077295196}" type="presOf" srcId="{C6D2B3D3-7609-466F-A764-D499EA0259C0}" destId="{99E920E0-C319-4D56-8A43-D02745437F62}" srcOrd="1" destOrd="0" presId="urn:microsoft.com/office/officeart/2005/8/layout/hierarchy3"/>
    <dgm:cxn modelId="{5B8D608C-A7ED-4072-92DB-21D8D99711B6}" type="presOf" srcId="{12CD39A8-F917-482B-843F-042A677D2924}" destId="{38F0F3D3-50BF-4839-9CD0-B1495B6BB811}" srcOrd="0" destOrd="0" presId="urn:microsoft.com/office/officeart/2005/8/layout/hierarchy3"/>
    <dgm:cxn modelId="{C59E90A3-5E6F-4626-8692-2C2C9A97B859}" type="presOf" srcId="{2CBC4794-67BE-4D31-A9A9-543BAC6C8C1A}" destId="{10D42471-FFDA-4404-9338-C920AA9CC9A7}" srcOrd="0" destOrd="0" presId="urn:microsoft.com/office/officeart/2005/8/layout/hierarchy3"/>
    <dgm:cxn modelId="{4E9935AD-22BB-43A2-AFF6-A2CB29AF4DF6}" srcId="{6A70A1D0-0B34-469A-9BB3-C4D3B07F53E8}" destId="{C6D2B3D3-7609-466F-A764-D499EA0259C0}" srcOrd="1" destOrd="0" parTransId="{7135864E-89E3-4D38-995F-964972E96D5A}" sibTransId="{26241CD3-21B8-4146-94F3-B29A5D9B616C}"/>
    <dgm:cxn modelId="{799A94BC-6AF0-498D-944F-5F8A7AB3C961}" type="presOf" srcId="{F3A6AC3A-D315-46AD-86E3-B1EEF0FF5816}" destId="{ABB5A22E-056A-437C-954D-411B64E605FC}" srcOrd="0" destOrd="0" presId="urn:microsoft.com/office/officeart/2005/8/layout/hierarchy3"/>
    <dgm:cxn modelId="{1E9DB6BC-87B4-40A3-932D-7D3523BCBBED}" type="presOf" srcId="{452DF175-5D54-4A3A-9066-2EEBA2619BA0}" destId="{BFB79EA8-0158-41ED-BBAD-4D2D6A178E83}" srcOrd="0" destOrd="0" presId="urn:microsoft.com/office/officeart/2005/8/layout/hierarchy3"/>
    <dgm:cxn modelId="{67EEDBD1-363A-4875-B7BC-7E17A1A9B5E4}" type="presOf" srcId="{2CBC4794-67BE-4D31-A9A9-543BAC6C8C1A}" destId="{15A67000-6EFE-4EB8-82AF-C64CA94FDDDA}" srcOrd="1" destOrd="0" presId="urn:microsoft.com/office/officeart/2005/8/layout/hierarchy3"/>
    <dgm:cxn modelId="{4E89C5E8-49EE-4C5A-B13A-F70BD4AA707F}" type="presOf" srcId="{6A70A1D0-0B34-469A-9BB3-C4D3B07F53E8}" destId="{18A12302-BFFF-4117-992E-A52DD2A82BD7}" srcOrd="0" destOrd="0" presId="urn:microsoft.com/office/officeart/2005/8/layout/hierarchy3"/>
    <dgm:cxn modelId="{FBC122F9-8DB3-449A-96CF-1366711C1D50}" srcId="{C6D2B3D3-7609-466F-A764-D499EA0259C0}" destId="{F3A6AC3A-D315-46AD-86E3-B1EEF0FF5816}" srcOrd="0" destOrd="0" parTransId="{A278EDD5-D0D8-4495-83DF-DDD4F4872013}" sibTransId="{6E97B31A-C2AC-421C-9CF5-635767E598F1}"/>
    <dgm:cxn modelId="{826625B6-BB3F-4AB1-AEA8-598B6CBC358E}" type="presParOf" srcId="{18A12302-BFFF-4117-992E-A52DD2A82BD7}" destId="{6B0BE7B5-5BE7-4FDB-A8F2-848382D27122}" srcOrd="0" destOrd="0" presId="urn:microsoft.com/office/officeart/2005/8/layout/hierarchy3"/>
    <dgm:cxn modelId="{3623A7A6-BEED-4C89-B147-2A33132ECFA3}" type="presParOf" srcId="{6B0BE7B5-5BE7-4FDB-A8F2-848382D27122}" destId="{3F6E52CD-7D3C-4719-9EBC-D235DFB8AA5A}" srcOrd="0" destOrd="0" presId="urn:microsoft.com/office/officeart/2005/8/layout/hierarchy3"/>
    <dgm:cxn modelId="{0F7BCEE9-E926-4BE4-A8EB-2ABAC0214A83}" type="presParOf" srcId="{3F6E52CD-7D3C-4719-9EBC-D235DFB8AA5A}" destId="{10D42471-FFDA-4404-9338-C920AA9CC9A7}" srcOrd="0" destOrd="0" presId="urn:microsoft.com/office/officeart/2005/8/layout/hierarchy3"/>
    <dgm:cxn modelId="{DC6C355F-365F-481B-81D0-5941CC24DE11}" type="presParOf" srcId="{3F6E52CD-7D3C-4719-9EBC-D235DFB8AA5A}" destId="{15A67000-6EFE-4EB8-82AF-C64CA94FDDDA}" srcOrd="1" destOrd="0" presId="urn:microsoft.com/office/officeart/2005/8/layout/hierarchy3"/>
    <dgm:cxn modelId="{B4ECAA98-BC06-4B5A-B7A4-9B816D4E7127}" type="presParOf" srcId="{6B0BE7B5-5BE7-4FDB-A8F2-848382D27122}" destId="{79A71255-CE77-499F-8CCD-8977F0C5BB7E}" srcOrd="1" destOrd="0" presId="urn:microsoft.com/office/officeart/2005/8/layout/hierarchy3"/>
    <dgm:cxn modelId="{A704062B-8F35-4F39-8697-212577C7A4FE}" type="presParOf" srcId="{79A71255-CE77-499F-8CCD-8977F0C5BB7E}" destId="{38F0F3D3-50BF-4839-9CD0-B1495B6BB811}" srcOrd="0" destOrd="0" presId="urn:microsoft.com/office/officeart/2005/8/layout/hierarchy3"/>
    <dgm:cxn modelId="{5383ECFD-BC58-4A03-8B2B-34998B584DE5}" type="presParOf" srcId="{79A71255-CE77-499F-8CCD-8977F0C5BB7E}" destId="{BFB79EA8-0158-41ED-BBAD-4D2D6A178E83}" srcOrd="1" destOrd="0" presId="urn:microsoft.com/office/officeart/2005/8/layout/hierarchy3"/>
    <dgm:cxn modelId="{498BFDDE-64EE-4C3F-B5AC-478FF65D8347}" type="presParOf" srcId="{18A12302-BFFF-4117-992E-A52DD2A82BD7}" destId="{A9D8CC8A-916E-4A9A-ADA1-47FAFE7B1FB8}" srcOrd="1" destOrd="0" presId="urn:microsoft.com/office/officeart/2005/8/layout/hierarchy3"/>
    <dgm:cxn modelId="{1E54A951-7D67-40C8-A76A-A5976A776B5C}" type="presParOf" srcId="{A9D8CC8A-916E-4A9A-ADA1-47FAFE7B1FB8}" destId="{8F4C6928-B290-4831-A43D-CF6CFD2C6F88}" srcOrd="0" destOrd="0" presId="urn:microsoft.com/office/officeart/2005/8/layout/hierarchy3"/>
    <dgm:cxn modelId="{5A4B665C-9024-4EA7-B56F-6C0BE0833737}" type="presParOf" srcId="{8F4C6928-B290-4831-A43D-CF6CFD2C6F88}" destId="{DE0EFA42-DFBA-4427-BAAA-AFDD6321181F}" srcOrd="0" destOrd="0" presId="urn:microsoft.com/office/officeart/2005/8/layout/hierarchy3"/>
    <dgm:cxn modelId="{2B5BFB70-AD39-4A29-A6D7-A4A6FA8A0A18}" type="presParOf" srcId="{8F4C6928-B290-4831-A43D-CF6CFD2C6F88}" destId="{99E920E0-C319-4D56-8A43-D02745437F62}" srcOrd="1" destOrd="0" presId="urn:microsoft.com/office/officeart/2005/8/layout/hierarchy3"/>
    <dgm:cxn modelId="{49D7660B-A6F4-4ECC-9574-66518B6B71CF}" type="presParOf" srcId="{A9D8CC8A-916E-4A9A-ADA1-47FAFE7B1FB8}" destId="{E37D24A1-89AE-4BEF-AEDA-40799F951250}" srcOrd="1" destOrd="0" presId="urn:microsoft.com/office/officeart/2005/8/layout/hierarchy3"/>
    <dgm:cxn modelId="{9F167E84-635D-4C52-9E32-F797584F6E48}" type="presParOf" srcId="{E37D24A1-89AE-4BEF-AEDA-40799F951250}" destId="{AAC24881-A53B-4C7A-B254-5458113189EB}" srcOrd="0" destOrd="0" presId="urn:microsoft.com/office/officeart/2005/8/layout/hierarchy3"/>
    <dgm:cxn modelId="{A5DD3E94-C7F2-4221-B686-782FDF4D37F4}" type="presParOf" srcId="{E37D24A1-89AE-4BEF-AEDA-40799F951250}" destId="{ABB5A22E-056A-437C-954D-411B64E605FC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2C86514-AA41-5F4D-B553-4F3D5C1F02E0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A70A0B-C3DF-994B-9440-EC095017F7DD}">
      <dgm:prSet phldrT="[Text]" custT="1"/>
      <dgm:spPr/>
      <dgm:t>
        <a:bodyPr/>
        <a:lstStyle/>
        <a:p>
          <a:r>
            <a:rPr lang="en-US" sz="24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Təsnifatı</a:t>
          </a:r>
          <a:endParaRPr lang="en-US" sz="2400" b="1" i="1" u="sng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0F94082-D50C-1F49-979D-D11E57B0983B}" type="parTrans" cxnId="{B1C6BE7C-BCCE-324B-A84D-D5D9D979A285}">
      <dgm:prSet/>
      <dgm:spPr/>
      <dgm:t>
        <a:bodyPr/>
        <a:lstStyle/>
        <a:p>
          <a:endParaRPr lang="en-US"/>
        </a:p>
      </dgm:t>
    </dgm:pt>
    <dgm:pt modelId="{9831489D-A80C-8547-B179-88FAAECCA52D}" type="sibTrans" cxnId="{B1C6BE7C-BCCE-324B-A84D-D5D9D979A285}">
      <dgm:prSet/>
      <dgm:spPr/>
      <dgm:t>
        <a:bodyPr/>
        <a:lstStyle/>
        <a:p>
          <a:endParaRPr lang="en-US"/>
        </a:p>
      </dgm:t>
    </dgm:pt>
    <dgm:pt modelId="{7AA8D7D8-C5F4-0A43-B6D8-D43C2B8849A6}">
      <dgm:prSet phldrT="[Text]" custT="1"/>
      <dgm:spPr/>
      <dgm:t>
        <a:bodyPr/>
        <a:lstStyle/>
        <a:p>
          <a:r>
            <a:rPr lang="en-US" sz="24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Mexanizminə</a:t>
          </a:r>
          <a:r>
            <a:rPr lang="en-US" sz="2400" b="1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4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57639CE-12FF-5C4D-A34A-319A4AA554EC}" type="parTrans" cxnId="{3B12E51E-CE5D-A746-8804-25AFE7C0035D}">
      <dgm:prSet/>
      <dgm:spPr/>
      <dgm:t>
        <a:bodyPr/>
        <a:lstStyle/>
        <a:p>
          <a:endParaRPr lang="en-US"/>
        </a:p>
      </dgm:t>
    </dgm:pt>
    <dgm:pt modelId="{4971EDDF-8BC6-0546-906B-74D8007B338F}" type="sibTrans" cxnId="{3B12E51E-CE5D-A746-8804-25AFE7C0035D}">
      <dgm:prSet/>
      <dgm:spPr/>
      <dgm:t>
        <a:bodyPr/>
        <a:lstStyle/>
        <a:p>
          <a:endParaRPr lang="en-US"/>
        </a:p>
      </dgm:t>
    </dgm:pt>
    <dgm:pt modelId="{3881D56E-D7D2-8140-8534-47E4F43984A5}">
      <dgm:prSet phldrT="[Text]" custT="1"/>
      <dgm:spPr/>
      <dgm:t>
        <a:bodyPr/>
        <a:lstStyle/>
        <a:p>
          <a:r>
            <a:rPr lang="en-US" sz="2400" b="0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Erkən</a:t>
          </a:r>
          <a:endParaRPr lang="en-US" sz="2400" b="0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3330F91E-4831-0A42-A83D-530C1C7D0426}" type="parTrans" cxnId="{74EBADBB-3201-ED46-9025-95E9DF342161}">
      <dgm:prSet/>
      <dgm:spPr/>
      <dgm:t>
        <a:bodyPr/>
        <a:lstStyle/>
        <a:p>
          <a:endParaRPr lang="en-US"/>
        </a:p>
      </dgm:t>
    </dgm:pt>
    <dgm:pt modelId="{8646DF69-E842-7A45-A9E3-E798AB042189}" type="sibTrans" cxnId="{74EBADBB-3201-ED46-9025-95E9DF342161}">
      <dgm:prSet/>
      <dgm:spPr/>
      <dgm:t>
        <a:bodyPr/>
        <a:lstStyle/>
        <a:p>
          <a:endParaRPr lang="en-US"/>
        </a:p>
      </dgm:t>
    </dgm:pt>
    <dgm:pt modelId="{FA7B43AF-9DDA-9244-9F0B-F83F7FCFD921}">
      <dgm:prSet phldrT="[Text]" custT="1"/>
      <dgm:spPr/>
      <dgm:t>
        <a:bodyPr/>
        <a:lstStyle/>
        <a:p>
          <a:r>
            <a:rPr lang="en-US" sz="2400" b="0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Gec</a:t>
          </a:r>
          <a:endParaRPr lang="en-US" sz="2400" b="0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1B0A49C-0E5F-9947-A277-0DC4F963679E}" type="parTrans" cxnId="{A087B3F7-E9C5-9F4F-B3F3-081A02BF3044}">
      <dgm:prSet/>
      <dgm:spPr/>
      <dgm:t>
        <a:bodyPr/>
        <a:lstStyle/>
        <a:p>
          <a:endParaRPr lang="en-US"/>
        </a:p>
      </dgm:t>
    </dgm:pt>
    <dgm:pt modelId="{3FAC69AA-68DB-1049-A132-A7D9FDCE3A3F}" type="sibTrans" cxnId="{A087B3F7-E9C5-9F4F-B3F3-081A02BF3044}">
      <dgm:prSet/>
      <dgm:spPr/>
      <dgm:t>
        <a:bodyPr/>
        <a:lstStyle/>
        <a:p>
          <a:endParaRPr lang="en-US"/>
        </a:p>
      </dgm:t>
    </dgm:pt>
    <dgm:pt modelId="{78E53EFB-63C3-9340-A1AC-0F01A05D8FDC}">
      <dgm:prSet phldrT="[Text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Gedişinə</a:t>
          </a:r>
          <a:r>
            <a:rPr lang="en-US" sz="2400" b="1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4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0B57579-4BC6-D945-A3D8-C94F84F2BB96}" type="parTrans" cxnId="{ACEF6892-6E04-0946-87B5-D07409945358}">
      <dgm:prSet/>
      <dgm:spPr/>
      <dgm:t>
        <a:bodyPr/>
        <a:lstStyle/>
        <a:p>
          <a:endParaRPr lang="en-US"/>
        </a:p>
      </dgm:t>
    </dgm:pt>
    <dgm:pt modelId="{FD2C9F9D-31B4-D34E-A602-1F4526EEA79A}" type="sibTrans" cxnId="{ACEF6892-6E04-0946-87B5-D07409945358}">
      <dgm:prSet/>
      <dgm:spPr/>
      <dgm:t>
        <a:bodyPr/>
        <a:lstStyle/>
        <a:p>
          <a:endParaRPr lang="en-US"/>
        </a:p>
      </dgm:t>
    </dgm:pt>
    <dgm:pt modelId="{9162A111-4C9F-0149-9093-4F446790A0C6}">
      <dgm:prSet phldrT="[Text]" custT="1"/>
      <dgm:spPr/>
      <dgm:t>
        <a:bodyPr/>
        <a:lstStyle/>
        <a:p>
          <a:r>
            <a:rPr lang="en-US" sz="2400" b="0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Tədricən</a:t>
          </a:r>
          <a:r>
            <a:rPr lang="en-US" sz="2400" b="0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0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düzələn</a:t>
          </a:r>
          <a:endParaRPr lang="en-US" sz="2400" b="0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0A63324-FE58-734D-AFC0-8DB02E21A9E2}" type="parTrans" cxnId="{AD9A7F9A-2BC0-C44D-9C74-48006ADD69D4}">
      <dgm:prSet/>
      <dgm:spPr/>
      <dgm:t>
        <a:bodyPr/>
        <a:lstStyle/>
        <a:p>
          <a:endParaRPr lang="en-US"/>
        </a:p>
      </dgm:t>
    </dgm:pt>
    <dgm:pt modelId="{4936E9FD-0C91-4141-8D72-C12EE485AA19}" type="sibTrans" cxnId="{AD9A7F9A-2BC0-C44D-9C74-48006ADD69D4}">
      <dgm:prSet/>
      <dgm:spPr/>
      <dgm:t>
        <a:bodyPr/>
        <a:lstStyle/>
        <a:p>
          <a:endParaRPr lang="en-US"/>
        </a:p>
      </dgm:t>
    </dgm:pt>
    <dgm:pt modelId="{5DAC9D97-C3D6-714D-8407-36FAB606FC31}">
      <dgm:prSet phldrT="[Text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 davam edən</a:t>
          </a:r>
          <a:endParaRPr lang="en-US" sz="2400" b="0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3387C176-D436-614E-A359-8C3C3B43DE4B}" type="parTrans" cxnId="{36E0A205-DEC0-4D4F-BA7D-9E5CBFFF53E1}">
      <dgm:prSet/>
      <dgm:spPr/>
      <dgm:t>
        <a:bodyPr/>
        <a:lstStyle/>
        <a:p>
          <a:endParaRPr lang="en-US"/>
        </a:p>
      </dgm:t>
    </dgm:pt>
    <dgm:pt modelId="{E782B0AE-5AC8-7144-B91B-12995A52D95A}" type="sibTrans" cxnId="{36E0A205-DEC0-4D4F-BA7D-9E5CBFFF53E1}">
      <dgm:prSet/>
      <dgm:spPr/>
      <dgm:t>
        <a:bodyPr/>
        <a:lstStyle/>
        <a:p>
          <a:endParaRPr lang="en-US"/>
        </a:p>
      </dgm:t>
    </dgm:pt>
    <dgm:pt modelId="{38483474-EA4D-FE4F-9174-45296E8C92B3}" type="pres">
      <dgm:prSet presAssocID="{22C86514-AA41-5F4D-B553-4F3D5C1F02E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359AAD8-EA9E-3C4D-9BA8-05167EE329BC}" type="pres">
      <dgm:prSet presAssocID="{A3A70A0B-C3DF-994B-9440-EC095017F7DD}" presName="hierRoot1" presStyleCnt="0"/>
      <dgm:spPr/>
    </dgm:pt>
    <dgm:pt modelId="{76904AB8-FD22-FB43-AC21-57668B687545}" type="pres">
      <dgm:prSet presAssocID="{A3A70A0B-C3DF-994B-9440-EC095017F7DD}" presName="composite" presStyleCnt="0"/>
      <dgm:spPr/>
    </dgm:pt>
    <dgm:pt modelId="{65F6D4C1-578F-4F4B-8215-16635511BFE3}" type="pres">
      <dgm:prSet presAssocID="{A3A70A0B-C3DF-994B-9440-EC095017F7DD}" presName="background" presStyleLbl="node0" presStyleIdx="0" presStyleCnt="1"/>
      <dgm:spPr/>
    </dgm:pt>
    <dgm:pt modelId="{EAE614FE-7206-FA4A-94A3-D17BD047C86E}" type="pres">
      <dgm:prSet presAssocID="{A3A70A0B-C3DF-994B-9440-EC095017F7DD}" presName="text" presStyleLbl="fgAcc0" presStyleIdx="0" presStyleCnt="1">
        <dgm:presLayoutVars>
          <dgm:chPref val="3"/>
        </dgm:presLayoutVars>
      </dgm:prSet>
      <dgm:spPr/>
    </dgm:pt>
    <dgm:pt modelId="{93C2454E-E267-D645-AD35-95464A37E352}" type="pres">
      <dgm:prSet presAssocID="{A3A70A0B-C3DF-994B-9440-EC095017F7DD}" presName="hierChild2" presStyleCnt="0"/>
      <dgm:spPr/>
    </dgm:pt>
    <dgm:pt modelId="{07A82E5D-C789-3B40-9BC0-911FFADB138B}" type="pres">
      <dgm:prSet presAssocID="{857639CE-12FF-5C4D-A34A-319A4AA554EC}" presName="Name10" presStyleLbl="parChTrans1D2" presStyleIdx="0" presStyleCnt="2"/>
      <dgm:spPr/>
    </dgm:pt>
    <dgm:pt modelId="{44025462-1FB6-DF42-99EE-72DE57A6CDEF}" type="pres">
      <dgm:prSet presAssocID="{7AA8D7D8-C5F4-0A43-B6D8-D43C2B8849A6}" presName="hierRoot2" presStyleCnt="0"/>
      <dgm:spPr/>
    </dgm:pt>
    <dgm:pt modelId="{9734BCB7-5EB2-A54D-99DA-E407FC9D7553}" type="pres">
      <dgm:prSet presAssocID="{7AA8D7D8-C5F4-0A43-B6D8-D43C2B8849A6}" presName="composite2" presStyleCnt="0"/>
      <dgm:spPr/>
    </dgm:pt>
    <dgm:pt modelId="{F325C0CF-79B7-D44D-BC9F-48B2216EB33E}" type="pres">
      <dgm:prSet presAssocID="{7AA8D7D8-C5F4-0A43-B6D8-D43C2B8849A6}" presName="background2" presStyleLbl="node2" presStyleIdx="0" presStyleCnt="2"/>
      <dgm:spPr/>
    </dgm:pt>
    <dgm:pt modelId="{07261654-0F97-F548-90D3-75B4BAD74E9E}" type="pres">
      <dgm:prSet presAssocID="{7AA8D7D8-C5F4-0A43-B6D8-D43C2B8849A6}" presName="text2" presStyleLbl="fgAcc2" presStyleIdx="0" presStyleCnt="2" custScaleX="138750">
        <dgm:presLayoutVars>
          <dgm:chPref val="3"/>
        </dgm:presLayoutVars>
      </dgm:prSet>
      <dgm:spPr/>
    </dgm:pt>
    <dgm:pt modelId="{DC12060F-71B4-E542-AA61-6BAE8D0806E2}" type="pres">
      <dgm:prSet presAssocID="{7AA8D7D8-C5F4-0A43-B6D8-D43C2B8849A6}" presName="hierChild3" presStyleCnt="0"/>
      <dgm:spPr/>
    </dgm:pt>
    <dgm:pt modelId="{B0C9718C-EE2F-9945-A494-987432A8234F}" type="pres">
      <dgm:prSet presAssocID="{3330F91E-4831-0A42-A83D-530C1C7D0426}" presName="Name17" presStyleLbl="parChTrans1D3" presStyleIdx="0" presStyleCnt="4"/>
      <dgm:spPr/>
    </dgm:pt>
    <dgm:pt modelId="{2EE48E71-7A04-754F-B895-DB2032DF188B}" type="pres">
      <dgm:prSet presAssocID="{3881D56E-D7D2-8140-8534-47E4F43984A5}" presName="hierRoot3" presStyleCnt="0"/>
      <dgm:spPr/>
    </dgm:pt>
    <dgm:pt modelId="{DA388F9D-E5B0-1545-9D63-BEA50CC33877}" type="pres">
      <dgm:prSet presAssocID="{3881D56E-D7D2-8140-8534-47E4F43984A5}" presName="composite3" presStyleCnt="0"/>
      <dgm:spPr/>
    </dgm:pt>
    <dgm:pt modelId="{539B76A5-70A4-1D4E-B2EA-3A1E48013BC3}" type="pres">
      <dgm:prSet presAssocID="{3881D56E-D7D2-8140-8534-47E4F43984A5}" presName="background3" presStyleLbl="node3" presStyleIdx="0" presStyleCnt="4"/>
      <dgm:spPr/>
    </dgm:pt>
    <dgm:pt modelId="{11220B75-A2E4-0845-B08D-8B44214F7EAA}" type="pres">
      <dgm:prSet presAssocID="{3881D56E-D7D2-8140-8534-47E4F43984A5}" presName="text3" presStyleLbl="fgAcc3" presStyleIdx="0" presStyleCnt="4">
        <dgm:presLayoutVars>
          <dgm:chPref val="3"/>
        </dgm:presLayoutVars>
      </dgm:prSet>
      <dgm:spPr/>
    </dgm:pt>
    <dgm:pt modelId="{81770A71-B2CD-3945-8B93-F98D28C3E30A}" type="pres">
      <dgm:prSet presAssocID="{3881D56E-D7D2-8140-8534-47E4F43984A5}" presName="hierChild4" presStyleCnt="0"/>
      <dgm:spPr/>
    </dgm:pt>
    <dgm:pt modelId="{FBE436C4-6C5E-2246-86B9-EF2906F1EFAE}" type="pres">
      <dgm:prSet presAssocID="{A1B0A49C-0E5F-9947-A277-0DC4F963679E}" presName="Name17" presStyleLbl="parChTrans1D3" presStyleIdx="1" presStyleCnt="4"/>
      <dgm:spPr/>
    </dgm:pt>
    <dgm:pt modelId="{048FF5DD-9821-CD42-8440-18EE27DA0550}" type="pres">
      <dgm:prSet presAssocID="{FA7B43AF-9DDA-9244-9F0B-F83F7FCFD921}" presName="hierRoot3" presStyleCnt="0"/>
      <dgm:spPr/>
    </dgm:pt>
    <dgm:pt modelId="{F5779C6F-5950-D044-A0CC-0F4900CFF318}" type="pres">
      <dgm:prSet presAssocID="{FA7B43AF-9DDA-9244-9F0B-F83F7FCFD921}" presName="composite3" presStyleCnt="0"/>
      <dgm:spPr/>
    </dgm:pt>
    <dgm:pt modelId="{E4E4A946-B297-1747-BAB3-B38441677B12}" type="pres">
      <dgm:prSet presAssocID="{FA7B43AF-9DDA-9244-9F0B-F83F7FCFD921}" presName="background3" presStyleLbl="node3" presStyleIdx="1" presStyleCnt="4"/>
      <dgm:spPr/>
    </dgm:pt>
    <dgm:pt modelId="{D9FCD63B-FB98-9F4E-AACB-95ACD1BB8EBE}" type="pres">
      <dgm:prSet presAssocID="{FA7B43AF-9DDA-9244-9F0B-F83F7FCFD921}" presName="text3" presStyleLbl="fgAcc3" presStyleIdx="1" presStyleCnt="4">
        <dgm:presLayoutVars>
          <dgm:chPref val="3"/>
        </dgm:presLayoutVars>
      </dgm:prSet>
      <dgm:spPr/>
    </dgm:pt>
    <dgm:pt modelId="{DDE1A1AA-4C33-D949-A57F-E02034B43EE0}" type="pres">
      <dgm:prSet presAssocID="{FA7B43AF-9DDA-9244-9F0B-F83F7FCFD921}" presName="hierChild4" presStyleCnt="0"/>
      <dgm:spPr/>
    </dgm:pt>
    <dgm:pt modelId="{43BD4AB5-C947-2748-9E66-E44B0A3AA630}" type="pres">
      <dgm:prSet presAssocID="{60B57579-4BC6-D945-A3D8-C94F84F2BB96}" presName="Name10" presStyleLbl="parChTrans1D2" presStyleIdx="1" presStyleCnt="2"/>
      <dgm:spPr/>
    </dgm:pt>
    <dgm:pt modelId="{C2CE44B1-BDB8-1647-B89D-999BDD5F49A1}" type="pres">
      <dgm:prSet presAssocID="{78E53EFB-63C3-9340-A1AC-0F01A05D8FDC}" presName="hierRoot2" presStyleCnt="0"/>
      <dgm:spPr/>
    </dgm:pt>
    <dgm:pt modelId="{54E5E856-C58D-D94B-B621-AD65D2F50E38}" type="pres">
      <dgm:prSet presAssocID="{78E53EFB-63C3-9340-A1AC-0F01A05D8FDC}" presName="composite2" presStyleCnt="0"/>
      <dgm:spPr/>
    </dgm:pt>
    <dgm:pt modelId="{8C0E5AC2-A13C-9F4E-B0B4-34DD4C3B35DE}" type="pres">
      <dgm:prSet presAssocID="{78E53EFB-63C3-9340-A1AC-0F01A05D8FDC}" presName="background2" presStyleLbl="node2" presStyleIdx="1" presStyleCnt="2"/>
      <dgm:spPr/>
    </dgm:pt>
    <dgm:pt modelId="{28DC1469-1BC6-B442-BDB1-D4DAC3C91438}" type="pres">
      <dgm:prSet presAssocID="{78E53EFB-63C3-9340-A1AC-0F01A05D8FDC}" presName="text2" presStyleLbl="fgAcc2" presStyleIdx="1" presStyleCnt="2" custScaleX="138750">
        <dgm:presLayoutVars>
          <dgm:chPref val="3"/>
        </dgm:presLayoutVars>
      </dgm:prSet>
      <dgm:spPr/>
    </dgm:pt>
    <dgm:pt modelId="{3A10992D-C900-6B49-9057-11DFC512CA9E}" type="pres">
      <dgm:prSet presAssocID="{78E53EFB-63C3-9340-A1AC-0F01A05D8FDC}" presName="hierChild3" presStyleCnt="0"/>
      <dgm:spPr/>
    </dgm:pt>
    <dgm:pt modelId="{6E4B9466-067D-234E-898F-2F438F44A56C}" type="pres">
      <dgm:prSet presAssocID="{D0A63324-FE58-734D-AFC0-8DB02E21A9E2}" presName="Name17" presStyleLbl="parChTrans1D3" presStyleIdx="2" presStyleCnt="4"/>
      <dgm:spPr/>
    </dgm:pt>
    <dgm:pt modelId="{3D5920A5-757B-8042-A07F-5D21777D73B8}" type="pres">
      <dgm:prSet presAssocID="{9162A111-4C9F-0149-9093-4F446790A0C6}" presName="hierRoot3" presStyleCnt="0"/>
      <dgm:spPr/>
    </dgm:pt>
    <dgm:pt modelId="{819F502F-26F4-C548-8EB2-EF61D3B49C1C}" type="pres">
      <dgm:prSet presAssocID="{9162A111-4C9F-0149-9093-4F446790A0C6}" presName="composite3" presStyleCnt="0"/>
      <dgm:spPr/>
    </dgm:pt>
    <dgm:pt modelId="{FCFB7BEE-F7E0-834D-B217-4916FF6D203D}" type="pres">
      <dgm:prSet presAssocID="{9162A111-4C9F-0149-9093-4F446790A0C6}" presName="background3" presStyleLbl="node3" presStyleIdx="2" presStyleCnt="4"/>
      <dgm:spPr/>
    </dgm:pt>
    <dgm:pt modelId="{D99B9AE5-EBE6-D942-AC4D-DA785D1EF447}" type="pres">
      <dgm:prSet presAssocID="{9162A111-4C9F-0149-9093-4F446790A0C6}" presName="text3" presStyleLbl="fgAcc3" presStyleIdx="2" presStyleCnt="4">
        <dgm:presLayoutVars>
          <dgm:chPref val="3"/>
        </dgm:presLayoutVars>
      </dgm:prSet>
      <dgm:spPr/>
    </dgm:pt>
    <dgm:pt modelId="{49629D5F-5FAF-9740-BB63-53A06EA53A0A}" type="pres">
      <dgm:prSet presAssocID="{9162A111-4C9F-0149-9093-4F446790A0C6}" presName="hierChild4" presStyleCnt="0"/>
      <dgm:spPr/>
    </dgm:pt>
    <dgm:pt modelId="{2BF0CF57-D74E-9B4F-88C4-02BBE96D0BEC}" type="pres">
      <dgm:prSet presAssocID="{3387C176-D436-614E-A359-8C3C3B43DE4B}" presName="Name17" presStyleLbl="parChTrans1D3" presStyleIdx="3" presStyleCnt="4"/>
      <dgm:spPr/>
    </dgm:pt>
    <dgm:pt modelId="{80F34E21-D2CF-BD41-AB5E-7C9BA2BACD1E}" type="pres">
      <dgm:prSet presAssocID="{5DAC9D97-C3D6-714D-8407-36FAB606FC31}" presName="hierRoot3" presStyleCnt="0"/>
      <dgm:spPr/>
    </dgm:pt>
    <dgm:pt modelId="{223E3097-3864-0C46-9A2B-F3F4B2A7D003}" type="pres">
      <dgm:prSet presAssocID="{5DAC9D97-C3D6-714D-8407-36FAB606FC31}" presName="composite3" presStyleCnt="0"/>
      <dgm:spPr/>
    </dgm:pt>
    <dgm:pt modelId="{E192CC31-EB44-984E-88D8-A71588ED3B8F}" type="pres">
      <dgm:prSet presAssocID="{5DAC9D97-C3D6-714D-8407-36FAB606FC31}" presName="background3" presStyleLbl="node3" presStyleIdx="3" presStyleCnt="4"/>
      <dgm:spPr/>
    </dgm:pt>
    <dgm:pt modelId="{A7F20C3A-7B17-2D4A-B72A-E0E7F41D556A}" type="pres">
      <dgm:prSet presAssocID="{5DAC9D97-C3D6-714D-8407-36FAB606FC31}" presName="text3" presStyleLbl="fgAcc3" presStyleIdx="3" presStyleCnt="4">
        <dgm:presLayoutVars>
          <dgm:chPref val="3"/>
        </dgm:presLayoutVars>
      </dgm:prSet>
      <dgm:spPr/>
    </dgm:pt>
    <dgm:pt modelId="{D9C09ACE-8B07-464A-899F-A42469CD47BB}" type="pres">
      <dgm:prSet presAssocID="{5DAC9D97-C3D6-714D-8407-36FAB606FC31}" presName="hierChild4" presStyleCnt="0"/>
      <dgm:spPr/>
    </dgm:pt>
  </dgm:ptLst>
  <dgm:cxnLst>
    <dgm:cxn modelId="{36E0A205-DEC0-4D4F-BA7D-9E5CBFFF53E1}" srcId="{78E53EFB-63C3-9340-A1AC-0F01A05D8FDC}" destId="{5DAC9D97-C3D6-714D-8407-36FAB606FC31}" srcOrd="1" destOrd="0" parTransId="{3387C176-D436-614E-A359-8C3C3B43DE4B}" sibTransId="{E782B0AE-5AC8-7144-B91B-12995A52D95A}"/>
    <dgm:cxn modelId="{B2C6950A-B9E0-184B-9C2E-BD4C46B6154A}" type="presOf" srcId="{22C86514-AA41-5F4D-B553-4F3D5C1F02E0}" destId="{38483474-EA4D-FE4F-9174-45296E8C92B3}" srcOrd="0" destOrd="0" presId="urn:microsoft.com/office/officeart/2005/8/layout/hierarchy1"/>
    <dgm:cxn modelId="{F9AB0C19-E676-DC4F-A1BA-72FF4EB8EE69}" type="presOf" srcId="{3330F91E-4831-0A42-A83D-530C1C7D0426}" destId="{B0C9718C-EE2F-9945-A494-987432A8234F}" srcOrd="0" destOrd="0" presId="urn:microsoft.com/office/officeart/2005/8/layout/hierarchy1"/>
    <dgm:cxn modelId="{3B12E51E-CE5D-A746-8804-25AFE7C0035D}" srcId="{A3A70A0B-C3DF-994B-9440-EC095017F7DD}" destId="{7AA8D7D8-C5F4-0A43-B6D8-D43C2B8849A6}" srcOrd="0" destOrd="0" parTransId="{857639CE-12FF-5C4D-A34A-319A4AA554EC}" sibTransId="{4971EDDF-8BC6-0546-906B-74D8007B338F}"/>
    <dgm:cxn modelId="{2CC3C527-C94E-4644-868E-6342BD46EF58}" type="presOf" srcId="{A3A70A0B-C3DF-994B-9440-EC095017F7DD}" destId="{EAE614FE-7206-FA4A-94A3-D17BD047C86E}" srcOrd="0" destOrd="0" presId="urn:microsoft.com/office/officeart/2005/8/layout/hierarchy1"/>
    <dgm:cxn modelId="{A108B831-36D1-854D-988E-6192E8FECE06}" type="presOf" srcId="{FA7B43AF-9DDA-9244-9F0B-F83F7FCFD921}" destId="{D9FCD63B-FB98-9F4E-AACB-95ACD1BB8EBE}" srcOrd="0" destOrd="0" presId="urn:microsoft.com/office/officeart/2005/8/layout/hierarchy1"/>
    <dgm:cxn modelId="{2AED3B34-5FB0-5F4F-9D53-0DF3DA6969BB}" type="presOf" srcId="{7AA8D7D8-C5F4-0A43-B6D8-D43C2B8849A6}" destId="{07261654-0F97-F548-90D3-75B4BAD74E9E}" srcOrd="0" destOrd="0" presId="urn:microsoft.com/office/officeart/2005/8/layout/hierarchy1"/>
    <dgm:cxn modelId="{25722E3E-4E7E-6E46-BF6D-5A6EF9DB5FA5}" type="presOf" srcId="{78E53EFB-63C3-9340-A1AC-0F01A05D8FDC}" destId="{28DC1469-1BC6-B442-BDB1-D4DAC3C91438}" srcOrd="0" destOrd="0" presId="urn:microsoft.com/office/officeart/2005/8/layout/hierarchy1"/>
    <dgm:cxn modelId="{66F1B74A-6DB5-6444-91D0-AFC5451E5693}" type="presOf" srcId="{3881D56E-D7D2-8140-8534-47E4F43984A5}" destId="{11220B75-A2E4-0845-B08D-8B44214F7EAA}" srcOrd="0" destOrd="0" presId="urn:microsoft.com/office/officeart/2005/8/layout/hierarchy1"/>
    <dgm:cxn modelId="{78F4F253-41F0-5947-B2A0-0D58D846149B}" type="presOf" srcId="{60B57579-4BC6-D945-A3D8-C94F84F2BB96}" destId="{43BD4AB5-C947-2748-9E66-E44B0A3AA630}" srcOrd="0" destOrd="0" presId="urn:microsoft.com/office/officeart/2005/8/layout/hierarchy1"/>
    <dgm:cxn modelId="{4B569379-919C-974E-896B-0327C4BFF0BC}" type="presOf" srcId="{3387C176-D436-614E-A359-8C3C3B43DE4B}" destId="{2BF0CF57-D74E-9B4F-88C4-02BBE96D0BEC}" srcOrd="0" destOrd="0" presId="urn:microsoft.com/office/officeart/2005/8/layout/hierarchy1"/>
    <dgm:cxn modelId="{B1C6BE7C-BCCE-324B-A84D-D5D9D979A285}" srcId="{22C86514-AA41-5F4D-B553-4F3D5C1F02E0}" destId="{A3A70A0B-C3DF-994B-9440-EC095017F7DD}" srcOrd="0" destOrd="0" parTransId="{60F94082-D50C-1F49-979D-D11E57B0983B}" sibTransId="{9831489D-A80C-8547-B179-88FAAECCA52D}"/>
    <dgm:cxn modelId="{E3A7177F-2A25-0D44-B798-656CE39A81E9}" type="presOf" srcId="{9162A111-4C9F-0149-9093-4F446790A0C6}" destId="{D99B9AE5-EBE6-D942-AC4D-DA785D1EF447}" srcOrd="0" destOrd="0" presId="urn:microsoft.com/office/officeart/2005/8/layout/hierarchy1"/>
    <dgm:cxn modelId="{D1698788-C927-7E45-8F61-3B5EB8C5FE08}" type="presOf" srcId="{A1B0A49C-0E5F-9947-A277-0DC4F963679E}" destId="{FBE436C4-6C5E-2246-86B9-EF2906F1EFAE}" srcOrd="0" destOrd="0" presId="urn:microsoft.com/office/officeart/2005/8/layout/hierarchy1"/>
    <dgm:cxn modelId="{ACEF6892-6E04-0946-87B5-D07409945358}" srcId="{A3A70A0B-C3DF-994B-9440-EC095017F7DD}" destId="{78E53EFB-63C3-9340-A1AC-0F01A05D8FDC}" srcOrd="1" destOrd="0" parTransId="{60B57579-4BC6-D945-A3D8-C94F84F2BB96}" sibTransId="{FD2C9F9D-31B4-D34E-A602-1F4526EEA79A}"/>
    <dgm:cxn modelId="{AD9A7F9A-2BC0-C44D-9C74-48006ADD69D4}" srcId="{78E53EFB-63C3-9340-A1AC-0F01A05D8FDC}" destId="{9162A111-4C9F-0149-9093-4F446790A0C6}" srcOrd="0" destOrd="0" parTransId="{D0A63324-FE58-734D-AFC0-8DB02E21A9E2}" sibTransId="{4936E9FD-0C91-4141-8D72-C12EE485AA19}"/>
    <dgm:cxn modelId="{E3C8399D-C993-2548-88AE-9D948598CC4D}" type="presOf" srcId="{5DAC9D97-C3D6-714D-8407-36FAB606FC31}" destId="{A7F20C3A-7B17-2D4A-B72A-E0E7F41D556A}" srcOrd="0" destOrd="0" presId="urn:microsoft.com/office/officeart/2005/8/layout/hierarchy1"/>
    <dgm:cxn modelId="{74EBADBB-3201-ED46-9025-95E9DF342161}" srcId="{7AA8D7D8-C5F4-0A43-B6D8-D43C2B8849A6}" destId="{3881D56E-D7D2-8140-8534-47E4F43984A5}" srcOrd="0" destOrd="0" parTransId="{3330F91E-4831-0A42-A83D-530C1C7D0426}" sibTransId="{8646DF69-E842-7A45-A9E3-E798AB042189}"/>
    <dgm:cxn modelId="{BFDF44BF-F62E-A345-A8D5-9294C890426E}" type="presOf" srcId="{D0A63324-FE58-734D-AFC0-8DB02E21A9E2}" destId="{6E4B9466-067D-234E-898F-2F438F44A56C}" srcOrd="0" destOrd="0" presId="urn:microsoft.com/office/officeart/2005/8/layout/hierarchy1"/>
    <dgm:cxn modelId="{A087B3F7-E9C5-9F4F-B3F3-081A02BF3044}" srcId="{7AA8D7D8-C5F4-0A43-B6D8-D43C2B8849A6}" destId="{FA7B43AF-9DDA-9244-9F0B-F83F7FCFD921}" srcOrd="1" destOrd="0" parTransId="{A1B0A49C-0E5F-9947-A277-0DC4F963679E}" sibTransId="{3FAC69AA-68DB-1049-A132-A7D9FDCE3A3F}"/>
    <dgm:cxn modelId="{5FF935FC-2FDC-DF49-88FB-7F73391E4159}" type="presOf" srcId="{857639CE-12FF-5C4D-A34A-319A4AA554EC}" destId="{07A82E5D-C789-3B40-9BC0-911FFADB138B}" srcOrd="0" destOrd="0" presId="urn:microsoft.com/office/officeart/2005/8/layout/hierarchy1"/>
    <dgm:cxn modelId="{25F6EE38-ED4A-E34A-8DFB-6A22A78C5B9E}" type="presParOf" srcId="{38483474-EA4D-FE4F-9174-45296E8C92B3}" destId="{6359AAD8-EA9E-3C4D-9BA8-05167EE329BC}" srcOrd="0" destOrd="0" presId="urn:microsoft.com/office/officeart/2005/8/layout/hierarchy1"/>
    <dgm:cxn modelId="{CF99BEEC-DE21-2E41-B148-0F7156B15A91}" type="presParOf" srcId="{6359AAD8-EA9E-3C4D-9BA8-05167EE329BC}" destId="{76904AB8-FD22-FB43-AC21-57668B687545}" srcOrd="0" destOrd="0" presId="urn:microsoft.com/office/officeart/2005/8/layout/hierarchy1"/>
    <dgm:cxn modelId="{0E7839D5-B146-FD40-921A-E73487B12C09}" type="presParOf" srcId="{76904AB8-FD22-FB43-AC21-57668B687545}" destId="{65F6D4C1-578F-4F4B-8215-16635511BFE3}" srcOrd="0" destOrd="0" presId="urn:microsoft.com/office/officeart/2005/8/layout/hierarchy1"/>
    <dgm:cxn modelId="{23597D97-45C9-B145-AD5F-B285DDE48541}" type="presParOf" srcId="{76904AB8-FD22-FB43-AC21-57668B687545}" destId="{EAE614FE-7206-FA4A-94A3-D17BD047C86E}" srcOrd="1" destOrd="0" presId="urn:microsoft.com/office/officeart/2005/8/layout/hierarchy1"/>
    <dgm:cxn modelId="{ED6DCA85-54F4-074D-972E-763EA6CAE263}" type="presParOf" srcId="{6359AAD8-EA9E-3C4D-9BA8-05167EE329BC}" destId="{93C2454E-E267-D645-AD35-95464A37E352}" srcOrd="1" destOrd="0" presId="urn:microsoft.com/office/officeart/2005/8/layout/hierarchy1"/>
    <dgm:cxn modelId="{3C206C6F-8EE9-D146-B29C-DBE863F836C2}" type="presParOf" srcId="{93C2454E-E267-D645-AD35-95464A37E352}" destId="{07A82E5D-C789-3B40-9BC0-911FFADB138B}" srcOrd="0" destOrd="0" presId="urn:microsoft.com/office/officeart/2005/8/layout/hierarchy1"/>
    <dgm:cxn modelId="{82E100A2-4CDD-5649-91B2-2F23A7564FAC}" type="presParOf" srcId="{93C2454E-E267-D645-AD35-95464A37E352}" destId="{44025462-1FB6-DF42-99EE-72DE57A6CDEF}" srcOrd="1" destOrd="0" presId="urn:microsoft.com/office/officeart/2005/8/layout/hierarchy1"/>
    <dgm:cxn modelId="{352C5910-E767-6647-A569-F192E889853F}" type="presParOf" srcId="{44025462-1FB6-DF42-99EE-72DE57A6CDEF}" destId="{9734BCB7-5EB2-A54D-99DA-E407FC9D7553}" srcOrd="0" destOrd="0" presId="urn:microsoft.com/office/officeart/2005/8/layout/hierarchy1"/>
    <dgm:cxn modelId="{EC8DE18F-94F3-4E4C-91C7-85023F624CC1}" type="presParOf" srcId="{9734BCB7-5EB2-A54D-99DA-E407FC9D7553}" destId="{F325C0CF-79B7-D44D-BC9F-48B2216EB33E}" srcOrd="0" destOrd="0" presId="urn:microsoft.com/office/officeart/2005/8/layout/hierarchy1"/>
    <dgm:cxn modelId="{C2EDD0A3-E6A7-9A41-A8B2-E8AFB64611DE}" type="presParOf" srcId="{9734BCB7-5EB2-A54D-99DA-E407FC9D7553}" destId="{07261654-0F97-F548-90D3-75B4BAD74E9E}" srcOrd="1" destOrd="0" presId="urn:microsoft.com/office/officeart/2005/8/layout/hierarchy1"/>
    <dgm:cxn modelId="{FA7DE752-6C7A-1446-AD37-9EB9434835CD}" type="presParOf" srcId="{44025462-1FB6-DF42-99EE-72DE57A6CDEF}" destId="{DC12060F-71B4-E542-AA61-6BAE8D0806E2}" srcOrd="1" destOrd="0" presId="urn:microsoft.com/office/officeart/2005/8/layout/hierarchy1"/>
    <dgm:cxn modelId="{B221DDFD-CE47-4849-A75A-9C656117C8E2}" type="presParOf" srcId="{DC12060F-71B4-E542-AA61-6BAE8D0806E2}" destId="{B0C9718C-EE2F-9945-A494-987432A8234F}" srcOrd="0" destOrd="0" presId="urn:microsoft.com/office/officeart/2005/8/layout/hierarchy1"/>
    <dgm:cxn modelId="{63ED036C-2B9C-4343-9F64-3649A3C80A1D}" type="presParOf" srcId="{DC12060F-71B4-E542-AA61-6BAE8D0806E2}" destId="{2EE48E71-7A04-754F-B895-DB2032DF188B}" srcOrd="1" destOrd="0" presId="urn:microsoft.com/office/officeart/2005/8/layout/hierarchy1"/>
    <dgm:cxn modelId="{D0094CEC-82E5-344A-BFFC-371883E978DB}" type="presParOf" srcId="{2EE48E71-7A04-754F-B895-DB2032DF188B}" destId="{DA388F9D-E5B0-1545-9D63-BEA50CC33877}" srcOrd="0" destOrd="0" presId="urn:microsoft.com/office/officeart/2005/8/layout/hierarchy1"/>
    <dgm:cxn modelId="{02F02D0C-7F00-3544-9147-0F33C465F0CD}" type="presParOf" srcId="{DA388F9D-E5B0-1545-9D63-BEA50CC33877}" destId="{539B76A5-70A4-1D4E-B2EA-3A1E48013BC3}" srcOrd="0" destOrd="0" presId="urn:microsoft.com/office/officeart/2005/8/layout/hierarchy1"/>
    <dgm:cxn modelId="{613B8D01-B124-0042-B464-382BE608177D}" type="presParOf" srcId="{DA388F9D-E5B0-1545-9D63-BEA50CC33877}" destId="{11220B75-A2E4-0845-B08D-8B44214F7EAA}" srcOrd="1" destOrd="0" presId="urn:microsoft.com/office/officeart/2005/8/layout/hierarchy1"/>
    <dgm:cxn modelId="{64F32B12-6815-5D49-82D7-A11CF301799B}" type="presParOf" srcId="{2EE48E71-7A04-754F-B895-DB2032DF188B}" destId="{81770A71-B2CD-3945-8B93-F98D28C3E30A}" srcOrd="1" destOrd="0" presId="urn:microsoft.com/office/officeart/2005/8/layout/hierarchy1"/>
    <dgm:cxn modelId="{A56DD8A4-79D4-7544-AB47-72CEB5A4C71D}" type="presParOf" srcId="{DC12060F-71B4-E542-AA61-6BAE8D0806E2}" destId="{FBE436C4-6C5E-2246-86B9-EF2906F1EFAE}" srcOrd="2" destOrd="0" presId="urn:microsoft.com/office/officeart/2005/8/layout/hierarchy1"/>
    <dgm:cxn modelId="{52DEA136-23AD-5145-AB1F-3C9AC4FDAA5C}" type="presParOf" srcId="{DC12060F-71B4-E542-AA61-6BAE8D0806E2}" destId="{048FF5DD-9821-CD42-8440-18EE27DA0550}" srcOrd="3" destOrd="0" presId="urn:microsoft.com/office/officeart/2005/8/layout/hierarchy1"/>
    <dgm:cxn modelId="{1F1F697E-5CD3-3E44-9E8E-3E81F0E68EB5}" type="presParOf" srcId="{048FF5DD-9821-CD42-8440-18EE27DA0550}" destId="{F5779C6F-5950-D044-A0CC-0F4900CFF318}" srcOrd="0" destOrd="0" presId="urn:microsoft.com/office/officeart/2005/8/layout/hierarchy1"/>
    <dgm:cxn modelId="{4816E429-3699-4549-AB78-874525B1508D}" type="presParOf" srcId="{F5779C6F-5950-D044-A0CC-0F4900CFF318}" destId="{E4E4A946-B297-1747-BAB3-B38441677B12}" srcOrd="0" destOrd="0" presId="urn:microsoft.com/office/officeart/2005/8/layout/hierarchy1"/>
    <dgm:cxn modelId="{3C8FFB6E-0A6E-AD4F-AD18-DF15CAFBE7E5}" type="presParOf" srcId="{F5779C6F-5950-D044-A0CC-0F4900CFF318}" destId="{D9FCD63B-FB98-9F4E-AACB-95ACD1BB8EBE}" srcOrd="1" destOrd="0" presId="urn:microsoft.com/office/officeart/2005/8/layout/hierarchy1"/>
    <dgm:cxn modelId="{C2449095-543D-F845-8883-1A627B0E2EEE}" type="presParOf" srcId="{048FF5DD-9821-CD42-8440-18EE27DA0550}" destId="{DDE1A1AA-4C33-D949-A57F-E02034B43EE0}" srcOrd="1" destOrd="0" presId="urn:microsoft.com/office/officeart/2005/8/layout/hierarchy1"/>
    <dgm:cxn modelId="{B152A51F-5D52-654F-82F2-2854437BB1AA}" type="presParOf" srcId="{93C2454E-E267-D645-AD35-95464A37E352}" destId="{43BD4AB5-C947-2748-9E66-E44B0A3AA630}" srcOrd="2" destOrd="0" presId="urn:microsoft.com/office/officeart/2005/8/layout/hierarchy1"/>
    <dgm:cxn modelId="{B58C12A1-ABDC-AA45-8956-646D03A50FF2}" type="presParOf" srcId="{93C2454E-E267-D645-AD35-95464A37E352}" destId="{C2CE44B1-BDB8-1647-B89D-999BDD5F49A1}" srcOrd="3" destOrd="0" presId="urn:microsoft.com/office/officeart/2005/8/layout/hierarchy1"/>
    <dgm:cxn modelId="{BF34A518-DEAA-E54B-BAC0-FC8BD7A7B60C}" type="presParOf" srcId="{C2CE44B1-BDB8-1647-B89D-999BDD5F49A1}" destId="{54E5E856-C58D-D94B-B621-AD65D2F50E38}" srcOrd="0" destOrd="0" presId="urn:microsoft.com/office/officeart/2005/8/layout/hierarchy1"/>
    <dgm:cxn modelId="{49B6A120-D77F-1644-8EE4-380E056BC862}" type="presParOf" srcId="{54E5E856-C58D-D94B-B621-AD65D2F50E38}" destId="{8C0E5AC2-A13C-9F4E-B0B4-34DD4C3B35DE}" srcOrd="0" destOrd="0" presId="urn:microsoft.com/office/officeart/2005/8/layout/hierarchy1"/>
    <dgm:cxn modelId="{D61C464F-DA71-5742-9186-7678F679751F}" type="presParOf" srcId="{54E5E856-C58D-D94B-B621-AD65D2F50E38}" destId="{28DC1469-1BC6-B442-BDB1-D4DAC3C91438}" srcOrd="1" destOrd="0" presId="urn:microsoft.com/office/officeart/2005/8/layout/hierarchy1"/>
    <dgm:cxn modelId="{2B407E8E-501D-014B-9D02-B934650E2B10}" type="presParOf" srcId="{C2CE44B1-BDB8-1647-B89D-999BDD5F49A1}" destId="{3A10992D-C900-6B49-9057-11DFC512CA9E}" srcOrd="1" destOrd="0" presId="urn:microsoft.com/office/officeart/2005/8/layout/hierarchy1"/>
    <dgm:cxn modelId="{894C2B55-EAF2-BC41-A625-154E61BAEED4}" type="presParOf" srcId="{3A10992D-C900-6B49-9057-11DFC512CA9E}" destId="{6E4B9466-067D-234E-898F-2F438F44A56C}" srcOrd="0" destOrd="0" presId="urn:microsoft.com/office/officeart/2005/8/layout/hierarchy1"/>
    <dgm:cxn modelId="{D27F19E8-2DD4-B944-B545-A58123E72F85}" type="presParOf" srcId="{3A10992D-C900-6B49-9057-11DFC512CA9E}" destId="{3D5920A5-757B-8042-A07F-5D21777D73B8}" srcOrd="1" destOrd="0" presId="urn:microsoft.com/office/officeart/2005/8/layout/hierarchy1"/>
    <dgm:cxn modelId="{7C15C4F7-3F3C-5A43-9451-81AF673CDC7E}" type="presParOf" srcId="{3D5920A5-757B-8042-A07F-5D21777D73B8}" destId="{819F502F-26F4-C548-8EB2-EF61D3B49C1C}" srcOrd="0" destOrd="0" presId="urn:microsoft.com/office/officeart/2005/8/layout/hierarchy1"/>
    <dgm:cxn modelId="{3F3F8DE4-965C-FA48-A9CC-329600D20D6B}" type="presParOf" srcId="{819F502F-26F4-C548-8EB2-EF61D3B49C1C}" destId="{FCFB7BEE-F7E0-834D-B217-4916FF6D203D}" srcOrd="0" destOrd="0" presId="urn:microsoft.com/office/officeart/2005/8/layout/hierarchy1"/>
    <dgm:cxn modelId="{CEDF0A89-AC9F-1340-9372-B8233E6AECD8}" type="presParOf" srcId="{819F502F-26F4-C548-8EB2-EF61D3B49C1C}" destId="{D99B9AE5-EBE6-D942-AC4D-DA785D1EF447}" srcOrd="1" destOrd="0" presId="urn:microsoft.com/office/officeart/2005/8/layout/hierarchy1"/>
    <dgm:cxn modelId="{8CE6DBA6-25A6-D340-B27C-771B897C89E4}" type="presParOf" srcId="{3D5920A5-757B-8042-A07F-5D21777D73B8}" destId="{49629D5F-5FAF-9740-BB63-53A06EA53A0A}" srcOrd="1" destOrd="0" presId="urn:microsoft.com/office/officeart/2005/8/layout/hierarchy1"/>
    <dgm:cxn modelId="{39D7DC7C-9DBF-C349-BF63-06507B33B7B5}" type="presParOf" srcId="{3A10992D-C900-6B49-9057-11DFC512CA9E}" destId="{2BF0CF57-D74E-9B4F-88C4-02BBE96D0BEC}" srcOrd="2" destOrd="0" presId="urn:microsoft.com/office/officeart/2005/8/layout/hierarchy1"/>
    <dgm:cxn modelId="{C0A0C233-5941-C042-913D-43B211F08940}" type="presParOf" srcId="{3A10992D-C900-6B49-9057-11DFC512CA9E}" destId="{80F34E21-D2CF-BD41-AB5E-7C9BA2BACD1E}" srcOrd="3" destOrd="0" presId="urn:microsoft.com/office/officeart/2005/8/layout/hierarchy1"/>
    <dgm:cxn modelId="{E767F19F-2615-564D-A57B-D32491B0B0AD}" type="presParOf" srcId="{80F34E21-D2CF-BD41-AB5E-7C9BA2BACD1E}" destId="{223E3097-3864-0C46-9A2B-F3F4B2A7D003}" srcOrd="0" destOrd="0" presId="urn:microsoft.com/office/officeart/2005/8/layout/hierarchy1"/>
    <dgm:cxn modelId="{29371907-3E82-794F-9533-64D5D4B73B10}" type="presParOf" srcId="{223E3097-3864-0C46-9A2B-F3F4B2A7D003}" destId="{E192CC31-EB44-984E-88D8-A71588ED3B8F}" srcOrd="0" destOrd="0" presId="urn:microsoft.com/office/officeart/2005/8/layout/hierarchy1"/>
    <dgm:cxn modelId="{245E0100-3EC6-C745-9F0C-3C254530FE58}" type="presParOf" srcId="{223E3097-3864-0C46-9A2B-F3F4B2A7D003}" destId="{A7F20C3A-7B17-2D4A-B72A-E0E7F41D556A}" srcOrd="1" destOrd="0" presId="urn:microsoft.com/office/officeart/2005/8/layout/hierarchy1"/>
    <dgm:cxn modelId="{B5D0BDFB-4AFA-9349-A846-33B34E620E9F}" type="presParOf" srcId="{80F34E21-D2CF-BD41-AB5E-7C9BA2BACD1E}" destId="{D9C09ACE-8B07-464A-899F-A42469CD47B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2C86514-AA41-5F4D-B553-4F3D5C1F02E0}" type="doc">
      <dgm:prSet loTypeId="urn:microsoft.com/office/officeart/2005/8/layout/hierarchy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A70A0B-C3DF-994B-9440-EC095017F7DD}">
      <dgm:prSet phldrT="[Text]" custT="1"/>
      <dgm:spPr/>
      <dgm:t>
        <a:bodyPr/>
        <a:lstStyle/>
        <a:p>
          <a:r>
            <a:rPr lang="en-US" sz="2400" b="1" i="1" u="sng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Təsnifatı</a:t>
          </a:r>
          <a:endParaRPr lang="en-US" sz="2400" b="1" i="1" u="sng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0F94082-D50C-1F49-979D-D11E57B0983B}" type="parTrans" cxnId="{B1C6BE7C-BCCE-324B-A84D-D5D9D979A285}">
      <dgm:prSet/>
      <dgm:spPr/>
      <dgm:t>
        <a:bodyPr/>
        <a:lstStyle/>
        <a:p>
          <a:endParaRPr lang="en-US"/>
        </a:p>
      </dgm:t>
    </dgm:pt>
    <dgm:pt modelId="{9831489D-A80C-8547-B179-88FAAECCA52D}" type="sibTrans" cxnId="{B1C6BE7C-BCCE-324B-A84D-D5D9D979A285}">
      <dgm:prSet/>
      <dgm:spPr/>
      <dgm:t>
        <a:bodyPr/>
        <a:lstStyle/>
        <a:p>
          <a:endParaRPr lang="en-US"/>
        </a:p>
      </dgm:t>
    </dgm:pt>
    <dgm:pt modelId="{7AA8D7D8-C5F4-0A43-B6D8-D43C2B8849A6}">
      <dgm:prSet phldrT="[Text]" custT="1"/>
      <dgm:spPr/>
      <dgm:t>
        <a:bodyPr/>
        <a:lstStyle/>
        <a:p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Səbəbinə</a:t>
          </a:r>
          <a:r>
            <a:rPr lang="en-US" sz="2400" b="1" i="1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400" b="1" i="1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mexanizminə</a:t>
          </a:r>
          <a:r>
            <a:rPr lang="en-US" sz="2400" b="1" i="1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400" b="1" i="1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857639CE-12FF-5C4D-A34A-319A4AA554EC}" type="parTrans" cxnId="{3B12E51E-CE5D-A746-8804-25AFE7C0035D}">
      <dgm:prSet/>
      <dgm:spPr/>
      <dgm:t>
        <a:bodyPr/>
        <a:lstStyle/>
        <a:p>
          <a:endParaRPr lang="en-US"/>
        </a:p>
      </dgm:t>
    </dgm:pt>
    <dgm:pt modelId="{4971EDDF-8BC6-0546-906B-74D8007B338F}" type="sibTrans" cxnId="{3B12E51E-CE5D-A746-8804-25AFE7C0035D}">
      <dgm:prSet/>
      <dgm:spPr/>
      <dgm:t>
        <a:bodyPr/>
        <a:lstStyle/>
        <a:p>
          <a:endParaRPr lang="en-US"/>
        </a:p>
      </dgm:t>
    </dgm:pt>
    <dgm:pt modelId="{3881D56E-D7D2-8140-8534-47E4F43984A5}">
      <dgm:prSet phldrT="[Text]" custT="1"/>
      <dgm:spPr/>
      <dgm:t>
        <a:bodyPr/>
        <a:lstStyle/>
        <a:p>
          <a:r>
            <a:rPr lang="az-Latn-AZ" sz="2400" b="0" i="0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obstruktiv (mexaniki)</a:t>
          </a:r>
          <a:endParaRPr lang="en-US" sz="2400" b="0" i="0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3330F91E-4831-0A42-A83D-530C1C7D0426}" type="parTrans" cxnId="{74EBADBB-3201-ED46-9025-95E9DF342161}">
      <dgm:prSet/>
      <dgm:spPr/>
      <dgm:t>
        <a:bodyPr/>
        <a:lstStyle/>
        <a:p>
          <a:endParaRPr lang="en-US"/>
        </a:p>
      </dgm:t>
    </dgm:pt>
    <dgm:pt modelId="{8646DF69-E842-7A45-A9E3-E798AB042189}" type="sibTrans" cxnId="{74EBADBB-3201-ED46-9025-95E9DF342161}">
      <dgm:prSet/>
      <dgm:spPr/>
      <dgm:t>
        <a:bodyPr/>
        <a:lstStyle/>
        <a:p>
          <a:endParaRPr lang="en-US"/>
        </a:p>
      </dgm:t>
    </dgm:pt>
    <dgm:pt modelId="{FA7B43AF-9DDA-9244-9F0B-F83F7FCFD921}">
      <dgm:prSet phldrT="[Text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0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qeyri-obstruktiv (funksional)</a:t>
          </a:r>
          <a:endParaRPr lang="en-US" sz="2400" b="0" i="0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1B0A49C-0E5F-9947-A277-0DC4F963679E}" type="parTrans" cxnId="{A087B3F7-E9C5-9F4F-B3F3-081A02BF3044}">
      <dgm:prSet/>
      <dgm:spPr/>
      <dgm:t>
        <a:bodyPr/>
        <a:lstStyle/>
        <a:p>
          <a:endParaRPr lang="en-US"/>
        </a:p>
      </dgm:t>
    </dgm:pt>
    <dgm:pt modelId="{3FAC69AA-68DB-1049-A132-A7D9FDCE3A3F}" type="sibTrans" cxnId="{A087B3F7-E9C5-9F4F-B3F3-081A02BF3044}">
      <dgm:prSet/>
      <dgm:spPr/>
      <dgm:t>
        <a:bodyPr/>
        <a:lstStyle/>
        <a:p>
          <a:endParaRPr lang="en-US"/>
        </a:p>
      </dgm:t>
    </dgm:pt>
    <dgm:pt modelId="{78E53EFB-63C3-9340-A1AC-0F01A05D8FDC}">
      <dgm:prSet phldrT="[Text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Gedişinə</a:t>
          </a:r>
          <a:r>
            <a:rPr lang="en-US" sz="2400" b="1" i="1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400" b="1" i="1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0B57579-4BC6-D945-A3D8-C94F84F2BB96}" type="parTrans" cxnId="{ACEF6892-6E04-0946-87B5-D07409945358}">
      <dgm:prSet/>
      <dgm:spPr/>
      <dgm:t>
        <a:bodyPr/>
        <a:lstStyle/>
        <a:p>
          <a:endParaRPr lang="en-US"/>
        </a:p>
      </dgm:t>
    </dgm:pt>
    <dgm:pt modelId="{FD2C9F9D-31B4-D34E-A602-1F4526EEA79A}" type="sibTrans" cxnId="{ACEF6892-6E04-0946-87B5-D07409945358}">
      <dgm:prSet/>
      <dgm:spPr/>
      <dgm:t>
        <a:bodyPr/>
        <a:lstStyle/>
        <a:p>
          <a:endParaRPr lang="en-US"/>
        </a:p>
      </dgm:t>
    </dgm:pt>
    <dgm:pt modelId="{9162A111-4C9F-0149-9093-4F446790A0C6}">
      <dgm:prSet phldrT="[Text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0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kəskin və xroniki</a:t>
          </a:r>
          <a:endParaRPr lang="en-US" sz="2400" b="0" i="0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D0A63324-FE58-734D-AFC0-8DB02E21A9E2}" type="parTrans" cxnId="{AD9A7F9A-2BC0-C44D-9C74-48006ADD69D4}">
      <dgm:prSet/>
      <dgm:spPr/>
      <dgm:t>
        <a:bodyPr/>
        <a:lstStyle/>
        <a:p>
          <a:endParaRPr lang="en-US"/>
        </a:p>
      </dgm:t>
    </dgm:pt>
    <dgm:pt modelId="{4936E9FD-0C91-4141-8D72-C12EE485AA19}" type="sibTrans" cxnId="{AD9A7F9A-2BC0-C44D-9C74-48006ADD69D4}">
      <dgm:prSet/>
      <dgm:spPr/>
      <dgm:t>
        <a:bodyPr/>
        <a:lstStyle/>
        <a:p>
          <a:endParaRPr lang="en-US"/>
        </a:p>
      </dgm:t>
    </dgm:pt>
    <dgm:pt modelId="{5DAC9D97-C3D6-714D-8407-36FAB606FC31}">
      <dgm:prSet phldrT="[Text]" custT="1"/>
      <dgm:spPr/>
      <dgm:t>
        <a:bodyPr/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0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tədricən düzələn və davam edən</a:t>
          </a:r>
          <a:endParaRPr lang="en-US" sz="2400" b="0" i="0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3387C176-D436-614E-A359-8C3C3B43DE4B}" type="parTrans" cxnId="{36E0A205-DEC0-4D4F-BA7D-9E5CBFFF53E1}">
      <dgm:prSet/>
      <dgm:spPr/>
      <dgm:t>
        <a:bodyPr/>
        <a:lstStyle/>
        <a:p>
          <a:endParaRPr lang="en-US"/>
        </a:p>
      </dgm:t>
    </dgm:pt>
    <dgm:pt modelId="{E782B0AE-5AC8-7144-B91B-12995A52D95A}" type="sibTrans" cxnId="{36E0A205-DEC0-4D4F-BA7D-9E5CBFFF53E1}">
      <dgm:prSet/>
      <dgm:spPr/>
      <dgm:t>
        <a:bodyPr/>
        <a:lstStyle/>
        <a:p>
          <a:endParaRPr lang="en-US"/>
        </a:p>
      </dgm:t>
    </dgm:pt>
    <dgm:pt modelId="{38483474-EA4D-FE4F-9174-45296E8C92B3}" type="pres">
      <dgm:prSet presAssocID="{22C86514-AA41-5F4D-B553-4F3D5C1F02E0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6359AAD8-EA9E-3C4D-9BA8-05167EE329BC}" type="pres">
      <dgm:prSet presAssocID="{A3A70A0B-C3DF-994B-9440-EC095017F7DD}" presName="hierRoot1" presStyleCnt="0"/>
      <dgm:spPr/>
    </dgm:pt>
    <dgm:pt modelId="{76904AB8-FD22-FB43-AC21-57668B687545}" type="pres">
      <dgm:prSet presAssocID="{A3A70A0B-C3DF-994B-9440-EC095017F7DD}" presName="composite" presStyleCnt="0"/>
      <dgm:spPr/>
    </dgm:pt>
    <dgm:pt modelId="{65F6D4C1-578F-4F4B-8215-16635511BFE3}" type="pres">
      <dgm:prSet presAssocID="{A3A70A0B-C3DF-994B-9440-EC095017F7DD}" presName="background" presStyleLbl="node0" presStyleIdx="0" presStyleCnt="1"/>
      <dgm:spPr/>
    </dgm:pt>
    <dgm:pt modelId="{EAE614FE-7206-FA4A-94A3-D17BD047C86E}" type="pres">
      <dgm:prSet presAssocID="{A3A70A0B-C3DF-994B-9440-EC095017F7DD}" presName="text" presStyleLbl="fgAcc0" presStyleIdx="0" presStyleCnt="1">
        <dgm:presLayoutVars>
          <dgm:chPref val="3"/>
        </dgm:presLayoutVars>
      </dgm:prSet>
      <dgm:spPr/>
    </dgm:pt>
    <dgm:pt modelId="{93C2454E-E267-D645-AD35-95464A37E352}" type="pres">
      <dgm:prSet presAssocID="{A3A70A0B-C3DF-994B-9440-EC095017F7DD}" presName="hierChild2" presStyleCnt="0"/>
      <dgm:spPr/>
    </dgm:pt>
    <dgm:pt modelId="{07A82E5D-C789-3B40-9BC0-911FFADB138B}" type="pres">
      <dgm:prSet presAssocID="{857639CE-12FF-5C4D-A34A-319A4AA554EC}" presName="Name10" presStyleLbl="parChTrans1D2" presStyleIdx="0" presStyleCnt="2"/>
      <dgm:spPr/>
    </dgm:pt>
    <dgm:pt modelId="{44025462-1FB6-DF42-99EE-72DE57A6CDEF}" type="pres">
      <dgm:prSet presAssocID="{7AA8D7D8-C5F4-0A43-B6D8-D43C2B8849A6}" presName="hierRoot2" presStyleCnt="0"/>
      <dgm:spPr/>
    </dgm:pt>
    <dgm:pt modelId="{9734BCB7-5EB2-A54D-99DA-E407FC9D7553}" type="pres">
      <dgm:prSet presAssocID="{7AA8D7D8-C5F4-0A43-B6D8-D43C2B8849A6}" presName="composite2" presStyleCnt="0"/>
      <dgm:spPr/>
    </dgm:pt>
    <dgm:pt modelId="{F325C0CF-79B7-D44D-BC9F-48B2216EB33E}" type="pres">
      <dgm:prSet presAssocID="{7AA8D7D8-C5F4-0A43-B6D8-D43C2B8849A6}" presName="background2" presStyleLbl="node2" presStyleIdx="0" presStyleCnt="2"/>
      <dgm:spPr/>
    </dgm:pt>
    <dgm:pt modelId="{07261654-0F97-F548-90D3-75B4BAD74E9E}" type="pres">
      <dgm:prSet presAssocID="{7AA8D7D8-C5F4-0A43-B6D8-D43C2B8849A6}" presName="text2" presStyleLbl="fgAcc2" presStyleIdx="0" presStyleCnt="2" custScaleX="138750">
        <dgm:presLayoutVars>
          <dgm:chPref val="3"/>
        </dgm:presLayoutVars>
      </dgm:prSet>
      <dgm:spPr/>
    </dgm:pt>
    <dgm:pt modelId="{DC12060F-71B4-E542-AA61-6BAE8D0806E2}" type="pres">
      <dgm:prSet presAssocID="{7AA8D7D8-C5F4-0A43-B6D8-D43C2B8849A6}" presName="hierChild3" presStyleCnt="0"/>
      <dgm:spPr/>
    </dgm:pt>
    <dgm:pt modelId="{B0C9718C-EE2F-9945-A494-987432A8234F}" type="pres">
      <dgm:prSet presAssocID="{3330F91E-4831-0A42-A83D-530C1C7D0426}" presName="Name17" presStyleLbl="parChTrans1D3" presStyleIdx="0" presStyleCnt="4"/>
      <dgm:spPr/>
    </dgm:pt>
    <dgm:pt modelId="{2EE48E71-7A04-754F-B895-DB2032DF188B}" type="pres">
      <dgm:prSet presAssocID="{3881D56E-D7D2-8140-8534-47E4F43984A5}" presName="hierRoot3" presStyleCnt="0"/>
      <dgm:spPr/>
    </dgm:pt>
    <dgm:pt modelId="{DA388F9D-E5B0-1545-9D63-BEA50CC33877}" type="pres">
      <dgm:prSet presAssocID="{3881D56E-D7D2-8140-8534-47E4F43984A5}" presName="composite3" presStyleCnt="0"/>
      <dgm:spPr/>
    </dgm:pt>
    <dgm:pt modelId="{539B76A5-70A4-1D4E-B2EA-3A1E48013BC3}" type="pres">
      <dgm:prSet presAssocID="{3881D56E-D7D2-8140-8534-47E4F43984A5}" presName="background3" presStyleLbl="node3" presStyleIdx="0" presStyleCnt="4"/>
      <dgm:spPr/>
    </dgm:pt>
    <dgm:pt modelId="{11220B75-A2E4-0845-B08D-8B44214F7EAA}" type="pres">
      <dgm:prSet presAssocID="{3881D56E-D7D2-8140-8534-47E4F43984A5}" presName="text3" presStyleLbl="fgAcc3" presStyleIdx="0" presStyleCnt="4">
        <dgm:presLayoutVars>
          <dgm:chPref val="3"/>
        </dgm:presLayoutVars>
      </dgm:prSet>
      <dgm:spPr/>
    </dgm:pt>
    <dgm:pt modelId="{81770A71-B2CD-3945-8B93-F98D28C3E30A}" type="pres">
      <dgm:prSet presAssocID="{3881D56E-D7D2-8140-8534-47E4F43984A5}" presName="hierChild4" presStyleCnt="0"/>
      <dgm:spPr/>
    </dgm:pt>
    <dgm:pt modelId="{FBE436C4-6C5E-2246-86B9-EF2906F1EFAE}" type="pres">
      <dgm:prSet presAssocID="{A1B0A49C-0E5F-9947-A277-0DC4F963679E}" presName="Name17" presStyleLbl="parChTrans1D3" presStyleIdx="1" presStyleCnt="4"/>
      <dgm:spPr/>
    </dgm:pt>
    <dgm:pt modelId="{048FF5DD-9821-CD42-8440-18EE27DA0550}" type="pres">
      <dgm:prSet presAssocID="{FA7B43AF-9DDA-9244-9F0B-F83F7FCFD921}" presName="hierRoot3" presStyleCnt="0"/>
      <dgm:spPr/>
    </dgm:pt>
    <dgm:pt modelId="{F5779C6F-5950-D044-A0CC-0F4900CFF318}" type="pres">
      <dgm:prSet presAssocID="{FA7B43AF-9DDA-9244-9F0B-F83F7FCFD921}" presName="composite3" presStyleCnt="0"/>
      <dgm:spPr/>
    </dgm:pt>
    <dgm:pt modelId="{E4E4A946-B297-1747-BAB3-B38441677B12}" type="pres">
      <dgm:prSet presAssocID="{FA7B43AF-9DDA-9244-9F0B-F83F7FCFD921}" presName="background3" presStyleLbl="node3" presStyleIdx="1" presStyleCnt="4"/>
      <dgm:spPr/>
    </dgm:pt>
    <dgm:pt modelId="{D9FCD63B-FB98-9F4E-AACB-95ACD1BB8EBE}" type="pres">
      <dgm:prSet presAssocID="{FA7B43AF-9DDA-9244-9F0B-F83F7FCFD921}" presName="text3" presStyleLbl="fgAcc3" presStyleIdx="1" presStyleCnt="4">
        <dgm:presLayoutVars>
          <dgm:chPref val="3"/>
        </dgm:presLayoutVars>
      </dgm:prSet>
      <dgm:spPr/>
    </dgm:pt>
    <dgm:pt modelId="{DDE1A1AA-4C33-D949-A57F-E02034B43EE0}" type="pres">
      <dgm:prSet presAssocID="{FA7B43AF-9DDA-9244-9F0B-F83F7FCFD921}" presName="hierChild4" presStyleCnt="0"/>
      <dgm:spPr/>
    </dgm:pt>
    <dgm:pt modelId="{43BD4AB5-C947-2748-9E66-E44B0A3AA630}" type="pres">
      <dgm:prSet presAssocID="{60B57579-4BC6-D945-A3D8-C94F84F2BB96}" presName="Name10" presStyleLbl="parChTrans1D2" presStyleIdx="1" presStyleCnt="2"/>
      <dgm:spPr/>
    </dgm:pt>
    <dgm:pt modelId="{C2CE44B1-BDB8-1647-B89D-999BDD5F49A1}" type="pres">
      <dgm:prSet presAssocID="{78E53EFB-63C3-9340-A1AC-0F01A05D8FDC}" presName="hierRoot2" presStyleCnt="0"/>
      <dgm:spPr/>
    </dgm:pt>
    <dgm:pt modelId="{54E5E856-C58D-D94B-B621-AD65D2F50E38}" type="pres">
      <dgm:prSet presAssocID="{78E53EFB-63C3-9340-A1AC-0F01A05D8FDC}" presName="composite2" presStyleCnt="0"/>
      <dgm:spPr/>
    </dgm:pt>
    <dgm:pt modelId="{8C0E5AC2-A13C-9F4E-B0B4-34DD4C3B35DE}" type="pres">
      <dgm:prSet presAssocID="{78E53EFB-63C3-9340-A1AC-0F01A05D8FDC}" presName="background2" presStyleLbl="node2" presStyleIdx="1" presStyleCnt="2"/>
      <dgm:spPr/>
    </dgm:pt>
    <dgm:pt modelId="{28DC1469-1BC6-B442-BDB1-D4DAC3C91438}" type="pres">
      <dgm:prSet presAssocID="{78E53EFB-63C3-9340-A1AC-0F01A05D8FDC}" presName="text2" presStyleLbl="fgAcc2" presStyleIdx="1" presStyleCnt="2" custScaleX="138750">
        <dgm:presLayoutVars>
          <dgm:chPref val="3"/>
        </dgm:presLayoutVars>
      </dgm:prSet>
      <dgm:spPr/>
    </dgm:pt>
    <dgm:pt modelId="{3A10992D-C900-6B49-9057-11DFC512CA9E}" type="pres">
      <dgm:prSet presAssocID="{78E53EFB-63C3-9340-A1AC-0F01A05D8FDC}" presName="hierChild3" presStyleCnt="0"/>
      <dgm:spPr/>
    </dgm:pt>
    <dgm:pt modelId="{6E4B9466-067D-234E-898F-2F438F44A56C}" type="pres">
      <dgm:prSet presAssocID="{D0A63324-FE58-734D-AFC0-8DB02E21A9E2}" presName="Name17" presStyleLbl="parChTrans1D3" presStyleIdx="2" presStyleCnt="4"/>
      <dgm:spPr/>
    </dgm:pt>
    <dgm:pt modelId="{3D5920A5-757B-8042-A07F-5D21777D73B8}" type="pres">
      <dgm:prSet presAssocID="{9162A111-4C9F-0149-9093-4F446790A0C6}" presName="hierRoot3" presStyleCnt="0"/>
      <dgm:spPr/>
    </dgm:pt>
    <dgm:pt modelId="{819F502F-26F4-C548-8EB2-EF61D3B49C1C}" type="pres">
      <dgm:prSet presAssocID="{9162A111-4C9F-0149-9093-4F446790A0C6}" presName="composite3" presStyleCnt="0"/>
      <dgm:spPr/>
    </dgm:pt>
    <dgm:pt modelId="{FCFB7BEE-F7E0-834D-B217-4916FF6D203D}" type="pres">
      <dgm:prSet presAssocID="{9162A111-4C9F-0149-9093-4F446790A0C6}" presName="background3" presStyleLbl="node3" presStyleIdx="2" presStyleCnt="4"/>
      <dgm:spPr/>
    </dgm:pt>
    <dgm:pt modelId="{D99B9AE5-EBE6-D942-AC4D-DA785D1EF447}" type="pres">
      <dgm:prSet presAssocID="{9162A111-4C9F-0149-9093-4F446790A0C6}" presName="text3" presStyleLbl="fgAcc3" presStyleIdx="2" presStyleCnt="4">
        <dgm:presLayoutVars>
          <dgm:chPref val="3"/>
        </dgm:presLayoutVars>
      </dgm:prSet>
      <dgm:spPr/>
    </dgm:pt>
    <dgm:pt modelId="{49629D5F-5FAF-9740-BB63-53A06EA53A0A}" type="pres">
      <dgm:prSet presAssocID="{9162A111-4C9F-0149-9093-4F446790A0C6}" presName="hierChild4" presStyleCnt="0"/>
      <dgm:spPr/>
    </dgm:pt>
    <dgm:pt modelId="{2BF0CF57-D74E-9B4F-88C4-02BBE96D0BEC}" type="pres">
      <dgm:prSet presAssocID="{3387C176-D436-614E-A359-8C3C3B43DE4B}" presName="Name17" presStyleLbl="parChTrans1D3" presStyleIdx="3" presStyleCnt="4"/>
      <dgm:spPr/>
    </dgm:pt>
    <dgm:pt modelId="{80F34E21-D2CF-BD41-AB5E-7C9BA2BACD1E}" type="pres">
      <dgm:prSet presAssocID="{5DAC9D97-C3D6-714D-8407-36FAB606FC31}" presName="hierRoot3" presStyleCnt="0"/>
      <dgm:spPr/>
    </dgm:pt>
    <dgm:pt modelId="{223E3097-3864-0C46-9A2B-F3F4B2A7D003}" type="pres">
      <dgm:prSet presAssocID="{5DAC9D97-C3D6-714D-8407-36FAB606FC31}" presName="composite3" presStyleCnt="0"/>
      <dgm:spPr/>
    </dgm:pt>
    <dgm:pt modelId="{E192CC31-EB44-984E-88D8-A71588ED3B8F}" type="pres">
      <dgm:prSet presAssocID="{5DAC9D97-C3D6-714D-8407-36FAB606FC31}" presName="background3" presStyleLbl="node3" presStyleIdx="3" presStyleCnt="4"/>
      <dgm:spPr/>
    </dgm:pt>
    <dgm:pt modelId="{A7F20C3A-7B17-2D4A-B72A-E0E7F41D556A}" type="pres">
      <dgm:prSet presAssocID="{5DAC9D97-C3D6-714D-8407-36FAB606FC31}" presName="text3" presStyleLbl="fgAcc3" presStyleIdx="3" presStyleCnt="4" custLinFactNeighborX="-3243" custLinFactNeighborY="-5044">
        <dgm:presLayoutVars>
          <dgm:chPref val="3"/>
        </dgm:presLayoutVars>
      </dgm:prSet>
      <dgm:spPr/>
    </dgm:pt>
    <dgm:pt modelId="{D9C09ACE-8B07-464A-899F-A42469CD47BB}" type="pres">
      <dgm:prSet presAssocID="{5DAC9D97-C3D6-714D-8407-36FAB606FC31}" presName="hierChild4" presStyleCnt="0"/>
      <dgm:spPr/>
    </dgm:pt>
  </dgm:ptLst>
  <dgm:cxnLst>
    <dgm:cxn modelId="{36E0A205-DEC0-4D4F-BA7D-9E5CBFFF53E1}" srcId="{78E53EFB-63C3-9340-A1AC-0F01A05D8FDC}" destId="{5DAC9D97-C3D6-714D-8407-36FAB606FC31}" srcOrd="1" destOrd="0" parTransId="{3387C176-D436-614E-A359-8C3C3B43DE4B}" sibTransId="{E782B0AE-5AC8-7144-B91B-12995A52D95A}"/>
    <dgm:cxn modelId="{B2C6950A-B9E0-184B-9C2E-BD4C46B6154A}" type="presOf" srcId="{22C86514-AA41-5F4D-B553-4F3D5C1F02E0}" destId="{38483474-EA4D-FE4F-9174-45296E8C92B3}" srcOrd="0" destOrd="0" presId="urn:microsoft.com/office/officeart/2005/8/layout/hierarchy1"/>
    <dgm:cxn modelId="{F9AB0C19-E676-DC4F-A1BA-72FF4EB8EE69}" type="presOf" srcId="{3330F91E-4831-0A42-A83D-530C1C7D0426}" destId="{B0C9718C-EE2F-9945-A494-987432A8234F}" srcOrd="0" destOrd="0" presId="urn:microsoft.com/office/officeart/2005/8/layout/hierarchy1"/>
    <dgm:cxn modelId="{3B12E51E-CE5D-A746-8804-25AFE7C0035D}" srcId="{A3A70A0B-C3DF-994B-9440-EC095017F7DD}" destId="{7AA8D7D8-C5F4-0A43-B6D8-D43C2B8849A6}" srcOrd="0" destOrd="0" parTransId="{857639CE-12FF-5C4D-A34A-319A4AA554EC}" sibTransId="{4971EDDF-8BC6-0546-906B-74D8007B338F}"/>
    <dgm:cxn modelId="{2CC3C527-C94E-4644-868E-6342BD46EF58}" type="presOf" srcId="{A3A70A0B-C3DF-994B-9440-EC095017F7DD}" destId="{EAE614FE-7206-FA4A-94A3-D17BD047C86E}" srcOrd="0" destOrd="0" presId="urn:microsoft.com/office/officeart/2005/8/layout/hierarchy1"/>
    <dgm:cxn modelId="{A108B831-36D1-854D-988E-6192E8FECE06}" type="presOf" srcId="{FA7B43AF-9DDA-9244-9F0B-F83F7FCFD921}" destId="{D9FCD63B-FB98-9F4E-AACB-95ACD1BB8EBE}" srcOrd="0" destOrd="0" presId="urn:microsoft.com/office/officeart/2005/8/layout/hierarchy1"/>
    <dgm:cxn modelId="{2AED3B34-5FB0-5F4F-9D53-0DF3DA6969BB}" type="presOf" srcId="{7AA8D7D8-C5F4-0A43-B6D8-D43C2B8849A6}" destId="{07261654-0F97-F548-90D3-75B4BAD74E9E}" srcOrd="0" destOrd="0" presId="urn:microsoft.com/office/officeart/2005/8/layout/hierarchy1"/>
    <dgm:cxn modelId="{25722E3E-4E7E-6E46-BF6D-5A6EF9DB5FA5}" type="presOf" srcId="{78E53EFB-63C3-9340-A1AC-0F01A05D8FDC}" destId="{28DC1469-1BC6-B442-BDB1-D4DAC3C91438}" srcOrd="0" destOrd="0" presId="urn:microsoft.com/office/officeart/2005/8/layout/hierarchy1"/>
    <dgm:cxn modelId="{66F1B74A-6DB5-6444-91D0-AFC5451E5693}" type="presOf" srcId="{3881D56E-D7D2-8140-8534-47E4F43984A5}" destId="{11220B75-A2E4-0845-B08D-8B44214F7EAA}" srcOrd="0" destOrd="0" presId="urn:microsoft.com/office/officeart/2005/8/layout/hierarchy1"/>
    <dgm:cxn modelId="{78F4F253-41F0-5947-B2A0-0D58D846149B}" type="presOf" srcId="{60B57579-4BC6-D945-A3D8-C94F84F2BB96}" destId="{43BD4AB5-C947-2748-9E66-E44B0A3AA630}" srcOrd="0" destOrd="0" presId="urn:microsoft.com/office/officeart/2005/8/layout/hierarchy1"/>
    <dgm:cxn modelId="{4B569379-919C-974E-896B-0327C4BFF0BC}" type="presOf" srcId="{3387C176-D436-614E-A359-8C3C3B43DE4B}" destId="{2BF0CF57-D74E-9B4F-88C4-02BBE96D0BEC}" srcOrd="0" destOrd="0" presId="urn:microsoft.com/office/officeart/2005/8/layout/hierarchy1"/>
    <dgm:cxn modelId="{B1C6BE7C-BCCE-324B-A84D-D5D9D979A285}" srcId="{22C86514-AA41-5F4D-B553-4F3D5C1F02E0}" destId="{A3A70A0B-C3DF-994B-9440-EC095017F7DD}" srcOrd="0" destOrd="0" parTransId="{60F94082-D50C-1F49-979D-D11E57B0983B}" sibTransId="{9831489D-A80C-8547-B179-88FAAECCA52D}"/>
    <dgm:cxn modelId="{E3A7177F-2A25-0D44-B798-656CE39A81E9}" type="presOf" srcId="{9162A111-4C9F-0149-9093-4F446790A0C6}" destId="{D99B9AE5-EBE6-D942-AC4D-DA785D1EF447}" srcOrd="0" destOrd="0" presId="urn:microsoft.com/office/officeart/2005/8/layout/hierarchy1"/>
    <dgm:cxn modelId="{D1698788-C927-7E45-8F61-3B5EB8C5FE08}" type="presOf" srcId="{A1B0A49C-0E5F-9947-A277-0DC4F963679E}" destId="{FBE436C4-6C5E-2246-86B9-EF2906F1EFAE}" srcOrd="0" destOrd="0" presId="urn:microsoft.com/office/officeart/2005/8/layout/hierarchy1"/>
    <dgm:cxn modelId="{ACEF6892-6E04-0946-87B5-D07409945358}" srcId="{A3A70A0B-C3DF-994B-9440-EC095017F7DD}" destId="{78E53EFB-63C3-9340-A1AC-0F01A05D8FDC}" srcOrd="1" destOrd="0" parTransId="{60B57579-4BC6-D945-A3D8-C94F84F2BB96}" sibTransId="{FD2C9F9D-31B4-D34E-A602-1F4526EEA79A}"/>
    <dgm:cxn modelId="{AD9A7F9A-2BC0-C44D-9C74-48006ADD69D4}" srcId="{78E53EFB-63C3-9340-A1AC-0F01A05D8FDC}" destId="{9162A111-4C9F-0149-9093-4F446790A0C6}" srcOrd="0" destOrd="0" parTransId="{D0A63324-FE58-734D-AFC0-8DB02E21A9E2}" sibTransId="{4936E9FD-0C91-4141-8D72-C12EE485AA19}"/>
    <dgm:cxn modelId="{E3C8399D-C993-2548-88AE-9D948598CC4D}" type="presOf" srcId="{5DAC9D97-C3D6-714D-8407-36FAB606FC31}" destId="{A7F20C3A-7B17-2D4A-B72A-E0E7F41D556A}" srcOrd="0" destOrd="0" presId="urn:microsoft.com/office/officeart/2005/8/layout/hierarchy1"/>
    <dgm:cxn modelId="{74EBADBB-3201-ED46-9025-95E9DF342161}" srcId="{7AA8D7D8-C5F4-0A43-B6D8-D43C2B8849A6}" destId="{3881D56E-D7D2-8140-8534-47E4F43984A5}" srcOrd="0" destOrd="0" parTransId="{3330F91E-4831-0A42-A83D-530C1C7D0426}" sibTransId="{8646DF69-E842-7A45-A9E3-E798AB042189}"/>
    <dgm:cxn modelId="{BFDF44BF-F62E-A345-A8D5-9294C890426E}" type="presOf" srcId="{D0A63324-FE58-734D-AFC0-8DB02E21A9E2}" destId="{6E4B9466-067D-234E-898F-2F438F44A56C}" srcOrd="0" destOrd="0" presId="urn:microsoft.com/office/officeart/2005/8/layout/hierarchy1"/>
    <dgm:cxn modelId="{A087B3F7-E9C5-9F4F-B3F3-081A02BF3044}" srcId="{7AA8D7D8-C5F4-0A43-B6D8-D43C2B8849A6}" destId="{FA7B43AF-9DDA-9244-9F0B-F83F7FCFD921}" srcOrd="1" destOrd="0" parTransId="{A1B0A49C-0E5F-9947-A277-0DC4F963679E}" sibTransId="{3FAC69AA-68DB-1049-A132-A7D9FDCE3A3F}"/>
    <dgm:cxn modelId="{5FF935FC-2FDC-DF49-88FB-7F73391E4159}" type="presOf" srcId="{857639CE-12FF-5C4D-A34A-319A4AA554EC}" destId="{07A82E5D-C789-3B40-9BC0-911FFADB138B}" srcOrd="0" destOrd="0" presId="urn:microsoft.com/office/officeart/2005/8/layout/hierarchy1"/>
    <dgm:cxn modelId="{25F6EE38-ED4A-E34A-8DFB-6A22A78C5B9E}" type="presParOf" srcId="{38483474-EA4D-FE4F-9174-45296E8C92B3}" destId="{6359AAD8-EA9E-3C4D-9BA8-05167EE329BC}" srcOrd="0" destOrd="0" presId="urn:microsoft.com/office/officeart/2005/8/layout/hierarchy1"/>
    <dgm:cxn modelId="{CF99BEEC-DE21-2E41-B148-0F7156B15A91}" type="presParOf" srcId="{6359AAD8-EA9E-3C4D-9BA8-05167EE329BC}" destId="{76904AB8-FD22-FB43-AC21-57668B687545}" srcOrd="0" destOrd="0" presId="urn:microsoft.com/office/officeart/2005/8/layout/hierarchy1"/>
    <dgm:cxn modelId="{0E7839D5-B146-FD40-921A-E73487B12C09}" type="presParOf" srcId="{76904AB8-FD22-FB43-AC21-57668B687545}" destId="{65F6D4C1-578F-4F4B-8215-16635511BFE3}" srcOrd="0" destOrd="0" presId="urn:microsoft.com/office/officeart/2005/8/layout/hierarchy1"/>
    <dgm:cxn modelId="{23597D97-45C9-B145-AD5F-B285DDE48541}" type="presParOf" srcId="{76904AB8-FD22-FB43-AC21-57668B687545}" destId="{EAE614FE-7206-FA4A-94A3-D17BD047C86E}" srcOrd="1" destOrd="0" presId="urn:microsoft.com/office/officeart/2005/8/layout/hierarchy1"/>
    <dgm:cxn modelId="{ED6DCA85-54F4-074D-972E-763EA6CAE263}" type="presParOf" srcId="{6359AAD8-EA9E-3C4D-9BA8-05167EE329BC}" destId="{93C2454E-E267-D645-AD35-95464A37E352}" srcOrd="1" destOrd="0" presId="urn:microsoft.com/office/officeart/2005/8/layout/hierarchy1"/>
    <dgm:cxn modelId="{3C206C6F-8EE9-D146-B29C-DBE863F836C2}" type="presParOf" srcId="{93C2454E-E267-D645-AD35-95464A37E352}" destId="{07A82E5D-C789-3B40-9BC0-911FFADB138B}" srcOrd="0" destOrd="0" presId="urn:microsoft.com/office/officeart/2005/8/layout/hierarchy1"/>
    <dgm:cxn modelId="{82E100A2-4CDD-5649-91B2-2F23A7564FAC}" type="presParOf" srcId="{93C2454E-E267-D645-AD35-95464A37E352}" destId="{44025462-1FB6-DF42-99EE-72DE57A6CDEF}" srcOrd="1" destOrd="0" presId="urn:microsoft.com/office/officeart/2005/8/layout/hierarchy1"/>
    <dgm:cxn modelId="{352C5910-E767-6647-A569-F192E889853F}" type="presParOf" srcId="{44025462-1FB6-DF42-99EE-72DE57A6CDEF}" destId="{9734BCB7-5EB2-A54D-99DA-E407FC9D7553}" srcOrd="0" destOrd="0" presId="urn:microsoft.com/office/officeart/2005/8/layout/hierarchy1"/>
    <dgm:cxn modelId="{EC8DE18F-94F3-4E4C-91C7-85023F624CC1}" type="presParOf" srcId="{9734BCB7-5EB2-A54D-99DA-E407FC9D7553}" destId="{F325C0CF-79B7-D44D-BC9F-48B2216EB33E}" srcOrd="0" destOrd="0" presId="urn:microsoft.com/office/officeart/2005/8/layout/hierarchy1"/>
    <dgm:cxn modelId="{C2EDD0A3-E6A7-9A41-A8B2-E8AFB64611DE}" type="presParOf" srcId="{9734BCB7-5EB2-A54D-99DA-E407FC9D7553}" destId="{07261654-0F97-F548-90D3-75B4BAD74E9E}" srcOrd="1" destOrd="0" presId="urn:microsoft.com/office/officeart/2005/8/layout/hierarchy1"/>
    <dgm:cxn modelId="{FA7DE752-6C7A-1446-AD37-9EB9434835CD}" type="presParOf" srcId="{44025462-1FB6-DF42-99EE-72DE57A6CDEF}" destId="{DC12060F-71B4-E542-AA61-6BAE8D0806E2}" srcOrd="1" destOrd="0" presId="urn:microsoft.com/office/officeart/2005/8/layout/hierarchy1"/>
    <dgm:cxn modelId="{B221DDFD-CE47-4849-A75A-9C656117C8E2}" type="presParOf" srcId="{DC12060F-71B4-E542-AA61-6BAE8D0806E2}" destId="{B0C9718C-EE2F-9945-A494-987432A8234F}" srcOrd="0" destOrd="0" presId="urn:microsoft.com/office/officeart/2005/8/layout/hierarchy1"/>
    <dgm:cxn modelId="{63ED036C-2B9C-4343-9F64-3649A3C80A1D}" type="presParOf" srcId="{DC12060F-71B4-E542-AA61-6BAE8D0806E2}" destId="{2EE48E71-7A04-754F-B895-DB2032DF188B}" srcOrd="1" destOrd="0" presId="urn:microsoft.com/office/officeart/2005/8/layout/hierarchy1"/>
    <dgm:cxn modelId="{D0094CEC-82E5-344A-BFFC-371883E978DB}" type="presParOf" srcId="{2EE48E71-7A04-754F-B895-DB2032DF188B}" destId="{DA388F9D-E5B0-1545-9D63-BEA50CC33877}" srcOrd="0" destOrd="0" presId="urn:microsoft.com/office/officeart/2005/8/layout/hierarchy1"/>
    <dgm:cxn modelId="{02F02D0C-7F00-3544-9147-0F33C465F0CD}" type="presParOf" srcId="{DA388F9D-E5B0-1545-9D63-BEA50CC33877}" destId="{539B76A5-70A4-1D4E-B2EA-3A1E48013BC3}" srcOrd="0" destOrd="0" presId="urn:microsoft.com/office/officeart/2005/8/layout/hierarchy1"/>
    <dgm:cxn modelId="{613B8D01-B124-0042-B464-382BE608177D}" type="presParOf" srcId="{DA388F9D-E5B0-1545-9D63-BEA50CC33877}" destId="{11220B75-A2E4-0845-B08D-8B44214F7EAA}" srcOrd="1" destOrd="0" presId="urn:microsoft.com/office/officeart/2005/8/layout/hierarchy1"/>
    <dgm:cxn modelId="{64F32B12-6815-5D49-82D7-A11CF301799B}" type="presParOf" srcId="{2EE48E71-7A04-754F-B895-DB2032DF188B}" destId="{81770A71-B2CD-3945-8B93-F98D28C3E30A}" srcOrd="1" destOrd="0" presId="urn:microsoft.com/office/officeart/2005/8/layout/hierarchy1"/>
    <dgm:cxn modelId="{A56DD8A4-79D4-7544-AB47-72CEB5A4C71D}" type="presParOf" srcId="{DC12060F-71B4-E542-AA61-6BAE8D0806E2}" destId="{FBE436C4-6C5E-2246-86B9-EF2906F1EFAE}" srcOrd="2" destOrd="0" presId="urn:microsoft.com/office/officeart/2005/8/layout/hierarchy1"/>
    <dgm:cxn modelId="{52DEA136-23AD-5145-AB1F-3C9AC4FDAA5C}" type="presParOf" srcId="{DC12060F-71B4-E542-AA61-6BAE8D0806E2}" destId="{048FF5DD-9821-CD42-8440-18EE27DA0550}" srcOrd="3" destOrd="0" presId="urn:microsoft.com/office/officeart/2005/8/layout/hierarchy1"/>
    <dgm:cxn modelId="{1F1F697E-5CD3-3E44-9E8E-3E81F0E68EB5}" type="presParOf" srcId="{048FF5DD-9821-CD42-8440-18EE27DA0550}" destId="{F5779C6F-5950-D044-A0CC-0F4900CFF318}" srcOrd="0" destOrd="0" presId="urn:microsoft.com/office/officeart/2005/8/layout/hierarchy1"/>
    <dgm:cxn modelId="{4816E429-3699-4549-AB78-874525B1508D}" type="presParOf" srcId="{F5779C6F-5950-D044-A0CC-0F4900CFF318}" destId="{E4E4A946-B297-1747-BAB3-B38441677B12}" srcOrd="0" destOrd="0" presId="urn:microsoft.com/office/officeart/2005/8/layout/hierarchy1"/>
    <dgm:cxn modelId="{3C8FFB6E-0A6E-AD4F-AD18-DF15CAFBE7E5}" type="presParOf" srcId="{F5779C6F-5950-D044-A0CC-0F4900CFF318}" destId="{D9FCD63B-FB98-9F4E-AACB-95ACD1BB8EBE}" srcOrd="1" destOrd="0" presId="urn:microsoft.com/office/officeart/2005/8/layout/hierarchy1"/>
    <dgm:cxn modelId="{C2449095-543D-F845-8883-1A627B0E2EEE}" type="presParOf" srcId="{048FF5DD-9821-CD42-8440-18EE27DA0550}" destId="{DDE1A1AA-4C33-D949-A57F-E02034B43EE0}" srcOrd="1" destOrd="0" presId="urn:microsoft.com/office/officeart/2005/8/layout/hierarchy1"/>
    <dgm:cxn modelId="{B152A51F-5D52-654F-82F2-2854437BB1AA}" type="presParOf" srcId="{93C2454E-E267-D645-AD35-95464A37E352}" destId="{43BD4AB5-C947-2748-9E66-E44B0A3AA630}" srcOrd="2" destOrd="0" presId="urn:microsoft.com/office/officeart/2005/8/layout/hierarchy1"/>
    <dgm:cxn modelId="{B58C12A1-ABDC-AA45-8956-646D03A50FF2}" type="presParOf" srcId="{93C2454E-E267-D645-AD35-95464A37E352}" destId="{C2CE44B1-BDB8-1647-B89D-999BDD5F49A1}" srcOrd="3" destOrd="0" presId="urn:microsoft.com/office/officeart/2005/8/layout/hierarchy1"/>
    <dgm:cxn modelId="{BF34A518-DEAA-E54B-BAC0-FC8BD7A7B60C}" type="presParOf" srcId="{C2CE44B1-BDB8-1647-B89D-999BDD5F49A1}" destId="{54E5E856-C58D-D94B-B621-AD65D2F50E38}" srcOrd="0" destOrd="0" presId="urn:microsoft.com/office/officeart/2005/8/layout/hierarchy1"/>
    <dgm:cxn modelId="{49B6A120-D77F-1644-8EE4-380E056BC862}" type="presParOf" srcId="{54E5E856-C58D-D94B-B621-AD65D2F50E38}" destId="{8C0E5AC2-A13C-9F4E-B0B4-34DD4C3B35DE}" srcOrd="0" destOrd="0" presId="urn:microsoft.com/office/officeart/2005/8/layout/hierarchy1"/>
    <dgm:cxn modelId="{D61C464F-DA71-5742-9186-7678F679751F}" type="presParOf" srcId="{54E5E856-C58D-D94B-B621-AD65D2F50E38}" destId="{28DC1469-1BC6-B442-BDB1-D4DAC3C91438}" srcOrd="1" destOrd="0" presId="urn:microsoft.com/office/officeart/2005/8/layout/hierarchy1"/>
    <dgm:cxn modelId="{2B407E8E-501D-014B-9D02-B934650E2B10}" type="presParOf" srcId="{C2CE44B1-BDB8-1647-B89D-999BDD5F49A1}" destId="{3A10992D-C900-6B49-9057-11DFC512CA9E}" srcOrd="1" destOrd="0" presId="urn:microsoft.com/office/officeart/2005/8/layout/hierarchy1"/>
    <dgm:cxn modelId="{894C2B55-EAF2-BC41-A625-154E61BAEED4}" type="presParOf" srcId="{3A10992D-C900-6B49-9057-11DFC512CA9E}" destId="{6E4B9466-067D-234E-898F-2F438F44A56C}" srcOrd="0" destOrd="0" presId="urn:microsoft.com/office/officeart/2005/8/layout/hierarchy1"/>
    <dgm:cxn modelId="{D27F19E8-2DD4-B944-B545-A58123E72F85}" type="presParOf" srcId="{3A10992D-C900-6B49-9057-11DFC512CA9E}" destId="{3D5920A5-757B-8042-A07F-5D21777D73B8}" srcOrd="1" destOrd="0" presId="urn:microsoft.com/office/officeart/2005/8/layout/hierarchy1"/>
    <dgm:cxn modelId="{7C15C4F7-3F3C-5A43-9451-81AF673CDC7E}" type="presParOf" srcId="{3D5920A5-757B-8042-A07F-5D21777D73B8}" destId="{819F502F-26F4-C548-8EB2-EF61D3B49C1C}" srcOrd="0" destOrd="0" presId="urn:microsoft.com/office/officeart/2005/8/layout/hierarchy1"/>
    <dgm:cxn modelId="{3F3F8DE4-965C-FA48-A9CC-329600D20D6B}" type="presParOf" srcId="{819F502F-26F4-C548-8EB2-EF61D3B49C1C}" destId="{FCFB7BEE-F7E0-834D-B217-4916FF6D203D}" srcOrd="0" destOrd="0" presId="urn:microsoft.com/office/officeart/2005/8/layout/hierarchy1"/>
    <dgm:cxn modelId="{CEDF0A89-AC9F-1340-9372-B8233E6AECD8}" type="presParOf" srcId="{819F502F-26F4-C548-8EB2-EF61D3B49C1C}" destId="{D99B9AE5-EBE6-D942-AC4D-DA785D1EF447}" srcOrd="1" destOrd="0" presId="urn:microsoft.com/office/officeart/2005/8/layout/hierarchy1"/>
    <dgm:cxn modelId="{8CE6DBA6-25A6-D340-B27C-771B897C89E4}" type="presParOf" srcId="{3D5920A5-757B-8042-A07F-5D21777D73B8}" destId="{49629D5F-5FAF-9740-BB63-53A06EA53A0A}" srcOrd="1" destOrd="0" presId="urn:microsoft.com/office/officeart/2005/8/layout/hierarchy1"/>
    <dgm:cxn modelId="{39D7DC7C-9DBF-C349-BF63-06507B33B7B5}" type="presParOf" srcId="{3A10992D-C900-6B49-9057-11DFC512CA9E}" destId="{2BF0CF57-D74E-9B4F-88C4-02BBE96D0BEC}" srcOrd="2" destOrd="0" presId="urn:microsoft.com/office/officeart/2005/8/layout/hierarchy1"/>
    <dgm:cxn modelId="{C0A0C233-5941-C042-913D-43B211F08940}" type="presParOf" srcId="{3A10992D-C900-6B49-9057-11DFC512CA9E}" destId="{80F34E21-D2CF-BD41-AB5E-7C9BA2BACD1E}" srcOrd="3" destOrd="0" presId="urn:microsoft.com/office/officeart/2005/8/layout/hierarchy1"/>
    <dgm:cxn modelId="{E767F19F-2615-564D-A57B-D32491B0B0AD}" type="presParOf" srcId="{80F34E21-D2CF-BD41-AB5E-7C9BA2BACD1E}" destId="{223E3097-3864-0C46-9A2B-F3F4B2A7D003}" srcOrd="0" destOrd="0" presId="urn:microsoft.com/office/officeart/2005/8/layout/hierarchy1"/>
    <dgm:cxn modelId="{29371907-3E82-794F-9533-64D5D4B73B10}" type="presParOf" srcId="{223E3097-3864-0C46-9A2B-F3F4B2A7D003}" destId="{E192CC31-EB44-984E-88D8-A71588ED3B8F}" srcOrd="0" destOrd="0" presId="urn:microsoft.com/office/officeart/2005/8/layout/hierarchy1"/>
    <dgm:cxn modelId="{245E0100-3EC6-C745-9F0C-3C254530FE58}" type="presParOf" srcId="{223E3097-3864-0C46-9A2B-F3F4B2A7D003}" destId="{A7F20C3A-7B17-2D4A-B72A-E0E7F41D556A}" srcOrd="1" destOrd="0" presId="urn:microsoft.com/office/officeart/2005/8/layout/hierarchy1"/>
    <dgm:cxn modelId="{B5D0BDFB-4AFA-9349-A846-33B34E620E9F}" type="presParOf" srcId="{80F34E21-D2CF-BD41-AB5E-7C9BA2BACD1E}" destId="{D9C09ACE-8B07-464A-899F-A42469CD47B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3EFAB20-713F-D941-98DF-C1CAF6A78747}" type="doc">
      <dgm:prSet loTypeId="urn:microsoft.com/office/officeart/2005/8/layout/radial4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C78447-0525-A740-A8E5-94D7944DF235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u="sng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Qastrostaz</a:t>
          </a:r>
          <a:endParaRPr lang="en-US" sz="2800" b="1" i="1" u="sng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C16943B-75AE-A448-9343-3BF1C0465AD2}" type="parTrans" cxnId="{2B26B955-31E9-8144-95F6-4BF225C92651}">
      <dgm:prSet/>
      <dgm:spPr/>
      <dgm:t>
        <a:bodyPr/>
        <a:lstStyle/>
        <a:p>
          <a:endParaRPr lang="en-US"/>
        </a:p>
      </dgm:t>
    </dgm:pt>
    <dgm:pt modelId="{7DA31BF2-A9C9-994F-A90F-8FEE9DCA2934}" type="sibTrans" cxnId="{2B26B955-31E9-8144-95F6-4BF225C92651}">
      <dgm:prSet/>
      <dgm:spPr/>
      <dgm:t>
        <a:bodyPr/>
        <a:lstStyle/>
        <a:p>
          <a:endParaRPr lang="en-US"/>
        </a:p>
      </dgm:t>
    </dgm:pt>
    <dgm:pt modelId="{499D5DCC-9057-7342-9FC9-F8AA9E1AEE8F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az-Latn-AZ" sz="3600" b="1" i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Mexaniki səbəblər </a:t>
          </a:r>
          <a:endParaRPr lang="en-US" sz="3600" b="1" i="1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6EF10F7-EA5C-564A-8C93-A3D5934E2D56}" type="parTrans" cxnId="{186DBCF0-F040-AE43-8E1F-9F0B51016CDC}">
      <dgm:prSet/>
      <dgm:spPr/>
      <dgm:t>
        <a:bodyPr/>
        <a:lstStyle/>
        <a:p>
          <a:endParaRPr lang="en-US"/>
        </a:p>
      </dgm:t>
    </dgm:pt>
    <dgm:pt modelId="{B188CFCF-AF9C-9E42-BBA4-B51003564BD8}" type="sibTrans" cxnId="{186DBCF0-F040-AE43-8E1F-9F0B51016CDC}">
      <dgm:prSet/>
      <dgm:spPr/>
      <dgm:t>
        <a:bodyPr/>
        <a:lstStyle/>
        <a:p>
          <a:endParaRPr lang="en-US"/>
        </a:p>
      </dgm:t>
    </dgm:pt>
    <dgm:pt modelId="{3D82E063-575E-6341-96C5-FFF478DB3627}">
      <dgm:prSet phldrT="[Text]" custT="1"/>
      <dgm:spPr>
        <a:solidFill>
          <a:schemeClr val="accent1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b="1" i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Funksional səbəblər </a:t>
          </a:r>
          <a:endParaRPr lang="en-US" sz="3600" b="1" i="1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B1700DBE-64F9-274A-886F-C9FE190627ED}" type="parTrans" cxnId="{05DDE652-C3ED-FD42-87A3-D85DF0070B68}">
      <dgm:prSet/>
      <dgm:spPr/>
      <dgm:t>
        <a:bodyPr/>
        <a:lstStyle/>
        <a:p>
          <a:endParaRPr lang="en-US"/>
        </a:p>
      </dgm:t>
    </dgm:pt>
    <dgm:pt modelId="{08DCFC87-ACA3-0942-929C-DE752AEF154D}" type="sibTrans" cxnId="{05DDE652-C3ED-FD42-87A3-D85DF0070B68}">
      <dgm:prSet/>
      <dgm:spPr/>
      <dgm:t>
        <a:bodyPr/>
        <a:lstStyle/>
        <a:p>
          <a:endParaRPr lang="en-US"/>
        </a:p>
      </dgm:t>
    </dgm:pt>
    <dgm:pt modelId="{0F3D07C8-CA0D-5A43-BA35-7254F025D57D}" type="pres">
      <dgm:prSet presAssocID="{33EFAB20-713F-D941-98DF-C1CAF6A78747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2427C5F9-E6A9-BE4C-92E0-D5E18C54DA56}" type="pres">
      <dgm:prSet presAssocID="{A1C78447-0525-A740-A8E5-94D7944DF235}" presName="centerShape" presStyleLbl="node0" presStyleIdx="0" presStyleCnt="1" custLinFactNeighborX="-1110" custLinFactNeighborY="79"/>
      <dgm:spPr/>
    </dgm:pt>
    <dgm:pt modelId="{E827C7B7-127F-434E-8403-6B0BDF5B958D}" type="pres">
      <dgm:prSet presAssocID="{06EF10F7-EA5C-564A-8C93-A3D5934E2D56}" presName="parTrans" presStyleLbl="bgSibTrans2D1" presStyleIdx="0" presStyleCnt="2" custScaleY="55627" custLinFactNeighborX="3495" custLinFactNeighborY="4422"/>
      <dgm:spPr/>
    </dgm:pt>
    <dgm:pt modelId="{9475FC49-7B46-0E4D-9E0A-E05BC4325352}" type="pres">
      <dgm:prSet presAssocID="{499D5DCC-9057-7342-9FC9-F8AA9E1AEE8F}" presName="node" presStyleLbl="node1" presStyleIdx="0" presStyleCnt="2">
        <dgm:presLayoutVars>
          <dgm:bulletEnabled val="1"/>
        </dgm:presLayoutVars>
      </dgm:prSet>
      <dgm:spPr/>
    </dgm:pt>
    <dgm:pt modelId="{9D40F525-EC71-F748-BEA3-D8589ABE2488}" type="pres">
      <dgm:prSet presAssocID="{B1700DBE-64F9-274A-886F-C9FE190627ED}" presName="parTrans" presStyleLbl="bgSibTrans2D1" presStyleIdx="1" presStyleCnt="2" custScaleY="56672" custLinFactNeighborX="-3789" custLinFactNeighborY="5822"/>
      <dgm:spPr/>
    </dgm:pt>
    <dgm:pt modelId="{672F9466-1B58-6C48-B358-D38AE64074A5}" type="pres">
      <dgm:prSet presAssocID="{3D82E063-575E-6341-96C5-FFF478DB3627}" presName="node" presStyleLbl="node1" presStyleIdx="1" presStyleCnt="2">
        <dgm:presLayoutVars>
          <dgm:bulletEnabled val="1"/>
        </dgm:presLayoutVars>
      </dgm:prSet>
      <dgm:spPr/>
    </dgm:pt>
  </dgm:ptLst>
  <dgm:cxnLst>
    <dgm:cxn modelId="{5E50D431-317B-9F4A-96FB-16A3A51B25E4}" type="presOf" srcId="{A1C78447-0525-A740-A8E5-94D7944DF235}" destId="{2427C5F9-E6A9-BE4C-92E0-D5E18C54DA56}" srcOrd="0" destOrd="0" presId="urn:microsoft.com/office/officeart/2005/8/layout/radial4"/>
    <dgm:cxn modelId="{05DDE652-C3ED-FD42-87A3-D85DF0070B68}" srcId="{A1C78447-0525-A740-A8E5-94D7944DF235}" destId="{3D82E063-575E-6341-96C5-FFF478DB3627}" srcOrd="1" destOrd="0" parTransId="{B1700DBE-64F9-274A-886F-C9FE190627ED}" sibTransId="{08DCFC87-ACA3-0942-929C-DE752AEF154D}"/>
    <dgm:cxn modelId="{0FBBF454-09B9-A940-8B9F-AB7A6A325993}" type="presOf" srcId="{3D82E063-575E-6341-96C5-FFF478DB3627}" destId="{672F9466-1B58-6C48-B358-D38AE64074A5}" srcOrd="0" destOrd="0" presId="urn:microsoft.com/office/officeart/2005/8/layout/radial4"/>
    <dgm:cxn modelId="{2B26B955-31E9-8144-95F6-4BF225C92651}" srcId="{33EFAB20-713F-D941-98DF-C1CAF6A78747}" destId="{A1C78447-0525-A740-A8E5-94D7944DF235}" srcOrd="0" destOrd="0" parTransId="{9C16943B-75AE-A448-9343-3BF1C0465AD2}" sibTransId="{7DA31BF2-A9C9-994F-A90F-8FEE9DCA2934}"/>
    <dgm:cxn modelId="{F6B70F79-4BA4-7E48-B0CC-0A8CB137B447}" type="presOf" srcId="{499D5DCC-9057-7342-9FC9-F8AA9E1AEE8F}" destId="{9475FC49-7B46-0E4D-9E0A-E05BC4325352}" srcOrd="0" destOrd="0" presId="urn:microsoft.com/office/officeart/2005/8/layout/radial4"/>
    <dgm:cxn modelId="{0F71AA89-CAD7-B64C-9D6F-F8E2FBBDFE34}" type="presOf" srcId="{06EF10F7-EA5C-564A-8C93-A3D5934E2D56}" destId="{E827C7B7-127F-434E-8403-6B0BDF5B958D}" srcOrd="0" destOrd="0" presId="urn:microsoft.com/office/officeart/2005/8/layout/radial4"/>
    <dgm:cxn modelId="{7321168E-4F6E-B646-B155-C6655A406DB4}" type="presOf" srcId="{33EFAB20-713F-D941-98DF-C1CAF6A78747}" destId="{0F3D07C8-CA0D-5A43-BA35-7254F025D57D}" srcOrd="0" destOrd="0" presId="urn:microsoft.com/office/officeart/2005/8/layout/radial4"/>
    <dgm:cxn modelId="{186DBCF0-F040-AE43-8E1F-9F0B51016CDC}" srcId="{A1C78447-0525-A740-A8E5-94D7944DF235}" destId="{499D5DCC-9057-7342-9FC9-F8AA9E1AEE8F}" srcOrd="0" destOrd="0" parTransId="{06EF10F7-EA5C-564A-8C93-A3D5934E2D56}" sibTransId="{B188CFCF-AF9C-9E42-BBA4-B51003564BD8}"/>
    <dgm:cxn modelId="{9101A0FD-AA68-0C48-8EAF-336F8C84CB88}" type="presOf" srcId="{B1700DBE-64F9-274A-886F-C9FE190627ED}" destId="{9D40F525-EC71-F748-BEA3-D8589ABE2488}" srcOrd="0" destOrd="0" presId="urn:microsoft.com/office/officeart/2005/8/layout/radial4"/>
    <dgm:cxn modelId="{C73FDE67-D1F2-0F4B-A3FB-18A945C39D31}" type="presParOf" srcId="{0F3D07C8-CA0D-5A43-BA35-7254F025D57D}" destId="{2427C5F9-E6A9-BE4C-92E0-D5E18C54DA56}" srcOrd="0" destOrd="0" presId="urn:microsoft.com/office/officeart/2005/8/layout/radial4"/>
    <dgm:cxn modelId="{2FBA91E6-8377-F148-8162-6D23D3895AB7}" type="presParOf" srcId="{0F3D07C8-CA0D-5A43-BA35-7254F025D57D}" destId="{E827C7B7-127F-434E-8403-6B0BDF5B958D}" srcOrd="1" destOrd="0" presId="urn:microsoft.com/office/officeart/2005/8/layout/radial4"/>
    <dgm:cxn modelId="{63F9A302-3744-CC41-95F8-807578553E66}" type="presParOf" srcId="{0F3D07C8-CA0D-5A43-BA35-7254F025D57D}" destId="{9475FC49-7B46-0E4D-9E0A-E05BC4325352}" srcOrd="2" destOrd="0" presId="urn:microsoft.com/office/officeart/2005/8/layout/radial4"/>
    <dgm:cxn modelId="{696EEB29-6041-0849-AF07-A3D6888873B2}" type="presParOf" srcId="{0F3D07C8-CA0D-5A43-BA35-7254F025D57D}" destId="{9D40F525-EC71-F748-BEA3-D8589ABE2488}" srcOrd="3" destOrd="0" presId="urn:microsoft.com/office/officeart/2005/8/layout/radial4"/>
    <dgm:cxn modelId="{C9F44C9F-DACE-FE40-A200-F31C673AA0DF}" type="presParOf" srcId="{0F3D07C8-CA0D-5A43-BA35-7254F025D57D}" destId="{672F9466-1B58-6C48-B358-D38AE64074A5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D7ACA8-765E-5846-8E1B-EB947FC5D0F3}">
      <dsp:nvSpPr>
        <dsp:cNvPr id="0" name=""/>
        <dsp:cNvSpPr/>
      </dsp:nvSpPr>
      <dsp:spPr>
        <a:xfrm>
          <a:off x="902368" y="1728"/>
          <a:ext cx="3493682" cy="847714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Erkən</a:t>
          </a:r>
          <a:r>
            <a:rPr lang="en-US" sz="24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ağırlaşmalar</a:t>
          </a:r>
          <a:r>
            <a:rPr lang="az-Latn-AZ" sz="2000" b="0" i="1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(ilk günlərdə meydana gələn)</a:t>
          </a:r>
          <a:endParaRPr lang="en-US" sz="3200" b="0" i="1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927197" y="26557"/>
        <a:ext cx="3444024" cy="798056"/>
      </dsp:txXfrm>
    </dsp:sp>
    <dsp:sp modelId="{3298E211-D860-3C4D-8A5C-DE4D7C0C51EA}">
      <dsp:nvSpPr>
        <dsp:cNvPr id="0" name=""/>
        <dsp:cNvSpPr/>
      </dsp:nvSpPr>
      <dsp:spPr>
        <a:xfrm>
          <a:off x="1251736" y="849443"/>
          <a:ext cx="349368" cy="12503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50313"/>
              </a:lnTo>
              <a:lnTo>
                <a:pt x="349368" y="12503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0C5993-D82A-A845-985A-9958F4843D99}">
      <dsp:nvSpPr>
        <dsp:cNvPr id="0" name=""/>
        <dsp:cNvSpPr/>
      </dsp:nvSpPr>
      <dsp:spPr>
        <a:xfrm>
          <a:off x="1601104" y="1159602"/>
          <a:ext cx="1655187" cy="188030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qanaxma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anastomoz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buraxması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abdominal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abses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- 12bb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güdülünün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buraxması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</a:t>
          </a:r>
          <a:r>
            <a:rPr lang="en-US" sz="16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</a:t>
          </a:r>
        </a:p>
      </dsp:txBody>
      <dsp:txXfrm>
        <a:off x="1649583" y="1208081"/>
        <a:ext cx="1558229" cy="1783350"/>
      </dsp:txXfrm>
    </dsp:sp>
    <dsp:sp modelId="{C5B9A472-023E-084A-B6DC-54CCB9D59399}">
      <dsp:nvSpPr>
        <dsp:cNvPr id="0" name=""/>
        <dsp:cNvSpPr/>
      </dsp:nvSpPr>
      <dsp:spPr>
        <a:xfrm>
          <a:off x="5016368" y="1728"/>
          <a:ext cx="3682606" cy="847714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Xroniki</a:t>
          </a:r>
          <a:r>
            <a:rPr lang="en-US" sz="20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ağırlaşmalar</a:t>
          </a:r>
          <a:r>
            <a:rPr lang="en-US" sz="20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 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0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</a:t>
          </a:r>
          <a:r>
            <a:rPr lang="en-US" sz="20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sindromlar</a:t>
          </a:r>
          <a:r>
            <a:rPr lang="az-Latn-AZ" sz="2000" b="0" i="1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(həftələr və ya aylar davam edən)</a:t>
          </a:r>
          <a:endParaRPr lang="en-US" sz="2000" b="0" i="1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041197" y="26557"/>
        <a:ext cx="3632948" cy="798056"/>
      </dsp:txXfrm>
    </dsp:sp>
    <dsp:sp modelId="{653E0B95-E4CC-AA43-B521-A81088CA6EF8}">
      <dsp:nvSpPr>
        <dsp:cNvPr id="0" name=""/>
        <dsp:cNvSpPr/>
      </dsp:nvSpPr>
      <dsp:spPr>
        <a:xfrm>
          <a:off x="5384629" y="849443"/>
          <a:ext cx="368260" cy="13424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2430"/>
              </a:lnTo>
              <a:lnTo>
                <a:pt x="368260" y="134243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064006-4623-2547-8BA5-038B6E978720}">
      <dsp:nvSpPr>
        <dsp:cNvPr id="0" name=""/>
        <dsp:cNvSpPr/>
      </dsp:nvSpPr>
      <dsp:spPr>
        <a:xfrm>
          <a:off x="5752890" y="1159602"/>
          <a:ext cx="3779336" cy="206454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none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Üzvi</a:t>
          </a:r>
          <a:r>
            <a:rPr lang="en-US" sz="1800" b="1" i="1" u="none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none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ağırlaşmalar</a:t>
          </a:r>
          <a:endParaRPr lang="en-US" sz="1800" b="1" i="1" u="none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anastomoz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daralması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anastomoz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xorası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gətirici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ilgək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sindromu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aparıcı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ilgək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sindromu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-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reflüks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qastrit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öd</a:t>
          </a:r>
          <a:r>
            <a:rPr lang="en-US" sz="18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daşı</a:t>
          </a:r>
          <a:r>
            <a:rPr lang="en-US" sz="18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s.</a:t>
          </a:r>
        </a:p>
      </dsp:txBody>
      <dsp:txXfrm>
        <a:off x="5813358" y="1220070"/>
        <a:ext cx="3658400" cy="1943607"/>
      </dsp:txXfrm>
    </dsp:sp>
    <dsp:sp modelId="{6D603C33-E828-234D-9DE3-9CB7DBC72B26}">
      <dsp:nvSpPr>
        <dsp:cNvPr id="0" name=""/>
        <dsp:cNvSpPr/>
      </dsp:nvSpPr>
      <dsp:spPr>
        <a:xfrm>
          <a:off x="5384629" y="849443"/>
          <a:ext cx="328937" cy="35752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5223"/>
              </a:lnTo>
              <a:lnTo>
                <a:pt x="328937" y="357522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F25D0C-0005-C748-BC59-FD5DEBE24698}">
      <dsp:nvSpPr>
        <dsp:cNvPr id="0" name=""/>
        <dsp:cNvSpPr/>
      </dsp:nvSpPr>
      <dsp:spPr>
        <a:xfrm>
          <a:off x="5713567" y="3528387"/>
          <a:ext cx="3759446" cy="17925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1" i="1" u="none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Funksional</a:t>
          </a:r>
          <a:r>
            <a:rPr lang="en-US" sz="1800" b="1" i="1" u="none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u="none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ağırlaşmalar</a:t>
          </a:r>
          <a:endParaRPr lang="en-US" sz="1800" b="1" i="1" u="none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dempinq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sindromu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diareya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qastrostaz</a:t>
          </a:r>
          <a:endParaRPr lang="en-US" sz="16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qida</a:t>
          </a:r>
          <a:r>
            <a:rPr lang="en-US" sz="1600" b="0" kern="12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azlığı</a:t>
          </a:r>
          <a:endParaRPr lang="en-US" sz="1800" b="0" kern="1200" dirty="0">
            <a:solidFill>
              <a:schemeClr val="tx1">
                <a:lumMod val="85000"/>
                <a:lumOff val="15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766069" y="3580889"/>
        <a:ext cx="3654442" cy="168755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F85289-E3C2-5948-816C-F581C70F6146}">
      <dsp:nvSpPr>
        <dsp:cNvPr id="0" name=""/>
        <dsp:cNvSpPr/>
      </dsp:nvSpPr>
      <dsp:spPr>
        <a:xfrm>
          <a:off x="1125" y="1617206"/>
          <a:ext cx="3621390" cy="1457765"/>
        </a:xfrm>
        <a:prstGeom prst="chevr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21336" rIns="21336" bIns="21336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Yetərsiz</a:t>
          </a:r>
          <a:r>
            <a:rPr lang="en-US" sz="1600" b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rezeksiya</a:t>
          </a:r>
          <a:endParaRPr lang="en-US" sz="1600" b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Vaqotomiyasız</a:t>
          </a:r>
          <a:r>
            <a:rPr lang="az-Latn-AZ" sz="1600" b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</a:t>
          </a:r>
          <a:r>
            <a:rPr lang="az-Latn-AZ" sz="1600" b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</a:t>
          </a: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enteroanastomoz</a:t>
          </a:r>
          <a:endParaRPr lang="en-US" sz="1600" b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Qastrinoma</a:t>
          </a:r>
          <a:endParaRPr lang="en-US" sz="1600" b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Unudulmuş</a:t>
          </a:r>
          <a:r>
            <a:rPr lang="en-US" sz="1600" b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antrum</a:t>
          </a:r>
        </a:p>
      </dsp:txBody>
      <dsp:txXfrm>
        <a:off x="730008" y="1617206"/>
        <a:ext cx="2163625" cy="1457765"/>
      </dsp:txXfrm>
    </dsp:sp>
    <dsp:sp modelId="{F074B8E5-C70F-A54B-912F-AAC2F35CC539}">
      <dsp:nvSpPr>
        <dsp:cNvPr id="0" name=""/>
        <dsp:cNvSpPr/>
      </dsp:nvSpPr>
      <dsp:spPr>
        <a:xfrm>
          <a:off x="3430823" y="1682217"/>
          <a:ext cx="3336803" cy="1327743"/>
        </a:xfrm>
        <a:prstGeom prst="chevr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26670" rIns="26670" bIns="2667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turşuluğunun</a:t>
          </a:r>
          <a:r>
            <a:rPr lang="en-US" sz="20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artması</a:t>
          </a:r>
          <a:endParaRPr lang="en-US" sz="2000" b="1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094695" y="1682217"/>
        <a:ext cx="2009060" cy="132774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31F2A9-85BD-4F65-A869-05FC8437B407}">
      <dsp:nvSpPr>
        <dsp:cNvPr id="0" name=""/>
        <dsp:cNvSpPr/>
      </dsp:nvSpPr>
      <dsp:spPr>
        <a:xfrm>
          <a:off x="1853924" y="3023"/>
          <a:ext cx="2150113" cy="1075056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bg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Səbəbin aradan qaldırılması</a:t>
          </a:r>
          <a:endParaRPr lang="en-US" sz="22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85411" y="34510"/>
        <a:ext cx="2087139" cy="1012082"/>
      </dsp:txXfrm>
    </dsp:sp>
    <dsp:sp modelId="{9666F602-943B-4304-8FE3-97BEF0E873F4}">
      <dsp:nvSpPr>
        <dsp:cNvPr id="0" name=""/>
        <dsp:cNvSpPr/>
      </dsp:nvSpPr>
      <dsp:spPr>
        <a:xfrm>
          <a:off x="2068936" y="1078080"/>
          <a:ext cx="247555" cy="8134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3463"/>
              </a:lnTo>
              <a:lnTo>
                <a:pt x="247555" y="81346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03C48A-1C8F-4C21-A6A5-1796C276E8B7}">
      <dsp:nvSpPr>
        <dsp:cNvPr id="0" name=""/>
        <dsp:cNvSpPr/>
      </dsp:nvSpPr>
      <dsp:spPr>
        <a:xfrm>
          <a:off x="2316491" y="1354015"/>
          <a:ext cx="1720091" cy="10750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rezeksiyanın və ya vaqotomiyanın tamamlanması, </a:t>
          </a:r>
          <a:endParaRPr lang="en-US" sz="18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47978" y="1385502"/>
        <a:ext cx="1657117" cy="1012082"/>
      </dsp:txXfrm>
    </dsp:sp>
    <dsp:sp modelId="{FC6BE335-3BCA-4FAA-A09F-FBED4D75640C}">
      <dsp:nvSpPr>
        <dsp:cNvPr id="0" name=""/>
        <dsp:cNvSpPr/>
      </dsp:nvSpPr>
      <dsp:spPr>
        <a:xfrm>
          <a:off x="2068936" y="1078080"/>
          <a:ext cx="247555" cy="21572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7284"/>
              </a:lnTo>
              <a:lnTo>
                <a:pt x="247555" y="215728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0B50F12-072D-49F0-BA94-45A9CAA3C1D1}">
      <dsp:nvSpPr>
        <dsp:cNvPr id="0" name=""/>
        <dsp:cNvSpPr/>
      </dsp:nvSpPr>
      <dsp:spPr>
        <a:xfrm>
          <a:off x="2316491" y="2697836"/>
          <a:ext cx="1720091" cy="10750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qastrinomanın və ya antrumun çıxarılması və s.</a:t>
          </a:r>
          <a:endParaRPr lang="en-US" sz="18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347978" y="2729323"/>
        <a:ext cx="1657117" cy="1012082"/>
      </dsp:txXfrm>
    </dsp:sp>
    <dsp:sp modelId="{C492CB7F-FB32-4D1D-BF12-EB826C15478A}">
      <dsp:nvSpPr>
        <dsp:cNvPr id="0" name=""/>
        <dsp:cNvSpPr/>
      </dsp:nvSpPr>
      <dsp:spPr>
        <a:xfrm>
          <a:off x="4541567" y="3023"/>
          <a:ext cx="2150113" cy="1075056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bg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Xora əleyhinə müalicələr</a:t>
          </a:r>
          <a:endParaRPr lang="ru-RU" sz="2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73054" y="34510"/>
        <a:ext cx="2087139" cy="1012082"/>
      </dsp:txXfrm>
    </dsp:sp>
    <dsp:sp modelId="{CACC50E2-A547-407D-8C3D-E69656DBC053}">
      <dsp:nvSpPr>
        <dsp:cNvPr id="0" name=""/>
        <dsp:cNvSpPr/>
      </dsp:nvSpPr>
      <dsp:spPr>
        <a:xfrm>
          <a:off x="7229209" y="3023"/>
          <a:ext cx="2150113" cy="1075056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bg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2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Ağırlaşmaların müalicəsi</a:t>
          </a:r>
          <a:endParaRPr lang="en-US" sz="22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60696" y="34510"/>
        <a:ext cx="2087139" cy="1012082"/>
      </dsp:txXfrm>
    </dsp:sp>
    <dsp:sp modelId="{534F60FD-5579-4501-97A0-00AD260EEFB5}">
      <dsp:nvSpPr>
        <dsp:cNvPr id="0" name=""/>
        <dsp:cNvSpPr/>
      </dsp:nvSpPr>
      <dsp:spPr>
        <a:xfrm>
          <a:off x="7444220" y="1078080"/>
          <a:ext cx="215011" cy="8062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6292"/>
              </a:lnTo>
              <a:lnTo>
                <a:pt x="215011" y="80629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719B0B-9E9E-4D74-AA30-F14E450F94E3}">
      <dsp:nvSpPr>
        <dsp:cNvPr id="0" name=""/>
        <dsp:cNvSpPr/>
      </dsp:nvSpPr>
      <dsp:spPr>
        <a:xfrm>
          <a:off x="7659232" y="1346844"/>
          <a:ext cx="1720091" cy="10750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qanaxmalarda konservativ-endoskopik müalicələr</a:t>
          </a:r>
          <a:endParaRPr lang="en-US" sz="18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90719" y="1378331"/>
        <a:ext cx="1657117" cy="1012082"/>
      </dsp:txXfrm>
    </dsp:sp>
    <dsp:sp modelId="{F69373AF-89B7-4B42-B216-50377FFD5C65}">
      <dsp:nvSpPr>
        <dsp:cNvPr id="0" name=""/>
        <dsp:cNvSpPr/>
      </dsp:nvSpPr>
      <dsp:spPr>
        <a:xfrm>
          <a:off x="7444220" y="1078080"/>
          <a:ext cx="215011" cy="215011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0113"/>
              </a:lnTo>
              <a:lnTo>
                <a:pt x="215011" y="215011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6CB630-D305-49D4-A1A9-6A0847FB4F61}">
      <dsp:nvSpPr>
        <dsp:cNvPr id="0" name=""/>
        <dsp:cNvSpPr/>
      </dsp:nvSpPr>
      <dsp:spPr>
        <a:xfrm>
          <a:off x="7659232" y="2690666"/>
          <a:ext cx="1720091" cy="10750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perforasiyada örtmə və ya rezeksiya</a:t>
          </a:r>
          <a:endParaRPr lang="en-US" sz="18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90719" y="2722153"/>
        <a:ext cx="1657117" cy="1012082"/>
      </dsp:txXfrm>
    </dsp:sp>
    <dsp:sp modelId="{E126256E-82B5-449D-9F16-D8854A4E5E2F}">
      <dsp:nvSpPr>
        <dsp:cNvPr id="0" name=""/>
        <dsp:cNvSpPr/>
      </dsp:nvSpPr>
      <dsp:spPr>
        <a:xfrm>
          <a:off x="7444220" y="1078080"/>
          <a:ext cx="215011" cy="34939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493935"/>
              </a:lnTo>
              <a:lnTo>
                <a:pt x="215011" y="34939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2D18B3-61D4-40B5-B577-F19C07C9F02A}">
      <dsp:nvSpPr>
        <dsp:cNvPr id="0" name=""/>
        <dsp:cNvSpPr/>
      </dsp:nvSpPr>
      <dsp:spPr>
        <a:xfrm>
          <a:off x="7659232" y="4034487"/>
          <a:ext cx="1720091" cy="107505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800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rPr>
            <a:t>penetrasiya və fistullarda rezeksiya</a:t>
          </a:r>
          <a:endParaRPr lang="en-US" sz="1800" i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690719" y="4065974"/>
        <a:ext cx="1657117" cy="101208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A4FC59-93E4-DD45-A21F-068BFA08D177}">
      <dsp:nvSpPr>
        <dsp:cNvPr id="0" name=""/>
        <dsp:cNvSpPr/>
      </dsp:nvSpPr>
      <dsp:spPr>
        <a:xfrm>
          <a:off x="9269" y="708185"/>
          <a:ext cx="2770405" cy="1895996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Pilorik sfinkterin olmaması və ya funksiyasının pozulması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4801" y="763717"/>
        <a:ext cx="2659341" cy="1784932"/>
      </dsp:txXfrm>
    </dsp:sp>
    <dsp:sp modelId="{84DED808-5F50-BF43-A36F-6D6B0F904DEF}">
      <dsp:nvSpPr>
        <dsp:cNvPr id="0" name=""/>
        <dsp:cNvSpPr/>
      </dsp:nvSpPr>
      <dsp:spPr>
        <a:xfrm>
          <a:off x="3056715" y="1312653"/>
          <a:ext cx="587326" cy="6870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3056715" y="1450065"/>
        <a:ext cx="411128" cy="412236"/>
      </dsp:txXfrm>
    </dsp:sp>
    <dsp:sp modelId="{FC7605C7-8A57-0946-AB2F-4444AB22C77B}">
      <dsp:nvSpPr>
        <dsp:cNvPr id="0" name=""/>
        <dsp:cNvSpPr/>
      </dsp:nvSpPr>
      <dsp:spPr>
        <a:xfrm>
          <a:off x="3887837" y="708185"/>
          <a:ext cx="2770405" cy="1895996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12bb möhtəviyyatının və tərkibindəki öd turşularının mədəyə keçməsi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943369" y="763717"/>
        <a:ext cx="2659341" cy="1784932"/>
      </dsp:txXfrm>
    </dsp:sp>
    <dsp:sp modelId="{9C98F4F9-E0B0-C043-8B33-BE74A0630C59}">
      <dsp:nvSpPr>
        <dsp:cNvPr id="0" name=""/>
        <dsp:cNvSpPr/>
      </dsp:nvSpPr>
      <dsp:spPr>
        <a:xfrm>
          <a:off x="6935283" y="1312653"/>
          <a:ext cx="587326" cy="68706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900" kern="1200"/>
        </a:p>
      </dsp:txBody>
      <dsp:txXfrm>
        <a:off x="6935283" y="1450065"/>
        <a:ext cx="411128" cy="412236"/>
      </dsp:txXfrm>
    </dsp:sp>
    <dsp:sp modelId="{267AAF29-B6CC-1540-A0C8-63F2B451D4CA}">
      <dsp:nvSpPr>
        <dsp:cNvPr id="0" name=""/>
        <dsp:cNvSpPr/>
      </dsp:nvSpPr>
      <dsp:spPr>
        <a:xfrm>
          <a:off x="7766405" y="708185"/>
          <a:ext cx="2770405" cy="1895996"/>
        </a:xfrm>
        <a:prstGeom prst="roundRect">
          <a:avLst>
            <a:gd name="adj" fmla="val 10000"/>
          </a:avLst>
        </a:prstGeom>
        <a:solidFill>
          <a:schemeClr val="accent5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Mədənin selikli qişasını zədələnməsi</a:t>
          </a:r>
          <a:endParaRPr lang="en-US" sz="240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821937" y="763717"/>
        <a:ext cx="2659341" cy="178493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D42471-FFDA-4404-9338-C920AA9CC9A7}">
      <dsp:nvSpPr>
        <dsp:cNvPr id="0" name=""/>
        <dsp:cNvSpPr/>
      </dsp:nvSpPr>
      <dsp:spPr>
        <a:xfrm>
          <a:off x="992" y="677829"/>
          <a:ext cx="3611562" cy="1805781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Konservativ müalicə (yüngül formalarda)</a:t>
          </a:r>
          <a:r>
            <a:rPr lang="az-Latn-AZ" sz="32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: </a:t>
          </a: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882" y="730719"/>
        <a:ext cx="3505782" cy="1700001"/>
      </dsp:txXfrm>
    </dsp:sp>
    <dsp:sp modelId="{38F0F3D3-50BF-4839-9CD0-B1495B6BB811}">
      <dsp:nvSpPr>
        <dsp:cNvPr id="0" name=""/>
        <dsp:cNvSpPr/>
      </dsp:nvSpPr>
      <dsp:spPr>
        <a:xfrm>
          <a:off x="362148" y="2483610"/>
          <a:ext cx="361156" cy="13543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54335"/>
              </a:lnTo>
              <a:lnTo>
                <a:pt x="361156" y="13543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B79EA8-0158-41ED-BBAD-4D2D6A178E83}">
      <dsp:nvSpPr>
        <dsp:cNvPr id="0" name=""/>
        <dsp:cNvSpPr/>
      </dsp:nvSpPr>
      <dsp:spPr>
        <a:xfrm>
          <a:off x="723304" y="2935056"/>
          <a:ext cx="2889249" cy="1805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tez-tez qida qəbulu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antasidlər (sukralfat və s)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öd-turşuları tutucuları (xolesteramin)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ödün toksikliyini azaldanlar (ursodezokisxol turşusu)</a:t>
          </a:r>
          <a:endParaRPr lang="en-US" sz="17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76194" y="2987946"/>
        <a:ext cx="2783469" cy="1700001"/>
      </dsp:txXfrm>
    </dsp:sp>
    <dsp:sp modelId="{DE0EFA42-DFBA-4427-BAAA-AFDD6321181F}">
      <dsp:nvSpPr>
        <dsp:cNvPr id="0" name=""/>
        <dsp:cNvSpPr/>
      </dsp:nvSpPr>
      <dsp:spPr>
        <a:xfrm>
          <a:off x="4515445" y="677829"/>
          <a:ext cx="3611562" cy="1805781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2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Cərrahi müalicə (ağır formalarda)</a:t>
          </a:r>
          <a:r>
            <a:rPr lang="az-Latn-AZ" sz="32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:</a:t>
          </a:r>
        </a:p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2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68335" y="730719"/>
        <a:ext cx="3505782" cy="1700001"/>
      </dsp:txXfrm>
    </dsp:sp>
    <dsp:sp modelId="{AAC24881-A53B-4C7A-B254-5458113189EB}">
      <dsp:nvSpPr>
        <dsp:cNvPr id="0" name=""/>
        <dsp:cNvSpPr/>
      </dsp:nvSpPr>
      <dsp:spPr>
        <a:xfrm>
          <a:off x="4876601" y="2483610"/>
          <a:ext cx="361156" cy="13543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54335"/>
              </a:lnTo>
              <a:lnTo>
                <a:pt x="361156" y="135433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B5A22E-056A-437C-954D-411B64E605FC}">
      <dsp:nvSpPr>
        <dsp:cNvPr id="0" name=""/>
        <dsp:cNvSpPr/>
      </dsp:nvSpPr>
      <dsp:spPr>
        <a:xfrm>
          <a:off x="5237757" y="2935056"/>
          <a:ext cx="2889249" cy="180578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17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Qastroenteroanastomozu Roux-en-Y tipli  (45-60 sm) anastomoza çevirməkdir. </a:t>
          </a:r>
          <a:endParaRPr lang="en-US" sz="1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90647" y="2987946"/>
        <a:ext cx="2783469" cy="170000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F0CF57-D74E-9B4F-88C4-02BBE96D0BEC}">
      <dsp:nvSpPr>
        <dsp:cNvPr id="0" name=""/>
        <dsp:cNvSpPr/>
      </dsp:nvSpPr>
      <dsp:spPr>
        <a:xfrm>
          <a:off x="7214841" y="2619731"/>
          <a:ext cx="1025116" cy="487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464"/>
              </a:lnTo>
              <a:lnTo>
                <a:pt x="1025116" y="332464"/>
              </a:lnTo>
              <a:lnTo>
                <a:pt x="1025116" y="48786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4B9466-067D-234E-898F-2F438F44A56C}">
      <dsp:nvSpPr>
        <dsp:cNvPr id="0" name=""/>
        <dsp:cNvSpPr/>
      </dsp:nvSpPr>
      <dsp:spPr>
        <a:xfrm>
          <a:off x="6189724" y="2619731"/>
          <a:ext cx="1025116" cy="487862"/>
        </a:xfrm>
        <a:custGeom>
          <a:avLst/>
          <a:gdLst/>
          <a:ahLst/>
          <a:cxnLst/>
          <a:rect l="0" t="0" r="0" b="0"/>
          <a:pathLst>
            <a:path>
              <a:moveTo>
                <a:pt x="1025116" y="0"/>
              </a:moveTo>
              <a:lnTo>
                <a:pt x="1025116" y="332464"/>
              </a:lnTo>
              <a:lnTo>
                <a:pt x="0" y="332464"/>
              </a:lnTo>
              <a:lnTo>
                <a:pt x="0" y="48786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BD4AB5-C947-2748-9E66-E44B0A3AA630}">
      <dsp:nvSpPr>
        <dsp:cNvPr id="0" name=""/>
        <dsp:cNvSpPr/>
      </dsp:nvSpPr>
      <dsp:spPr>
        <a:xfrm>
          <a:off x="5164607" y="1066678"/>
          <a:ext cx="2050233" cy="487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464"/>
              </a:lnTo>
              <a:lnTo>
                <a:pt x="2050233" y="332464"/>
              </a:lnTo>
              <a:lnTo>
                <a:pt x="2050233" y="4878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E436C4-6C5E-2246-86B9-EF2906F1EFAE}">
      <dsp:nvSpPr>
        <dsp:cNvPr id="0" name=""/>
        <dsp:cNvSpPr/>
      </dsp:nvSpPr>
      <dsp:spPr>
        <a:xfrm>
          <a:off x="3114373" y="2619731"/>
          <a:ext cx="1025116" cy="487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464"/>
              </a:lnTo>
              <a:lnTo>
                <a:pt x="1025116" y="332464"/>
              </a:lnTo>
              <a:lnTo>
                <a:pt x="1025116" y="48786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C9718C-EE2F-9945-A494-987432A8234F}">
      <dsp:nvSpPr>
        <dsp:cNvPr id="0" name=""/>
        <dsp:cNvSpPr/>
      </dsp:nvSpPr>
      <dsp:spPr>
        <a:xfrm>
          <a:off x="2089256" y="2619731"/>
          <a:ext cx="1025116" cy="487862"/>
        </a:xfrm>
        <a:custGeom>
          <a:avLst/>
          <a:gdLst/>
          <a:ahLst/>
          <a:cxnLst/>
          <a:rect l="0" t="0" r="0" b="0"/>
          <a:pathLst>
            <a:path>
              <a:moveTo>
                <a:pt x="1025116" y="0"/>
              </a:moveTo>
              <a:lnTo>
                <a:pt x="1025116" y="332464"/>
              </a:lnTo>
              <a:lnTo>
                <a:pt x="0" y="332464"/>
              </a:lnTo>
              <a:lnTo>
                <a:pt x="0" y="48786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A82E5D-C789-3B40-9BC0-911FFADB138B}">
      <dsp:nvSpPr>
        <dsp:cNvPr id="0" name=""/>
        <dsp:cNvSpPr/>
      </dsp:nvSpPr>
      <dsp:spPr>
        <a:xfrm>
          <a:off x="3114373" y="1066678"/>
          <a:ext cx="2050233" cy="487862"/>
        </a:xfrm>
        <a:custGeom>
          <a:avLst/>
          <a:gdLst/>
          <a:ahLst/>
          <a:cxnLst/>
          <a:rect l="0" t="0" r="0" b="0"/>
          <a:pathLst>
            <a:path>
              <a:moveTo>
                <a:pt x="2050233" y="0"/>
              </a:moveTo>
              <a:lnTo>
                <a:pt x="2050233" y="332464"/>
              </a:lnTo>
              <a:lnTo>
                <a:pt x="0" y="332464"/>
              </a:lnTo>
              <a:lnTo>
                <a:pt x="0" y="48786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F6D4C1-578F-4F4B-8215-16635511BFE3}">
      <dsp:nvSpPr>
        <dsp:cNvPr id="0" name=""/>
        <dsp:cNvSpPr/>
      </dsp:nvSpPr>
      <dsp:spPr>
        <a:xfrm>
          <a:off x="4325875" y="1489"/>
          <a:ext cx="1677464" cy="10651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E614FE-7206-FA4A-94A3-D17BD047C86E}">
      <dsp:nvSpPr>
        <dsp:cNvPr id="0" name=""/>
        <dsp:cNvSpPr/>
      </dsp:nvSpPr>
      <dsp:spPr>
        <a:xfrm>
          <a:off x="4512260" y="178554"/>
          <a:ext cx="1677464" cy="10651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u="sng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Təsnifatı</a:t>
          </a:r>
          <a:endParaRPr lang="en-US" sz="2400" b="1" i="1" u="sng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543458" y="209752"/>
        <a:ext cx="1615068" cy="1002793"/>
      </dsp:txXfrm>
    </dsp:sp>
    <dsp:sp modelId="{F325C0CF-79B7-D44D-BC9F-48B2216EB33E}">
      <dsp:nvSpPr>
        <dsp:cNvPr id="0" name=""/>
        <dsp:cNvSpPr/>
      </dsp:nvSpPr>
      <dsp:spPr>
        <a:xfrm>
          <a:off x="1950632" y="1554541"/>
          <a:ext cx="2327481" cy="10651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261654-0F97-F548-90D3-75B4BAD74E9E}">
      <dsp:nvSpPr>
        <dsp:cNvPr id="0" name=""/>
        <dsp:cNvSpPr/>
      </dsp:nvSpPr>
      <dsp:spPr>
        <a:xfrm>
          <a:off x="2137017" y="1731606"/>
          <a:ext cx="2327481" cy="10651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Mexanizminə</a:t>
          </a:r>
          <a:r>
            <a:rPr lang="en-US" sz="2400" b="1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4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168215" y="1762804"/>
        <a:ext cx="2265085" cy="1002793"/>
      </dsp:txXfrm>
    </dsp:sp>
    <dsp:sp modelId="{539B76A5-70A4-1D4E-B2EA-3A1E48013BC3}">
      <dsp:nvSpPr>
        <dsp:cNvPr id="0" name=""/>
        <dsp:cNvSpPr/>
      </dsp:nvSpPr>
      <dsp:spPr>
        <a:xfrm>
          <a:off x="1250524" y="3107593"/>
          <a:ext cx="1677464" cy="10651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220B75-A2E4-0845-B08D-8B44214F7EAA}">
      <dsp:nvSpPr>
        <dsp:cNvPr id="0" name=""/>
        <dsp:cNvSpPr/>
      </dsp:nvSpPr>
      <dsp:spPr>
        <a:xfrm>
          <a:off x="1436909" y="3284659"/>
          <a:ext cx="1677464" cy="10651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Erkən</a:t>
          </a:r>
          <a:endParaRPr lang="en-US" sz="2400" b="0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468107" y="3315857"/>
        <a:ext cx="1615068" cy="1002793"/>
      </dsp:txXfrm>
    </dsp:sp>
    <dsp:sp modelId="{E4E4A946-B297-1747-BAB3-B38441677B12}">
      <dsp:nvSpPr>
        <dsp:cNvPr id="0" name=""/>
        <dsp:cNvSpPr/>
      </dsp:nvSpPr>
      <dsp:spPr>
        <a:xfrm>
          <a:off x="3300758" y="3107593"/>
          <a:ext cx="1677464" cy="10651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FCD63B-FB98-9F4E-AACB-95ACD1BB8EBE}">
      <dsp:nvSpPr>
        <dsp:cNvPr id="0" name=""/>
        <dsp:cNvSpPr/>
      </dsp:nvSpPr>
      <dsp:spPr>
        <a:xfrm>
          <a:off x="3487143" y="3284659"/>
          <a:ext cx="1677464" cy="10651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Gec</a:t>
          </a:r>
          <a:endParaRPr lang="en-US" sz="2400" b="0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518341" y="3315857"/>
        <a:ext cx="1615068" cy="1002793"/>
      </dsp:txXfrm>
    </dsp:sp>
    <dsp:sp modelId="{8C0E5AC2-A13C-9F4E-B0B4-34DD4C3B35DE}">
      <dsp:nvSpPr>
        <dsp:cNvPr id="0" name=""/>
        <dsp:cNvSpPr/>
      </dsp:nvSpPr>
      <dsp:spPr>
        <a:xfrm>
          <a:off x="6051100" y="1554541"/>
          <a:ext cx="2327481" cy="10651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DC1469-1BC6-B442-BDB1-D4DAC3C91438}">
      <dsp:nvSpPr>
        <dsp:cNvPr id="0" name=""/>
        <dsp:cNvSpPr/>
      </dsp:nvSpPr>
      <dsp:spPr>
        <a:xfrm>
          <a:off x="6237485" y="1731606"/>
          <a:ext cx="2327481" cy="10651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Gedişinə</a:t>
          </a:r>
          <a:r>
            <a:rPr lang="en-US" sz="2400" b="1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400" b="1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268683" y="1762804"/>
        <a:ext cx="2265085" cy="1002793"/>
      </dsp:txXfrm>
    </dsp:sp>
    <dsp:sp modelId="{FCFB7BEE-F7E0-834D-B217-4916FF6D203D}">
      <dsp:nvSpPr>
        <dsp:cNvPr id="0" name=""/>
        <dsp:cNvSpPr/>
      </dsp:nvSpPr>
      <dsp:spPr>
        <a:xfrm>
          <a:off x="5350992" y="3107593"/>
          <a:ext cx="1677464" cy="10651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9B9AE5-EBE6-D942-AC4D-DA785D1EF447}">
      <dsp:nvSpPr>
        <dsp:cNvPr id="0" name=""/>
        <dsp:cNvSpPr/>
      </dsp:nvSpPr>
      <dsp:spPr>
        <a:xfrm>
          <a:off x="5537377" y="3284659"/>
          <a:ext cx="1677464" cy="10651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Tədricən</a:t>
          </a:r>
          <a:r>
            <a:rPr lang="en-US" sz="2400" b="0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0" i="1" u="none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düzələn</a:t>
          </a:r>
          <a:endParaRPr lang="en-US" sz="2400" b="0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568575" y="3315857"/>
        <a:ext cx="1615068" cy="1002793"/>
      </dsp:txXfrm>
    </dsp:sp>
    <dsp:sp modelId="{E192CC31-EB44-984E-88D8-A71588ED3B8F}">
      <dsp:nvSpPr>
        <dsp:cNvPr id="0" name=""/>
        <dsp:cNvSpPr/>
      </dsp:nvSpPr>
      <dsp:spPr>
        <a:xfrm>
          <a:off x="7401226" y="3107593"/>
          <a:ext cx="1677464" cy="10651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F20C3A-7B17-2D4A-B72A-E0E7F41D556A}">
      <dsp:nvSpPr>
        <dsp:cNvPr id="0" name=""/>
        <dsp:cNvSpPr/>
      </dsp:nvSpPr>
      <dsp:spPr>
        <a:xfrm>
          <a:off x="7587611" y="3284659"/>
          <a:ext cx="1677464" cy="10651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1" u="none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 davam edən</a:t>
          </a:r>
          <a:endParaRPr lang="en-US" sz="2400" b="0" i="1" u="none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618809" y="3315857"/>
        <a:ext cx="1615068" cy="100279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F0CF57-D74E-9B4F-88C4-02BBE96D0BEC}">
      <dsp:nvSpPr>
        <dsp:cNvPr id="0" name=""/>
        <dsp:cNvSpPr/>
      </dsp:nvSpPr>
      <dsp:spPr>
        <a:xfrm>
          <a:off x="7861311" y="2861085"/>
          <a:ext cx="1059817" cy="4739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320"/>
              </a:lnTo>
              <a:lnTo>
                <a:pt x="1059817" y="304320"/>
              </a:lnTo>
              <a:lnTo>
                <a:pt x="1059817" y="47398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4B9466-067D-234E-898F-2F438F44A56C}">
      <dsp:nvSpPr>
        <dsp:cNvPr id="0" name=""/>
        <dsp:cNvSpPr/>
      </dsp:nvSpPr>
      <dsp:spPr>
        <a:xfrm>
          <a:off x="6742100" y="2861085"/>
          <a:ext cx="1119211" cy="532642"/>
        </a:xfrm>
        <a:custGeom>
          <a:avLst/>
          <a:gdLst/>
          <a:ahLst/>
          <a:cxnLst/>
          <a:rect l="0" t="0" r="0" b="0"/>
          <a:pathLst>
            <a:path>
              <a:moveTo>
                <a:pt x="1119211" y="0"/>
              </a:moveTo>
              <a:lnTo>
                <a:pt x="1119211" y="362980"/>
              </a:lnTo>
              <a:lnTo>
                <a:pt x="0" y="362980"/>
              </a:lnTo>
              <a:lnTo>
                <a:pt x="0" y="53264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BD4AB5-C947-2748-9E66-E44B0A3AA630}">
      <dsp:nvSpPr>
        <dsp:cNvPr id="0" name=""/>
        <dsp:cNvSpPr/>
      </dsp:nvSpPr>
      <dsp:spPr>
        <a:xfrm>
          <a:off x="5622889" y="1165481"/>
          <a:ext cx="2238422" cy="5326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2980"/>
              </a:lnTo>
              <a:lnTo>
                <a:pt x="2238422" y="362980"/>
              </a:lnTo>
              <a:lnTo>
                <a:pt x="2238422" y="5326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E436C4-6C5E-2246-86B9-EF2906F1EFAE}">
      <dsp:nvSpPr>
        <dsp:cNvPr id="0" name=""/>
        <dsp:cNvSpPr/>
      </dsp:nvSpPr>
      <dsp:spPr>
        <a:xfrm>
          <a:off x="3384467" y="2861085"/>
          <a:ext cx="1119211" cy="5326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62980"/>
              </a:lnTo>
              <a:lnTo>
                <a:pt x="1119211" y="362980"/>
              </a:lnTo>
              <a:lnTo>
                <a:pt x="1119211" y="53264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C9718C-EE2F-9945-A494-987432A8234F}">
      <dsp:nvSpPr>
        <dsp:cNvPr id="0" name=""/>
        <dsp:cNvSpPr/>
      </dsp:nvSpPr>
      <dsp:spPr>
        <a:xfrm>
          <a:off x="2265256" y="2861085"/>
          <a:ext cx="1119211" cy="532642"/>
        </a:xfrm>
        <a:custGeom>
          <a:avLst/>
          <a:gdLst/>
          <a:ahLst/>
          <a:cxnLst/>
          <a:rect l="0" t="0" r="0" b="0"/>
          <a:pathLst>
            <a:path>
              <a:moveTo>
                <a:pt x="1119211" y="0"/>
              </a:moveTo>
              <a:lnTo>
                <a:pt x="1119211" y="362980"/>
              </a:lnTo>
              <a:lnTo>
                <a:pt x="0" y="362980"/>
              </a:lnTo>
              <a:lnTo>
                <a:pt x="0" y="532642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A82E5D-C789-3B40-9BC0-911FFADB138B}">
      <dsp:nvSpPr>
        <dsp:cNvPr id="0" name=""/>
        <dsp:cNvSpPr/>
      </dsp:nvSpPr>
      <dsp:spPr>
        <a:xfrm>
          <a:off x="3384467" y="1165481"/>
          <a:ext cx="2238422" cy="532642"/>
        </a:xfrm>
        <a:custGeom>
          <a:avLst/>
          <a:gdLst/>
          <a:ahLst/>
          <a:cxnLst/>
          <a:rect l="0" t="0" r="0" b="0"/>
          <a:pathLst>
            <a:path>
              <a:moveTo>
                <a:pt x="2238422" y="0"/>
              </a:moveTo>
              <a:lnTo>
                <a:pt x="2238422" y="362980"/>
              </a:lnTo>
              <a:lnTo>
                <a:pt x="0" y="362980"/>
              </a:lnTo>
              <a:lnTo>
                <a:pt x="0" y="5326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F6D4C1-578F-4F4B-8215-16635511BFE3}">
      <dsp:nvSpPr>
        <dsp:cNvPr id="0" name=""/>
        <dsp:cNvSpPr/>
      </dsp:nvSpPr>
      <dsp:spPr>
        <a:xfrm>
          <a:off x="4707171" y="2519"/>
          <a:ext cx="1831436" cy="1162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E614FE-7206-FA4A-94A3-D17BD047C86E}">
      <dsp:nvSpPr>
        <dsp:cNvPr id="0" name=""/>
        <dsp:cNvSpPr/>
      </dsp:nvSpPr>
      <dsp:spPr>
        <a:xfrm>
          <a:off x="4910664" y="195837"/>
          <a:ext cx="1831436" cy="1162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u="sng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Təsnifatı</a:t>
          </a:r>
          <a:endParaRPr lang="en-US" sz="2400" b="1" i="1" u="sng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944726" y="229899"/>
        <a:ext cx="1763312" cy="1094838"/>
      </dsp:txXfrm>
    </dsp:sp>
    <dsp:sp modelId="{F325C0CF-79B7-D44D-BC9F-48B2216EB33E}">
      <dsp:nvSpPr>
        <dsp:cNvPr id="0" name=""/>
        <dsp:cNvSpPr/>
      </dsp:nvSpPr>
      <dsp:spPr>
        <a:xfrm>
          <a:off x="2113908" y="1698123"/>
          <a:ext cx="2541117" cy="1162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261654-0F97-F548-90D3-75B4BAD74E9E}">
      <dsp:nvSpPr>
        <dsp:cNvPr id="0" name=""/>
        <dsp:cNvSpPr/>
      </dsp:nvSpPr>
      <dsp:spPr>
        <a:xfrm>
          <a:off x="2317401" y="1891442"/>
          <a:ext cx="2541117" cy="1162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Səbəbinə</a:t>
          </a:r>
          <a:r>
            <a:rPr lang="en-US" sz="2400" b="1" i="1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400" b="1" i="1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mexanizminə</a:t>
          </a:r>
          <a:r>
            <a:rPr lang="en-US" sz="2400" b="1" i="1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400" b="1" i="1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351463" y="1925504"/>
        <a:ext cx="2472993" cy="1094838"/>
      </dsp:txXfrm>
    </dsp:sp>
    <dsp:sp modelId="{539B76A5-70A4-1D4E-B2EA-3A1E48013BC3}">
      <dsp:nvSpPr>
        <dsp:cNvPr id="0" name=""/>
        <dsp:cNvSpPr/>
      </dsp:nvSpPr>
      <dsp:spPr>
        <a:xfrm>
          <a:off x="1349538" y="3393728"/>
          <a:ext cx="1831436" cy="1162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220B75-A2E4-0845-B08D-8B44214F7EAA}">
      <dsp:nvSpPr>
        <dsp:cNvPr id="0" name=""/>
        <dsp:cNvSpPr/>
      </dsp:nvSpPr>
      <dsp:spPr>
        <a:xfrm>
          <a:off x="1553031" y="3587046"/>
          <a:ext cx="1831436" cy="1162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0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obstruktiv (mexaniki)</a:t>
          </a:r>
          <a:endParaRPr lang="en-US" sz="2400" b="0" i="0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587093" y="3621108"/>
        <a:ext cx="1763312" cy="1094838"/>
      </dsp:txXfrm>
    </dsp:sp>
    <dsp:sp modelId="{E4E4A946-B297-1747-BAB3-B38441677B12}">
      <dsp:nvSpPr>
        <dsp:cNvPr id="0" name=""/>
        <dsp:cNvSpPr/>
      </dsp:nvSpPr>
      <dsp:spPr>
        <a:xfrm>
          <a:off x="3587960" y="3393728"/>
          <a:ext cx="1831436" cy="1162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FCD63B-FB98-9F4E-AACB-95ACD1BB8EBE}">
      <dsp:nvSpPr>
        <dsp:cNvPr id="0" name=""/>
        <dsp:cNvSpPr/>
      </dsp:nvSpPr>
      <dsp:spPr>
        <a:xfrm>
          <a:off x="3791453" y="3587046"/>
          <a:ext cx="1831436" cy="1162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0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qeyri-obstruktiv (funksional)</a:t>
          </a:r>
          <a:endParaRPr lang="en-US" sz="2400" b="0" i="0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825515" y="3621108"/>
        <a:ext cx="1763312" cy="1094838"/>
      </dsp:txXfrm>
    </dsp:sp>
    <dsp:sp modelId="{8C0E5AC2-A13C-9F4E-B0B4-34DD4C3B35DE}">
      <dsp:nvSpPr>
        <dsp:cNvPr id="0" name=""/>
        <dsp:cNvSpPr/>
      </dsp:nvSpPr>
      <dsp:spPr>
        <a:xfrm>
          <a:off x="6590752" y="1698123"/>
          <a:ext cx="2541117" cy="1162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DC1469-1BC6-B442-BDB1-D4DAC3C91438}">
      <dsp:nvSpPr>
        <dsp:cNvPr id="0" name=""/>
        <dsp:cNvSpPr/>
      </dsp:nvSpPr>
      <dsp:spPr>
        <a:xfrm>
          <a:off x="6794245" y="1891442"/>
          <a:ext cx="2541117" cy="1162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Gedişinə</a:t>
          </a:r>
          <a:r>
            <a:rPr lang="en-US" sz="2400" b="1" i="1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1" u="none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400" b="1" i="1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828307" y="1925504"/>
        <a:ext cx="2472993" cy="1094838"/>
      </dsp:txXfrm>
    </dsp:sp>
    <dsp:sp modelId="{FCFB7BEE-F7E0-834D-B217-4916FF6D203D}">
      <dsp:nvSpPr>
        <dsp:cNvPr id="0" name=""/>
        <dsp:cNvSpPr/>
      </dsp:nvSpPr>
      <dsp:spPr>
        <a:xfrm>
          <a:off x="5826382" y="3393728"/>
          <a:ext cx="1831436" cy="1162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9B9AE5-EBE6-D942-AC4D-DA785D1EF447}">
      <dsp:nvSpPr>
        <dsp:cNvPr id="0" name=""/>
        <dsp:cNvSpPr/>
      </dsp:nvSpPr>
      <dsp:spPr>
        <a:xfrm>
          <a:off x="6029875" y="3587046"/>
          <a:ext cx="1831436" cy="1162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0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kəskin və xroniki</a:t>
          </a:r>
          <a:endParaRPr lang="en-US" sz="2400" b="0" i="0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6063937" y="3621108"/>
        <a:ext cx="1763312" cy="1094838"/>
      </dsp:txXfrm>
    </dsp:sp>
    <dsp:sp modelId="{E192CC31-EB44-984E-88D8-A71588ED3B8F}">
      <dsp:nvSpPr>
        <dsp:cNvPr id="0" name=""/>
        <dsp:cNvSpPr/>
      </dsp:nvSpPr>
      <dsp:spPr>
        <a:xfrm>
          <a:off x="8005411" y="3335068"/>
          <a:ext cx="1831436" cy="11629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7F20C3A-7B17-2D4A-B72A-E0E7F41D556A}">
      <dsp:nvSpPr>
        <dsp:cNvPr id="0" name=""/>
        <dsp:cNvSpPr/>
      </dsp:nvSpPr>
      <dsp:spPr>
        <a:xfrm>
          <a:off x="8208904" y="3528387"/>
          <a:ext cx="1831436" cy="11629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2400" b="0" i="0" u="none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tədricən düzələn və davam edən</a:t>
          </a:r>
          <a:endParaRPr lang="en-US" sz="2400" b="0" i="0" u="none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8242966" y="3562449"/>
        <a:ext cx="1763312" cy="109483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27C5F9-E6A9-BE4C-92E0-D5E18C54DA56}">
      <dsp:nvSpPr>
        <dsp:cNvPr id="0" name=""/>
        <dsp:cNvSpPr/>
      </dsp:nvSpPr>
      <dsp:spPr>
        <a:xfrm>
          <a:off x="3742449" y="2140998"/>
          <a:ext cx="2839212" cy="2839212"/>
        </a:xfrm>
        <a:prstGeom prst="ellipse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1" u="sng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Qastrostaz</a:t>
          </a:r>
          <a:endParaRPr lang="en-US" sz="2800" b="1" i="1" u="sng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158242" y="2556791"/>
        <a:ext cx="2007626" cy="2007626"/>
      </dsp:txXfrm>
    </dsp:sp>
    <dsp:sp modelId="{E827C7B7-127F-434E-8403-6B0BDF5B958D}">
      <dsp:nvSpPr>
        <dsp:cNvPr id="0" name=""/>
        <dsp:cNvSpPr/>
      </dsp:nvSpPr>
      <dsp:spPr>
        <a:xfrm rot="12947212">
          <a:off x="1566673" y="1672089"/>
          <a:ext cx="2662493" cy="45012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75FC49-7B46-0E4D-9E0A-E05BC4325352}">
      <dsp:nvSpPr>
        <dsp:cNvPr id="0" name=""/>
        <dsp:cNvSpPr/>
      </dsp:nvSpPr>
      <dsp:spPr>
        <a:xfrm>
          <a:off x="376336" y="3992"/>
          <a:ext cx="2697251" cy="2157801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b="1" i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Mexaniki səbəblər </a:t>
          </a:r>
          <a:endParaRPr lang="en-US" sz="3600" b="1" i="1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39536" y="67192"/>
        <a:ext cx="2570851" cy="2031401"/>
      </dsp:txXfrm>
    </dsp:sp>
    <dsp:sp modelId="{9D40F525-EC71-F748-BEA3-D8589ABE2488}">
      <dsp:nvSpPr>
        <dsp:cNvPr id="0" name=""/>
        <dsp:cNvSpPr/>
      </dsp:nvSpPr>
      <dsp:spPr>
        <a:xfrm rot="19540409">
          <a:off x="6118263" y="1693184"/>
          <a:ext cx="2810633" cy="458575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2F9466-1B58-6C48-B358-D38AE64074A5}">
      <dsp:nvSpPr>
        <dsp:cNvPr id="0" name=""/>
        <dsp:cNvSpPr/>
      </dsp:nvSpPr>
      <dsp:spPr>
        <a:xfrm>
          <a:off x="7442012" y="3992"/>
          <a:ext cx="2697251" cy="2157801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z-Latn-AZ" sz="3600" b="1" i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Funksional səbəblər </a:t>
          </a:r>
          <a:endParaRPr lang="en-US" sz="3600" b="1" i="1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505212" y="67192"/>
        <a:ext cx="2570851" cy="20314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488852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19536" y="1700808"/>
            <a:ext cx="10515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81060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746254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178145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35239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998393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742247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90674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27231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842436921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00623208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Asst.</a:t>
            </a:r>
            <a:r>
              <a:rPr lang="az-Latn-AZ" sz="14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M. Mahmudov, Dr. N. Süleymanova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6439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Əməliyyatdan sonrakı</a:t>
            </a:r>
          </a:p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ağırlaşmalar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356" y="-67958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64676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135560" y="1268414"/>
            <a:ext cx="7952556" cy="1470025"/>
          </a:xfrm>
        </p:spPr>
        <p:txBody>
          <a:bodyPr>
            <a:normAutofit fontScale="90000"/>
          </a:bodyPr>
          <a:lstStyle/>
          <a:p>
            <a:r>
              <a:rPr lang="az-Latn-AZ" altLang="en-US" sz="6000" dirty="0"/>
              <a:t>Əməliyyatdan sonrakı ağırlaşmalar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135188" y="3356992"/>
            <a:ext cx="7952928" cy="175260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T.ü.f.d., assistent Mahir Gümrah oğlu Mahmudov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Dr.Nuranə Zahid qızı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Tərifi 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55440" y="2492896"/>
            <a:ext cx="8930208" cy="2971527"/>
          </a:xfrm>
        </p:spPr>
        <p:txBody>
          <a:bodyPr/>
          <a:lstStyle/>
          <a:p>
            <a:pPr marL="0" indent="0">
              <a:buNone/>
            </a:pPr>
            <a:r>
              <a:rPr lang="az-Latn-AZ" b="1" dirty="0">
                <a:solidFill>
                  <a:srgbClr val="0070C0"/>
                </a:solidFill>
              </a:rPr>
              <a:t>Əməliyyatdan sonrakı ağırlaşma </a:t>
            </a:r>
            <a:r>
              <a:rPr lang="az-Latn-AZ" dirty="0"/>
              <a:t>- əməliyyatdan sonrakı gedişi dəyişdirən, əlavə müayinə və ya müalicə gərəkdirən </a:t>
            </a:r>
            <a:r>
              <a:rPr lang="az-Latn-AZ" i="1" dirty="0"/>
              <a:t>arzuolunmaz hadisələrə </a:t>
            </a:r>
            <a:r>
              <a:rPr lang="az-Latn-AZ" dirty="0"/>
              <a:t>deyilir.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Təsnifatı</a:t>
            </a:r>
            <a:endParaRPr lang="en-US" altLang="en-US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E3460072-996A-A24B-B214-2546715BDE7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7311390"/>
              </p:ext>
            </p:extLst>
          </p:nvPr>
        </p:nvGraphicFramePr>
        <p:xfrm>
          <a:off x="886483" y="980728"/>
          <a:ext cx="10434595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az-Latn-AZ" altLang="en-US" sz="2800" dirty="0"/>
              <a:t>Erkən ağırlaşmalar</a:t>
            </a:r>
            <a:endParaRPr lang="en-US" altLang="en-US" sz="28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5A2093B-942F-BC4A-A804-557901F755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25934"/>
            <a:ext cx="5181600" cy="435133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az-Latn-AZ" altLang="en-US" sz="3200" b="1" u="sng" dirty="0">
                <a:solidFill>
                  <a:srgbClr val="4472C4">
                    <a:lumMod val="75000"/>
                  </a:srgbClr>
                </a:solidFill>
              </a:rPr>
              <a:t>Onikibarmaq bağırsağın güdülünün buraxması</a:t>
            </a:r>
          </a:p>
          <a:p>
            <a:endParaRPr lang="az-Latn-AZ" altLang="en-US" sz="3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/>
              <a:t>Vaqotomiya + antrumektomiya və Bilrot II əməliyyatından sonra bəzən rast gəlir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/>
              <a:t>Duodenal möhtəviyyat qarın boşluğuna axır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/>
              <a:t>Peritonit və abdominal sepsisə gətirə bilər</a:t>
            </a:r>
          </a:p>
          <a:p>
            <a:pPr algn="ctr">
              <a:buNone/>
            </a:pPr>
            <a:endParaRPr lang="az-Latn-AZ" altLang="en-US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9" name="Picture 4" descr="C:\Users\Nadir\Desktop\1-s2_0-S1878788610001256-gr2.jpg">
            <a:extLst>
              <a:ext uri="{FF2B5EF4-FFF2-40B4-BE49-F238E27FC236}">
                <a16:creationId xmlns:a16="http://schemas.microsoft.com/office/drawing/2014/main" id="{544760D6-FF35-A441-883D-9CA8FCA3618B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 t="8421" r="53749"/>
          <a:stretch>
            <a:fillRect/>
          </a:stretch>
        </p:blipFill>
        <p:spPr bwMode="auto">
          <a:xfrm>
            <a:off x="6888088" y="1499315"/>
            <a:ext cx="4647347" cy="4248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09ABB766-21EE-114B-9BD8-69B899CA68E9}"/>
              </a:ext>
            </a:extLst>
          </p:cNvPr>
          <p:cNvSpPr/>
          <p:nvPr/>
        </p:nvSpPr>
        <p:spPr>
          <a:xfrm>
            <a:off x="7777944" y="3305559"/>
            <a:ext cx="750912" cy="79208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az-Latn-AZ" altLang="en-US" sz="2800" dirty="0"/>
              <a:t>Erkən ağırlaşmalar</a:t>
            </a:r>
            <a:endParaRPr lang="en-US" altLang="en-US" sz="28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5A2093B-942F-BC4A-A804-557901F7558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az-Latn-AZ" altLang="en-US" sz="3200" b="1" u="sng" dirty="0">
                <a:solidFill>
                  <a:srgbClr val="4472C4">
                    <a:lumMod val="75000"/>
                  </a:srgbClr>
                </a:solidFill>
              </a:rPr>
              <a:t>Onikibarmaq bağırsağın güdülünün buraxması</a:t>
            </a:r>
          </a:p>
          <a:p>
            <a:endParaRPr lang="az-Latn-AZ" altLang="en-US" sz="3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rgbClr val="0070C0"/>
                </a:solidFill>
              </a:rPr>
              <a:t>Müalicəsi operativdir:</a:t>
            </a:r>
          </a:p>
          <a:p>
            <a:pPr marL="685800" lvl="2" indent="-342900">
              <a:spcBef>
                <a:spcPts val="750"/>
              </a:spcBef>
            </a:pPr>
            <a:r>
              <a:rPr lang="az-Latn-AZ" altLang="en-US" sz="2100" dirty="0"/>
              <a:t>Borulu duodenostomiya</a:t>
            </a:r>
          </a:p>
          <a:p>
            <a:pPr marL="685800" lvl="2" indent="-342900">
              <a:spcBef>
                <a:spcPts val="750"/>
              </a:spcBef>
            </a:pPr>
            <a:r>
              <a:rPr lang="az-Latn-AZ" altLang="en-US" sz="2100" dirty="0"/>
              <a:t>Yığıntıların KT nəzarəti ilə punksiyası</a:t>
            </a:r>
          </a:p>
          <a:p>
            <a:pPr marL="685800" lvl="2" indent="-342900">
              <a:spcBef>
                <a:spcPts val="750"/>
              </a:spcBef>
            </a:pPr>
            <a:r>
              <a:rPr lang="az-Latn-AZ" altLang="en-US" sz="2100" dirty="0"/>
              <a:t>Peritonitin müalicəsi</a:t>
            </a:r>
          </a:p>
          <a:p>
            <a:pPr>
              <a:buFont typeface="Wingdings" pitchFamily="2" charset="2"/>
              <a:buChar char="ü"/>
            </a:pPr>
            <a:r>
              <a:rPr lang="az-Latn-AZ" altLang="en-US" sz="2400" dirty="0">
                <a:solidFill>
                  <a:srgbClr val="0070C0"/>
                </a:solidFill>
              </a:rPr>
              <a:t>Letallıq 10%</a:t>
            </a:r>
          </a:p>
        </p:txBody>
      </p:sp>
      <p:pic>
        <p:nvPicPr>
          <p:cNvPr id="10" name="Picture 5">
            <a:extLst>
              <a:ext uri="{FF2B5EF4-FFF2-40B4-BE49-F238E27FC236}">
                <a16:creationId xmlns:a16="http://schemas.microsoft.com/office/drawing/2014/main" id="{36812A7D-4D49-544E-BFFD-137DCC76716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6381750" y="1484784"/>
            <a:ext cx="4762500" cy="4664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62461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Anastomoz xorası</a:t>
            </a:r>
            <a:endParaRPr lang="ru-RU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DF0B156-5030-7846-9851-EB8741DDF1C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84784"/>
            <a:ext cx="5181600" cy="4692179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az-Latn-AZ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Mədə ilə bağırsaqlar arasında qoyulan anastomoz xəttində və ya bağırsaq ilgəyində meydana gələn peptik xoradır, </a:t>
            </a:r>
            <a:r>
              <a:rPr lang="az-Latn-AZ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ağırlaşma törətmə ehtimalı yüksəkdir.</a:t>
            </a:r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C7264136-ECBD-2D48-8F9D-A81795F566E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70"/>
          <a:stretch/>
        </p:blipFill>
        <p:spPr>
          <a:xfrm>
            <a:off x="6384032" y="1484784"/>
            <a:ext cx="5063375" cy="4548163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Etiopatogenezi</a:t>
            </a:r>
            <a:endParaRPr lang="en-US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7C1BE230-B7B0-CA4F-844E-86D47BB1B62C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26126259"/>
              </p:ext>
            </p:extLst>
          </p:nvPr>
        </p:nvGraphicFramePr>
        <p:xfrm>
          <a:off x="767408" y="1124744"/>
          <a:ext cx="6768752" cy="46921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204BD029-1D33-A341-B954-D630DA0F07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3400" y="1772816"/>
            <a:ext cx="3271192" cy="369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99423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7EE0B6AE-CDC9-47B4-80E1-2B7F6EEDB9B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br>
              <a:rPr lang="az-Latn-AZ" sz="2400" dirty="0">
                <a:solidFill>
                  <a:schemeClr val="accent1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</a:br>
            <a:r>
              <a:rPr lang="az-Latn-AZ" sz="3100" dirty="0"/>
              <a:t>Gedişi və ağırlaşmaları</a:t>
            </a:r>
            <a:br>
              <a:rPr lang="ru-RU" sz="24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</a:br>
            <a:endParaRPr lang="az-Latn-AZ" altLang="en-US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3CE0B0C3-8C64-324E-884E-D928D39D18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27448" y="1484784"/>
            <a:ext cx="5181600" cy="499941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az-Latn-AZ" sz="2400" dirty="0"/>
              <a:t>Digər peptik xoralar kimi anastomoz xoraları da ağırlaşmasız gedişli ola bilər və ya ağırlaşmalar törədə bilər: 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400" dirty="0"/>
              <a:t>perforasiya, 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400" dirty="0"/>
              <a:t>penetrasiya, 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400" dirty="0"/>
              <a:t>fistul, 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400" dirty="0"/>
              <a:t>stenoz, 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400" dirty="0"/>
              <a:t>qanaxma və digər.</a:t>
            </a:r>
            <a:endParaRPr lang="ru-RU" sz="2400" dirty="0"/>
          </a:p>
        </p:txBody>
      </p:sp>
      <p:pic>
        <p:nvPicPr>
          <p:cNvPr id="13" name="Content Placeholder 12">
            <a:extLst>
              <a:ext uri="{FF2B5EF4-FFF2-40B4-BE49-F238E27FC236}">
                <a16:creationId xmlns:a16="http://schemas.microsoft.com/office/drawing/2014/main" id="{91141F56-13C9-E54B-9825-C6BAE19EC83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1484784"/>
            <a:ext cx="4333268" cy="4464496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Klinikası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F9F32BA-B7E5-5341-A11B-17626F98ED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146232" cy="4351338"/>
          </a:xfrm>
        </p:spPr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az-Latn-AZ" sz="3200" dirty="0"/>
              <a:t>Klinik olaraq anastomoz xoraları </a:t>
            </a:r>
            <a:r>
              <a:rPr lang="az-Latn-AZ" sz="3200" b="1" dirty="0"/>
              <a:t>asimptomatik</a:t>
            </a:r>
            <a:r>
              <a:rPr lang="az-Latn-AZ" sz="3200" dirty="0"/>
              <a:t> </a:t>
            </a:r>
            <a:r>
              <a:rPr lang="az-Latn-AZ" sz="3200" i="1" dirty="0"/>
              <a:t>(endoskopiyada tapılar</a:t>
            </a:r>
            <a:r>
              <a:rPr lang="az-Latn-AZ" sz="3200" dirty="0"/>
              <a:t>), </a:t>
            </a:r>
            <a:r>
              <a:rPr lang="az-Latn-AZ" sz="3200" b="1" dirty="0"/>
              <a:t>simptomatik</a:t>
            </a:r>
            <a:r>
              <a:rPr lang="az-Latn-AZ" sz="3200" dirty="0"/>
              <a:t> </a:t>
            </a:r>
            <a:r>
              <a:rPr lang="az-Latn-AZ" sz="3200" i="1" dirty="0"/>
              <a:t>(ağrı</a:t>
            </a:r>
            <a:r>
              <a:rPr lang="az-Latn-AZ" sz="3200" dirty="0"/>
              <a:t>) və ya </a:t>
            </a:r>
            <a:r>
              <a:rPr lang="az-Latn-AZ" sz="3200" b="1" dirty="0"/>
              <a:t>ağırlaşma əlamətləri </a:t>
            </a:r>
            <a:r>
              <a:rPr lang="az-Latn-AZ" sz="3200" dirty="0"/>
              <a:t>ilə biruzə verə bilər (</a:t>
            </a:r>
            <a:r>
              <a:rPr lang="az-Latn-AZ" sz="3200" i="1" dirty="0"/>
              <a:t>qanaxma və digər</a:t>
            </a:r>
            <a:r>
              <a:rPr lang="az-Latn-AZ" sz="3200" dirty="0"/>
              <a:t>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Diaqnostikası</a:t>
            </a:r>
            <a:endParaRPr lang="ru-RU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23E0767A-A4EE-C54F-B4BB-B2549C1C50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8800"/>
            <a:ext cx="5181600" cy="4320479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az-Latn-AZ" sz="2800" dirty="0"/>
              <a:t>Endoskopiya 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sz="2800" dirty="0"/>
              <a:t>KT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az-Latn-AZ" sz="2800" dirty="0"/>
              <a:t>Qanda qastrin təyini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sz="2800" dirty="0"/>
              <a:t>Vaqotomiyanın tamlığını yoxlama və s.</a:t>
            </a:r>
            <a:endParaRPr lang="ru-RU" sz="2800" dirty="0"/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D08C37A9-EFE9-3144-9B1D-91A047A69BA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628800"/>
            <a:ext cx="5181600" cy="4320479"/>
          </a:xfrm>
        </p:spPr>
      </p:pic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Müalicəsi</a:t>
            </a:r>
            <a:endParaRPr lang="ru-RU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0902684"/>
              </p:ext>
            </p:extLst>
          </p:nvPr>
        </p:nvGraphicFramePr>
        <p:xfrm>
          <a:off x="551384" y="1052736"/>
          <a:ext cx="11233248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sz="2400" dirty="0"/>
              <a:t>Gətirici və aparıcı ilgək sindromları</a:t>
            </a:r>
            <a:endParaRPr lang="ru-RU" sz="2400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3844EFC2-2DB1-C944-800A-165B910A0F80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905053" y="1456180"/>
            <a:ext cx="5181600" cy="4351338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az-Latn-AZ" sz="3200" dirty="0"/>
              <a:t>Mədə ilə anastomoz qoyulan ilgəyin gətirici və ya aparıcı qolunda baş verən </a:t>
            </a:r>
            <a:r>
              <a:rPr lang="az-Latn-AZ" sz="3200" b="1" dirty="0"/>
              <a:t>mexaniki keçməzlikdir,</a:t>
            </a:r>
            <a:r>
              <a:rPr lang="az-Latn-AZ" sz="3200" dirty="0"/>
              <a:t> əksər hallarda əlamətlər və ağırlaşmalar törədir</a:t>
            </a:r>
            <a:r>
              <a:rPr lang="az-Latn-AZ" sz="32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marL="0" indent="0" algn="just">
              <a:lnSpc>
                <a:spcPct val="100000"/>
              </a:lnSpc>
              <a:buNone/>
            </a:pPr>
            <a:endParaRPr lang="ru-RU" sz="3200" dirty="0">
              <a:solidFill>
                <a:srgbClr val="4472C4">
                  <a:lumMod val="75000"/>
                </a:srgbClr>
              </a:solidFill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az-Latn-AZ" sz="3200" b="1" u="sng" dirty="0">
                <a:solidFill>
                  <a:srgbClr val="4472C4">
                    <a:lumMod val="75000"/>
                  </a:srgbClr>
                </a:solidFill>
              </a:rPr>
              <a:t>Səbəbləri</a:t>
            </a:r>
            <a:endParaRPr lang="ru-RU" sz="2900" dirty="0">
              <a:solidFill>
                <a:srgbClr val="4472C4">
                  <a:lumMod val="75000"/>
                </a:srgbClr>
              </a:solidFill>
            </a:endParaRPr>
          </a:p>
          <a:p>
            <a:pPr lvl="1" algn="just">
              <a:lnSpc>
                <a:spcPct val="100000"/>
              </a:lnSpc>
            </a:pPr>
            <a:r>
              <a:rPr lang="az-Latn-AZ" sz="2900" dirty="0"/>
              <a:t>qatlanma</a:t>
            </a:r>
            <a:endParaRPr lang="ru-RU" sz="2900" dirty="0"/>
          </a:p>
          <a:p>
            <a:pPr lvl="1" algn="just">
              <a:lnSpc>
                <a:spcPct val="100000"/>
              </a:lnSpc>
            </a:pPr>
            <a:r>
              <a:rPr lang="az-Latn-AZ" sz="2900" dirty="0"/>
              <a:t>bitişmələr</a:t>
            </a:r>
            <a:endParaRPr lang="ru-RU" sz="2900" dirty="0"/>
          </a:p>
          <a:p>
            <a:pPr lvl="1" algn="just">
              <a:lnSpc>
                <a:spcPct val="100000"/>
              </a:lnSpc>
            </a:pPr>
            <a:r>
              <a:rPr lang="az-Latn-AZ" sz="2900" dirty="0"/>
              <a:t>daralmalar (birincili və ya ikincili)</a:t>
            </a:r>
            <a:endParaRPr lang="ru-RU" sz="2900" dirty="0"/>
          </a:p>
          <a:p>
            <a:pPr lvl="1" algn="just">
              <a:lnSpc>
                <a:spcPct val="100000"/>
              </a:lnSpc>
            </a:pPr>
            <a:r>
              <a:rPr lang="az-Latn-AZ" sz="2900" dirty="0"/>
              <a:t>boğulmalar və s.</a:t>
            </a:r>
            <a:endParaRPr lang="ru-RU" sz="2900" dirty="0"/>
          </a:p>
        </p:txBody>
      </p:sp>
      <p:pic>
        <p:nvPicPr>
          <p:cNvPr id="15" name="Picture 4" descr="C:\Users\Nadir\Desktop\abd67.jpg">
            <a:extLst>
              <a:ext uri="{FF2B5EF4-FFF2-40B4-BE49-F238E27FC236}">
                <a16:creationId xmlns:a16="http://schemas.microsoft.com/office/drawing/2014/main" id="{C2D1313E-D573-EA48-AC3F-1B7CFB15EA6F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rcRect l="3999" r="49014"/>
          <a:stretch>
            <a:fillRect/>
          </a:stretch>
        </p:blipFill>
        <p:spPr bwMode="auto">
          <a:xfrm>
            <a:off x="8077820" y="922531"/>
            <a:ext cx="2984500" cy="285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C:\Users\Nadir\Desktop\abd67.jpg">
            <a:extLst>
              <a:ext uri="{FF2B5EF4-FFF2-40B4-BE49-F238E27FC236}">
                <a16:creationId xmlns:a16="http://schemas.microsoft.com/office/drawing/2014/main" id="{1C6F9474-6F0B-7A46-B417-769CD7518D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54160"/>
          <a:stretch>
            <a:fillRect/>
          </a:stretch>
        </p:blipFill>
        <p:spPr bwMode="auto">
          <a:xfrm>
            <a:off x="8090520" y="3631849"/>
            <a:ext cx="297180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Gedişi və ağırlaşmaları</a:t>
            </a:r>
            <a:endParaRPr lang="ru-RU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/>
          <a:lstStyle/>
          <a:p>
            <a:pPr marL="0" lvl="0" indent="0">
              <a:buNone/>
            </a:pPr>
            <a:r>
              <a:rPr lang="en-US" b="1" i="1" dirty="0" err="1">
                <a:solidFill>
                  <a:srgbClr val="0070C0"/>
                </a:solidFill>
              </a:rPr>
              <a:t>İlgəklərdə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baş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verən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durğunluq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və</a:t>
            </a:r>
            <a:r>
              <a:rPr lang="en-US" b="1" i="1" dirty="0">
                <a:solidFill>
                  <a:srgbClr val="0070C0"/>
                </a:solidFill>
              </a:rPr>
              <a:t> </a:t>
            </a:r>
            <a:r>
              <a:rPr lang="en-US" b="1" i="1" dirty="0" err="1">
                <a:solidFill>
                  <a:srgbClr val="0070C0"/>
                </a:solidFill>
              </a:rPr>
              <a:t>hipertenziya</a:t>
            </a:r>
            <a:r>
              <a:rPr lang="az-Latn-AZ" b="1" i="1" dirty="0">
                <a:solidFill>
                  <a:srgbClr val="0070C0"/>
                </a:solidFill>
              </a:rPr>
              <a:t> </a:t>
            </a:r>
            <a:r>
              <a:rPr lang="az-Latn-AZ" i="1" dirty="0"/>
              <a:t>səbəb ola bilər</a:t>
            </a:r>
          </a:p>
          <a:p>
            <a:pPr marL="0" lvl="0" indent="0">
              <a:buNone/>
            </a:pP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pPr defTabSz="1244600"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q"/>
            </a:pP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erkən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dövrdə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12bb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güdülünün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buraxması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defTabSz="1244600"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çoxsaylı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qusma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nəticəsində</a:t>
            </a:r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dehidratasiya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defTabSz="1244600"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q"/>
            </a:pPr>
            <a:r>
              <a:rPr lang="en-US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malnutrisiya</a:t>
            </a:r>
            <a:endParaRPr lang="en-US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dirty="0"/>
          </a:p>
        </p:txBody>
      </p:sp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9B505AD7-715A-A648-958F-955E96BDD1C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384032" y="1196752"/>
            <a:ext cx="4968552" cy="4980211"/>
          </a:xfr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9161B0D-9810-B64F-AFAD-29D99FBE0154}"/>
              </a:ext>
            </a:extLst>
          </p:cNvPr>
          <p:cNvSpPr/>
          <p:nvPr/>
        </p:nvSpPr>
        <p:spPr>
          <a:xfrm>
            <a:off x="7069672" y="3212976"/>
            <a:ext cx="1083728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CAE0960-2877-6144-8FDD-D49F4F080D4A}"/>
              </a:ext>
            </a:extLst>
          </p:cNvPr>
          <p:cNvSpPr/>
          <p:nvPr/>
        </p:nvSpPr>
        <p:spPr>
          <a:xfrm>
            <a:off x="8525247" y="3225349"/>
            <a:ext cx="1083728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05FF853-6782-7F41-8F0E-B828A8F949E2}"/>
              </a:ext>
            </a:extLst>
          </p:cNvPr>
          <p:cNvSpPr/>
          <p:nvPr/>
        </p:nvSpPr>
        <p:spPr>
          <a:xfrm>
            <a:off x="9780298" y="3225349"/>
            <a:ext cx="1083728" cy="1440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indent="-342900"/>
            <a:r>
              <a:rPr lang="az-Latn-AZ" sz="4000" dirty="0"/>
              <a:t>Klinikası</a:t>
            </a:r>
            <a:endParaRPr lang="az-Latn-AZ" altLang="en-US" sz="40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FDA13C-3440-CE49-984B-B5CD34833B8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181600" cy="4908203"/>
          </a:xfrm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az-Latn-AZ" altLang="en-US" sz="2000" dirty="0"/>
              <a:t>Sağ qabırğaaltı nahiyədə ağrı, qida qəbulundan sonra ağrının güclənməsi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az-Latn-AZ" altLang="en-US" sz="2000" dirty="0"/>
              <a:t>Ürəkbulanma və epiqastral nahiyədə </a:t>
            </a:r>
            <a:r>
              <a:rPr lang="az-Latn-AZ" altLang="en-US" sz="2000" i="1" dirty="0"/>
              <a:t>köp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az-Latn-AZ" altLang="en-US" sz="2000" dirty="0"/>
              <a:t>Qəfləti çoxlu miqdarda </a:t>
            </a:r>
            <a:r>
              <a:rPr lang="az-Latn-AZ" altLang="en-US" sz="2000" i="1" dirty="0"/>
              <a:t>ödlü qusma</a:t>
            </a:r>
            <a:r>
              <a:rPr lang="az-Latn-AZ" altLang="en-US" sz="2000" dirty="0"/>
              <a:t>, rahatlıq verir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az-Latn-AZ" altLang="en-US" sz="2000" dirty="0"/>
              <a:t>Aparıcı ilgək sindromunda ödlü möhtəviyyat və qida qalıqları ilə qusma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az-Latn-AZ" altLang="en-US" sz="2000" dirty="0"/>
              <a:t>Təkrari qusmalar dehidratasiya, elektrolitlərin disbalansı və bədən çəkisinin azalmasına gətirir</a:t>
            </a:r>
            <a:r>
              <a:rPr lang="en-US" altLang="en-US" sz="2000" dirty="0"/>
              <a:t>.</a:t>
            </a:r>
            <a:endParaRPr lang="az-Latn-AZ" altLang="en-US" sz="2000" dirty="0"/>
          </a:p>
        </p:txBody>
      </p:sp>
      <p:pic>
        <p:nvPicPr>
          <p:cNvPr id="11" name="Picture 2" descr="C:\Users\Nadir\Desktop\imagesCAY3UH93.jpg">
            <a:extLst>
              <a:ext uri="{FF2B5EF4-FFF2-40B4-BE49-F238E27FC236}">
                <a16:creationId xmlns:a16="http://schemas.microsoft.com/office/drawing/2014/main" id="{E52F953A-963E-7541-A87B-D86C11282BE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8040216" y="1268760"/>
            <a:ext cx="295232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352C7E0D-6B98-4A5A-92B3-9FAE13EA96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1056" y="47624"/>
            <a:ext cx="7772400" cy="6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/>
            <a:endParaRPr lang="ru-RU" sz="4400" b="1" dirty="0">
              <a:solidFill>
                <a:schemeClr val="accent1">
                  <a:lumMod val="75000"/>
                </a:schemeClr>
              </a:solidFill>
              <a:latin typeface="+mn-lt"/>
              <a:ea typeface="+mj-ea"/>
              <a:cs typeface="+mj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8374" y="0"/>
            <a:ext cx="5862851" cy="1121270"/>
          </a:xfrm>
        </p:spPr>
        <p:txBody>
          <a:bodyPr>
            <a:normAutofit/>
          </a:bodyPr>
          <a:lstStyle/>
          <a:p>
            <a:r>
              <a:rPr lang="az-Latn-AZ" dirty="0"/>
              <a:t>Diaqnostikası</a:t>
            </a:r>
            <a:br>
              <a:rPr lang="ru-RU" dirty="0">
                <a:solidFill>
                  <a:schemeClr val="accent1">
                    <a:lumMod val="75000"/>
                  </a:schemeClr>
                </a:solidFill>
              </a:rPr>
            </a:br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4F8F27F-22EA-3843-9989-4EDB7047F8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18413"/>
            <a:ext cx="5181600" cy="485855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400" dirty="0"/>
              <a:t>KT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en-US" sz="2400" dirty="0" err="1"/>
              <a:t>Endoskopiya</a:t>
            </a:r>
            <a:endParaRPr lang="en-US" sz="2400" dirty="0"/>
          </a:p>
          <a:p>
            <a:pPr marL="0" indent="0">
              <a:lnSpc>
                <a:spcPct val="100000"/>
              </a:lnSpc>
              <a:buNone/>
            </a:pPr>
            <a:r>
              <a:rPr lang="az-Latn-AZ" sz="2400" b="1" u="sng" dirty="0">
                <a:solidFill>
                  <a:srgbClr val="4472C4">
                    <a:lumMod val="75000"/>
                  </a:srgbClr>
                </a:solidFill>
              </a:rPr>
              <a:t>Diaqnostik əlamətləri</a:t>
            </a:r>
            <a:endParaRPr lang="ru-RU" sz="2400" b="1" u="sng" dirty="0">
              <a:solidFill>
                <a:srgbClr val="4472C4">
                  <a:lumMod val="75000"/>
                </a:srgbClr>
              </a:solidFill>
            </a:endParaRPr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az-Latn-AZ" sz="2400" dirty="0"/>
              <a:t>Anamnezdə qastro-enteroanastomoz əməliyyatı</a:t>
            </a:r>
            <a:endParaRPr lang="ru-RU" sz="2400" dirty="0"/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az-Latn-AZ" sz="2400" dirty="0"/>
              <a:t>Əməliyyatdan sonrakı erkən və ya gec dövrlərdə qusma</a:t>
            </a:r>
            <a:endParaRPr lang="ru-RU" sz="2400" dirty="0"/>
          </a:p>
          <a:p>
            <a:pPr lvl="0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az-Latn-AZ" sz="2400" dirty="0"/>
              <a:t>KT və endoskopiyada anastomoz nahiyyəsində maneə</a:t>
            </a:r>
            <a:endParaRPr lang="en-US" sz="2400" dirty="0"/>
          </a:p>
        </p:txBody>
      </p:sp>
      <p:pic>
        <p:nvPicPr>
          <p:cNvPr id="21" name="Content Placeholder 20">
            <a:extLst>
              <a:ext uri="{FF2B5EF4-FFF2-40B4-BE49-F238E27FC236}">
                <a16:creationId xmlns:a16="http://schemas.microsoft.com/office/drawing/2014/main" id="{7A71D2F8-6F18-F240-BED6-5F8C3A18AF4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1168894"/>
            <a:ext cx="4304992" cy="5008069"/>
          </a:xfrm>
        </p:spPr>
      </p:pic>
    </p:spTree>
    <p:extLst>
      <p:ext uri="{BB962C8B-B14F-4D97-AF65-F5344CB8AC3E}">
        <p14:creationId xmlns:p14="http://schemas.microsoft.com/office/powerpoint/2010/main" val="8399413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indent="-342900"/>
            <a:r>
              <a:rPr lang="az-Latn-AZ" altLang="en-US" sz="3600" dirty="0"/>
              <a:t>Müalicəsi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A1A5012-52B7-F742-BDD3-F8090F50A3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5400" y="1628800"/>
            <a:ext cx="5181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az-Latn-AZ" altLang="en-US" sz="2400" b="1" i="1" dirty="0">
                <a:solidFill>
                  <a:srgbClr val="4472C4">
                    <a:lumMod val="75000"/>
                  </a:srgbClr>
                </a:solidFill>
              </a:rPr>
              <a:t>Konservativ müalicə (az effektivdir):</a:t>
            </a:r>
          </a:p>
          <a:p>
            <a:pPr marL="171450" lvl="1">
              <a:lnSpc>
                <a:spcPct val="11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az-Latn-AZ" altLang="en-US" sz="2400" dirty="0"/>
              <a:t>Rehidratasiya və elektrolit disbalansının müalicəsi</a:t>
            </a:r>
          </a:p>
          <a:p>
            <a:pPr marL="171450" lvl="1">
              <a:lnSpc>
                <a:spcPct val="11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az-Latn-AZ" altLang="en-US" sz="2400" dirty="0"/>
              <a:t>Nazointestinal zondla gətirici ilgəyin dekompressiyası</a:t>
            </a:r>
          </a:p>
          <a:p>
            <a:pPr marL="171450" lvl="1">
              <a:lnSpc>
                <a:spcPct val="11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az-Latn-AZ" altLang="en-US" sz="2400" dirty="0"/>
              <a:t>Gətirici ilgəyin zondla yuyulması</a:t>
            </a:r>
          </a:p>
          <a:p>
            <a:pPr marL="171450" lvl="1">
              <a:lnSpc>
                <a:spcPct val="11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az-Latn-AZ" altLang="en-US" sz="2400" dirty="0"/>
              <a:t>Normokinetiklərin təyini (domperidon)</a:t>
            </a:r>
            <a:endParaRPr lang="en-US" sz="2400" dirty="0"/>
          </a:p>
        </p:txBody>
      </p:sp>
      <p:pic>
        <p:nvPicPr>
          <p:cNvPr id="9" name="Picture 2" descr="C:\Users\Nadir\Desktop\X2604-N-03.png">
            <a:extLst>
              <a:ext uri="{FF2B5EF4-FFF2-40B4-BE49-F238E27FC236}">
                <a16:creationId xmlns:a16="http://schemas.microsoft.com/office/drawing/2014/main" id="{A47AF739-3323-074D-9D61-C298909C579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 bwMode="auto">
          <a:xfrm>
            <a:off x="7032104" y="1628800"/>
            <a:ext cx="4483463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42900" indent="-342900"/>
            <a:r>
              <a:rPr lang="az-Latn-AZ" altLang="en-US" sz="3600" dirty="0"/>
              <a:t>Müalicəsi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A1A5012-52B7-F742-BDD3-F8090F50A335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839416" y="1484784"/>
            <a:ext cx="5181600" cy="4351338"/>
          </a:xfrm>
        </p:spPr>
        <p:txBody>
          <a:bodyPr>
            <a:normAutofit/>
          </a:bodyPr>
          <a:lstStyle/>
          <a:p>
            <a:pPr marL="0" lvl="1" indent="0" algn="just">
              <a:lnSpc>
                <a:spcPct val="110000"/>
              </a:lnSpc>
              <a:spcBef>
                <a:spcPts val="750"/>
              </a:spcBef>
              <a:buNone/>
            </a:pPr>
            <a:r>
              <a:rPr lang="az-Latn-AZ" sz="2400" b="1" i="1" dirty="0">
                <a:solidFill>
                  <a:srgbClr val="4472C4">
                    <a:lumMod val="75000"/>
                  </a:srgbClr>
                </a:solidFill>
              </a:rPr>
              <a:t>Cərrahidir əməliyyatlar</a:t>
            </a: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:</a:t>
            </a:r>
            <a:endParaRPr lang="ru-RU" sz="2400" dirty="0">
              <a:solidFill>
                <a:srgbClr val="4472C4">
                  <a:lumMod val="75000"/>
                </a:srgbClr>
              </a:solidFill>
            </a:endParaRPr>
          </a:p>
          <a:p>
            <a:pPr marL="171450" lvl="1">
              <a:lnSpc>
                <a:spcPct val="11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az-Latn-AZ" sz="2400" dirty="0"/>
              <a:t>Bitişmələrin kəsilməsi</a:t>
            </a:r>
            <a:endParaRPr lang="ru-RU" sz="2400" dirty="0"/>
          </a:p>
          <a:p>
            <a:pPr marL="171450" lvl="1">
              <a:lnSpc>
                <a:spcPct val="11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az-Latn-AZ" sz="2400" dirty="0"/>
              <a:t>Anastomozun yenilənməsi</a:t>
            </a:r>
            <a:endParaRPr lang="ru-RU" sz="2400" dirty="0"/>
          </a:p>
          <a:p>
            <a:pPr marL="171450" lvl="1">
              <a:lnSpc>
                <a:spcPct val="11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az-Latn-AZ" sz="2400" dirty="0"/>
              <a:t>Braun anastomozu (gətirici ilgək sindromunda)</a:t>
            </a:r>
            <a:endParaRPr lang="ru-RU" sz="2400" dirty="0"/>
          </a:p>
          <a:p>
            <a:pPr marL="171450" lvl="1">
              <a:lnSpc>
                <a:spcPct val="110000"/>
              </a:lnSpc>
              <a:spcBef>
                <a:spcPts val="750"/>
              </a:spcBef>
              <a:buFont typeface="Wingdings" pitchFamily="2" charset="2"/>
              <a:buChar char="ü"/>
            </a:pPr>
            <a:r>
              <a:rPr lang="az-Latn-AZ" sz="2400" dirty="0"/>
              <a:t>Bilrot II-nin Ru-Y anastomozuna çevrilməsi</a:t>
            </a:r>
            <a:endParaRPr lang="ru-RU" sz="2400" dirty="0"/>
          </a:p>
        </p:txBody>
      </p:sp>
      <p:pic>
        <p:nvPicPr>
          <p:cNvPr id="10" name="Picture 2" descr="C:\Users\Nadir\Desktop\m1-Vqn8w6AieMZlggmeMcQ_m.jpg">
            <a:extLst>
              <a:ext uri="{FF2B5EF4-FFF2-40B4-BE49-F238E27FC236}">
                <a16:creationId xmlns:a16="http://schemas.microsoft.com/office/drawing/2014/main" id="{E995714F-D6BF-3649-80D9-6C3E8288C4AA}"/>
              </a:ext>
            </a:extLst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/>
          <a:stretch>
            <a:fillRect/>
          </a:stretch>
        </p:blipFill>
        <p:spPr bwMode="auto">
          <a:xfrm>
            <a:off x="7320136" y="1146754"/>
            <a:ext cx="3744416" cy="208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3" descr="C:\Users\Nadir\Desktop\anastomosis_Roux-en-Y.jpg">
            <a:extLst>
              <a:ext uri="{FF2B5EF4-FFF2-40B4-BE49-F238E27FC236}">
                <a16:creationId xmlns:a16="http://schemas.microsoft.com/office/drawing/2014/main" id="{8B288427-DD73-054B-B862-0F087E9A50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320136" y="3429000"/>
            <a:ext cx="3744416" cy="28955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513600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Reflüks qastrit</a:t>
            </a:r>
            <a:endParaRPr lang="ru-RU" sz="36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az-Latn-AZ" sz="2400" dirty="0"/>
              <a:t>Qastroenteronastomozlardan sonra ödün mədəyə qayıtması nəticəsində baş verən qastritdir,  əksər hallarda spontan olaraq keçib gedir, az hallarda isə davamlı olur.</a:t>
            </a:r>
          </a:p>
          <a:p>
            <a:pPr marL="0" indent="0">
              <a:buNone/>
            </a:pPr>
            <a:r>
              <a:rPr lang="az-Latn-AZ" sz="2400" b="1" i="1" u="sng" dirty="0">
                <a:solidFill>
                  <a:srgbClr val="4472C4">
                    <a:lumMod val="75000"/>
                  </a:srgbClr>
                </a:solidFill>
              </a:rPr>
              <a:t>Səbəbləri</a:t>
            </a:r>
            <a:endParaRPr lang="ru-RU" sz="2400" b="1" i="1" u="sng" dirty="0">
              <a:solidFill>
                <a:srgbClr val="4472C4">
                  <a:lumMod val="75000"/>
                </a:srgb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Bilrot 1 və 2 əməliyyatları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Qastro-eneroanastomozlar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Vaqotomiya və piloroplastikalar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Aparıcı ilgək sindromu və s. </a:t>
            </a:r>
            <a:endParaRPr lang="en-US" sz="3200" b="1" dirty="0">
              <a:solidFill>
                <a:schemeClr val="accent1">
                  <a:lumMod val="50000"/>
                </a:schemeClr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az-Latn-AZ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algn="just">
              <a:buFont typeface="Wingdings" pitchFamily="2" charset="2"/>
              <a:buChar char="ü"/>
            </a:pPr>
            <a:endParaRPr lang="az-Latn-AZ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0" indent="0" algn="just">
              <a:buNone/>
            </a:pPr>
            <a:endParaRPr lang="az-Latn-AZ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E98B5F3A-58B8-284F-8196-753F51F273D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999" y="1484784"/>
            <a:ext cx="4947593" cy="4536504"/>
          </a:xfrm>
        </p:spPr>
      </p:pic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Patogenezi və gedişi</a:t>
            </a:r>
            <a:endParaRPr lang="en-US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4161B3C1-8CBB-8642-965A-9140647F7A69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492868429"/>
              </p:ext>
            </p:extLst>
          </p:nvPr>
        </p:nvGraphicFramePr>
        <p:xfrm>
          <a:off x="534928" y="1196752"/>
          <a:ext cx="10546080" cy="3312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31173" y="4437112"/>
            <a:ext cx="547260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Yüngül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gedişli</a:t>
            </a:r>
            <a:endParaRPr lang="az-Latn-A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az-Latn-AZ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Ağır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gedişli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b="1" i="1" dirty="0">
              <a:solidFill>
                <a:srgbClr val="4472C4">
                  <a:lumMod val="75000"/>
                </a:srgb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20089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>
            <a:extLst>
              <a:ext uri="{FF2B5EF4-FFF2-40B4-BE49-F238E27FC236}">
                <a16:creationId xmlns:a16="http://schemas.microsoft.com/office/drawing/2014/main" id="{AFCD16C7-EA4F-441B-9D69-00E378206A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400" dirty="0"/>
              <a:t>Klinikası və diaqnostikası</a:t>
            </a:r>
            <a:endParaRPr lang="az-Latn-AZ" altLang="en-US" sz="240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DA9C9B2-0808-B74B-AC74-ED733950D13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lv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az-Latn-AZ" sz="2400" dirty="0"/>
              <a:t>Xarakterik olaraq triada ilə biruzə verir:</a:t>
            </a:r>
            <a:endParaRPr lang="ru-RU" sz="2400" dirty="0"/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az-Latn-AZ" sz="2400" dirty="0"/>
              <a:t>daimi (qida ilə əlaqəli olmayan) ağrı</a:t>
            </a:r>
            <a:endParaRPr lang="ru-RU" sz="2400" dirty="0"/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az-Latn-AZ" sz="2400" dirty="0"/>
              <a:t>ürəkbulanma</a:t>
            </a:r>
            <a:endParaRPr lang="ru-RU" sz="2400" dirty="0"/>
          </a:p>
          <a:p>
            <a:pPr lvl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q"/>
            </a:pPr>
            <a:r>
              <a:rPr lang="az-Latn-AZ" sz="2400" dirty="0"/>
              <a:t>qusma – ödlü olur, ağrıları azaltmır, yeməklə əlaqəli olmur.</a:t>
            </a:r>
            <a:endParaRPr lang="ru-RU" sz="24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C1D2B55-F2A0-4845-A9F6-47DA9830A7E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0" y="1958181"/>
            <a:ext cx="4572000" cy="4086225"/>
          </a:xfrm>
        </p:spPr>
      </p:pic>
      <p:sp>
        <p:nvSpPr>
          <p:cNvPr id="62728" name="Rectangle 264">
            <a:extLst>
              <a:ext uri="{FF2B5EF4-FFF2-40B4-BE49-F238E27FC236}">
                <a16:creationId xmlns:a16="http://schemas.microsoft.com/office/drawing/2014/main" id="{4F7DDC4B-5628-4684-93BC-D65FCF8072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301" y="4352926"/>
            <a:ext cx="430213" cy="2079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729" name="Rectangle 265">
            <a:extLst>
              <a:ext uri="{FF2B5EF4-FFF2-40B4-BE49-F238E27FC236}">
                <a16:creationId xmlns:a16="http://schemas.microsoft.com/office/drawing/2014/main" id="{023A4ED0-1216-426B-A9CF-00E326BFB8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4301" y="1722439"/>
            <a:ext cx="430213" cy="2063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73251524-77BC-6D40-834F-AB197B904664}"/>
              </a:ext>
            </a:extLst>
          </p:cNvPr>
          <p:cNvSpPr/>
          <p:nvPr/>
        </p:nvSpPr>
        <p:spPr>
          <a:xfrm>
            <a:off x="6998804" y="910988"/>
            <a:ext cx="3528392" cy="936104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>
                <a:solidFill>
                  <a:schemeClr val="accent1">
                    <a:lumMod val="75000"/>
                  </a:schemeClr>
                </a:solidFill>
                <a:ea typeface="+mj-ea"/>
                <a:cs typeface="+mj-cs"/>
              </a:rPr>
              <a:t>Endoskopiya</a:t>
            </a:r>
            <a:endParaRPr lang="en-US" sz="4400" b="1" i="1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0" name="Rectangle 4">
            <a:extLst>
              <a:ext uri="{FF2B5EF4-FFF2-40B4-BE49-F238E27FC236}">
                <a16:creationId xmlns:a16="http://schemas.microsoft.com/office/drawing/2014/main" id="{B3E3D382-7F3A-4319-8FFB-FB4D68BD70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/>
              <a:t>Müalicəsi</a:t>
            </a:r>
            <a:endParaRPr lang="ru-RU" dirty="0"/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F139BA1E-4B65-8446-8FC8-7C25F528F4C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5113001"/>
              </p:ext>
            </p:extLst>
          </p:nvPr>
        </p:nvGraphicFramePr>
        <p:xfrm>
          <a:off x="838200" y="126876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340519957"/>
              </p:ext>
            </p:extLst>
          </p:nvPr>
        </p:nvGraphicFramePr>
        <p:xfrm>
          <a:off x="2032000" y="719666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Öd daşı</a:t>
            </a:r>
            <a:endParaRPr lang="ru-RU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7A4725-C044-8B48-B48A-F20E161EFD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24744"/>
            <a:ext cx="5181600" cy="5052219"/>
          </a:xfrm>
        </p:spPr>
        <p:txBody>
          <a:bodyPr>
            <a:normAutofit/>
          </a:bodyPr>
          <a:lstStyle/>
          <a:p>
            <a:pPr marL="0" indent="0"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az-Latn-AZ" sz="2400" i="1" dirty="0"/>
              <a:t>Mədə əməliyyatlarından sonra öd kisəsində 20-30% hallarda daş əmələ gəlir. Daşlar adətən yaxın bir neçə il müddətində əmələ gəlir.</a:t>
            </a:r>
          </a:p>
          <a:p>
            <a:pPr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az-Latn-AZ" sz="2400" dirty="0"/>
          </a:p>
          <a:p>
            <a:pPr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az-Latn-AZ" sz="2400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az-Latn-AZ" sz="2400" dirty="0"/>
              <a:t>Azan sinirin kəsilməsi və ya 12bb-ın həzmdən kənarlaşdırılması</a:t>
            </a:r>
          </a:p>
          <a:p>
            <a:pPr lvl="0" defTabSz="800100"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az-Latn-AZ" sz="2400" dirty="0"/>
              <a:t>Xolesistokinin ifraz olmaması</a:t>
            </a:r>
            <a:endParaRPr lang="en-US" sz="2400" dirty="0"/>
          </a:p>
          <a:p>
            <a:pPr lvl="0">
              <a:buFont typeface="Wingdings" panose="05000000000000000000" pitchFamily="2" charset="2"/>
              <a:buChar char="Ø"/>
            </a:pPr>
            <a:r>
              <a:rPr lang="az-Latn-AZ" sz="2400" dirty="0"/>
              <a:t>Öd kisəsində durğunluq</a:t>
            </a:r>
            <a:endParaRPr lang="en-US" sz="2400" dirty="0"/>
          </a:p>
          <a:p>
            <a:pPr lvl="0" defTabSz="800100"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az-Latn-AZ" sz="2400" dirty="0"/>
              <a:t>Daş əmələ gəlməsi</a:t>
            </a:r>
            <a:endParaRPr lang="en-US" sz="2400" dirty="0"/>
          </a:p>
          <a:p>
            <a:pPr algn="just" defTabSz="9144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ü"/>
            </a:pPr>
            <a:endParaRPr lang="ru-RU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18" name="Content Placeholder 17">
            <a:extLst>
              <a:ext uri="{FF2B5EF4-FFF2-40B4-BE49-F238E27FC236}">
                <a16:creationId xmlns:a16="http://schemas.microsoft.com/office/drawing/2014/main" id="{3D0D3A62-F0AA-0645-86F6-0D243A67D9E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1268760"/>
            <a:ext cx="4249688" cy="4675634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indent="-342900"/>
            <a:r>
              <a:rPr lang="az-Latn-AZ" sz="2800" dirty="0"/>
              <a:t>Diaqnostikası və müalicəsi</a:t>
            </a:r>
            <a:endParaRPr lang="ru-RU" sz="2800" dirty="0"/>
          </a:p>
        </p:txBody>
      </p:sp>
      <p:pic>
        <p:nvPicPr>
          <p:cNvPr id="9" name="Picture 2" descr="C:\Users\Nadir\Desktop\jelchekamennaya-bolezn-03.jpg">
            <a:extLst>
              <a:ext uri="{FF2B5EF4-FFF2-40B4-BE49-F238E27FC236}">
                <a16:creationId xmlns:a16="http://schemas.microsoft.com/office/drawing/2014/main" id="{05FCB8BF-DBD1-2A47-9DC2-318791576A11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 bwMode="auto">
          <a:xfrm>
            <a:off x="911424" y="1484784"/>
            <a:ext cx="4752528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C4C34927-AC11-4A4D-B981-6B6239312D6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1484784"/>
            <a:ext cx="4625477" cy="4392488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Dempinq sindromu</a:t>
            </a:r>
            <a:endParaRPr lang="ru-RU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994B58-0634-5B47-868C-9F13FD065B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268760"/>
            <a:ext cx="5181600" cy="4908203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sz="2000" dirty="0"/>
              <a:t>Dempinq sindromu və ya düşmə sindromu mədə əməliyyatlarından sonra qidaların mədədən bağırsağa sürətlə keçməsi (“düşməsi”) nəticəsində meydana gələn, yemək qəbulundan sonra </a:t>
            </a:r>
            <a:r>
              <a:rPr lang="az-Latn-AZ" sz="2000" b="1" i="1" dirty="0"/>
              <a:t>hipovolemiya</a:t>
            </a:r>
            <a:r>
              <a:rPr lang="az-Latn-AZ" sz="2000" dirty="0"/>
              <a:t>, </a:t>
            </a:r>
            <a:r>
              <a:rPr lang="az-Latn-AZ" sz="2000" b="1" i="1" dirty="0"/>
              <a:t>hipoqlikemiya</a:t>
            </a:r>
            <a:r>
              <a:rPr lang="az-Latn-AZ" sz="2000" dirty="0"/>
              <a:t> və </a:t>
            </a:r>
            <a:r>
              <a:rPr lang="az-Latn-AZ" sz="2000" b="1" i="1" dirty="0"/>
              <a:t>qarın əlamətləri </a:t>
            </a:r>
            <a:r>
              <a:rPr lang="az-Latn-AZ" sz="2000" dirty="0"/>
              <a:t>ilə xarakterizə olunan vəziyyətdir. Əksər hallarda spontan keçir, çox az hallarda isə ağır formada davam edir</a:t>
            </a:r>
            <a:r>
              <a:rPr lang="en-US" sz="2000" dirty="0"/>
              <a:t>.</a:t>
            </a:r>
            <a:endParaRPr lang="az-Latn-AZ" sz="2000" dirty="0"/>
          </a:p>
          <a:p>
            <a:pPr algn="just">
              <a:buFont typeface="Wingdings" pitchFamily="2" charset="2"/>
              <a:buChar char="ü"/>
            </a:pPr>
            <a:endParaRPr lang="en-US" sz="2000" dirty="0"/>
          </a:p>
          <a:p>
            <a:pPr algn="just">
              <a:buFont typeface="Wingdings" pitchFamily="2" charset="2"/>
              <a:buChar char="ü"/>
            </a:pPr>
            <a:r>
              <a:rPr lang="az-Latn-AZ" sz="2000" dirty="0"/>
              <a:t>Mədənin rezervuar funkiyasının pozulması ilə nəticələnən əməliyyatlardan sonra meydana gələ bilir. Ən çox Bilrot II əməliyatından sonra rast gəlinir</a:t>
            </a:r>
            <a:r>
              <a:rPr lang="az-Latn-AZ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  <a:endParaRPr lang="ru-RU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31" name="Content Placeholder 30">
            <a:extLst>
              <a:ext uri="{FF2B5EF4-FFF2-40B4-BE49-F238E27FC236}">
                <a16:creationId xmlns:a16="http://schemas.microsoft.com/office/drawing/2014/main" id="{30FCFB2A-11F5-B34D-8347-EF0B90ADD8B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21"/>
          <a:stretch/>
        </p:blipFill>
        <p:spPr>
          <a:xfrm>
            <a:off x="7032104" y="1121501"/>
            <a:ext cx="3870798" cy="4694374"/>
          </a:xfrm>
        </p:spPr>
      </p:pic>
      <p:sp>
        <p:nvSpPr>
          <p:cNvPr id="32" name="Triangle 31">
            <a:extLst>
              <a:ext uri="{FF2B5EF4-FFF2-40B4-BE49-F238E27FC236}">
                <a16:creationId xmlns:a16="http://schemas.microsoft.com/office/drawing/2014/main" id="{91A0506F-B8A1-F745-A32F-0DD67EE4E696}"/>
              </a:ext>
            </a:extLst>
          </p:cNvPr>
          <p:cNvSpPr/>
          <p:nvPr/>
        </p:nvSpPr>
        <p:spPr>
          <a:xfrm>
            <a:off x="9984432" y="3768535"/>
            <a:ext cx="1800200" cy="2454102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Dempinq sindromu</a:t>
            </a:r>
            <a:endParaRPr lang="ru-RU" sz="3600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30B37ECB-FAEA-1B43-8DE6-01F7ADDBBF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3435692"/>
              </p:ext>
            </p:extLst>
          </p:nvPr>
        </p:nvGraphicFramePr>
        <p:xfrm>
          <a:off x="767408" y="119675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10101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791744" y="116632"/>
            <a:ext cx="5862637" cy="360040"/>
          </a:xfrm>
        </p:spPr>
        <p:txBody>
          <a:bodyPr>
            <a:normAutofit fontScale="90000"/>
          </a:bodyPr>
          <a:lstStyle/>
          <a:p>
            <a:r>
              <a:rPr lang="az-Latn-AZ" dirty="0"/>
              <a:t>Patogenezi</a:t>
            </a:r>
            <a:endParaRPr lang="ru-RU" dirty="0"/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34AA34CE-2D10-4E88-8B3E-BAD1AD691B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51337" y="471591"/>
            <a:ext cx="200394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/>
              <a:t>Mədə rezeksiyası</a:t>
            </a:r>
          </a:p>
        </p:txBody>
      </p:sp>
      <p:sp>
        <p:nvSpPr>
          <p:cNvPr id="7" name="Text Box 8">
            <a:extLst>
              <a:ext uri="{FF2B5EF4-FFF2-40B4-BE49-F238E27FC236}">
                <a16:creationId xmlns:a16="http://schemas.microsoft.com/office/drawing/2014/main" id="{353FAA1E-E111-48A4-9BB6-E919D2F450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91222" y="1084674"/>
            <a:ext cx="472417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/>
              <a:t>Mədənin rezervuar finksiyasının pozulması</a:t>
            </a:r>
          </a:p>
        </p:txBody>
      </p:sp>
      <p:sp>
        <p:nvSpPr>
          <p:cNvPr id="8" name="Text Box 9">
            <a:extLst>
              <a:ext uri="{FF2B5EF4-FFF2-40B4-BE49-F238E27FC236}">
                <a16:creationId xmlns:a16="http://schemas.microsoft.com/office/drawing/2014/main" id="{B9640D25-3E27-4687-86EA-08BDDDFD6F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61925" y="1751308"/>
            <a:ext cx="3799373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/>
              <a:t>Qidanın bağırsağa sürətli keçməsi </a:t>
            </a: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B932C9F1-3EE4-4A8D-B18F-4004D4907B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9658" y="2717631"/>
            <a:ext cx="2892267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Bağırsaqda hiperosmotik </a:t>
            </a:r>
          </a:p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vəziyyət (</a:t>
            </a:r>
            <a:r>
              <a:rPr lang="en-US" altLang="en-US" sz="20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&gt;</a:t>
            </a:r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  <a:cs typeface="Times New Roman" pitchFamily="18" charset="0"/>
              </a:rPr>
              <a:t>300)</a:t>
            </a:r>
            <a:endParaRPr lang="en-US" altLang="en-US" sz="2000" b="1" dirty="0">
              <a:solidFill>
                <a:schemeClr val="accent1">
                  <a:lumMod val="75000"/>
                </a:schemeClr>
              </a:solidFill>
              <a:cs typeface="Times New Roman" pitchFamily="18" charset="0"/>
            </a:endParaRPr>
          </a:p>
        </p:txBody>
      </p:sp>
      <p:sp>
        <p:nvSpPr>
          <p:cNvPr id="10" name="Text Box 11">
            <a:extLst>
              <a:ext uri="{FF2B5EF4-FFF2-40B4-BE49-F238E27FC236}">
                <a16:creationId xmlns:a16="http://schemas.microsoft.com/office/drawing/2014/main" id="{F6F4ECDA-11F9-407A-A81B-84CD3FEA44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3866728"/>
            <a:ext cx="272266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İntravaskulyar mayenin </a:t>
            </a:r>
          </a:p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bağırsağa keçməsi</a:t>
            </a:r>
          </a:p>
        </p:txBody>
      </p:sp>
      <p:sp>
        <p:nvSpPr>
          <p:cNvPr id="11" name="Text Box 12">
            <a:extLst>
              <a:ext uri="{FF2B5EF4-FFF2-40B4-BE49-F238E27FC236}">
                <a16:creationId xmlns:a16="http://schemas.microsoft.com/office/drawing/2014/main" id="{873AC585-28BF-4EED-9B9D-802E4B6031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951" y="5219218"/>
            <a:ext cx="164916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Hipovolemiya</a:t>
            </a:r>
          </a:p>
        </p:txBody>
      </p:sp>
      <p:sp>
        <p:nvSpPr>
          <p:cNvPr id="12" name="Text Box 13">
            <a:extLst>
              <a:ext uri="{FF2B5EF4-FFF2-40B4-BE49-F238E27FC236}">
                <a16:creationId xmlns:a16="http://schemas.microsoft.com/office/drawing/2014/main" id="{814F793B-EAEE-453F-B427-7F057ACD32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939" y="5981218"/>
            <a:ext cx="144719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1">
                    <a:lumMod val="75000"/>
                  </a:schemeClr>
                </a:solidFill>
              </a:rPr>
              <a:t>Hipotenziya</a:t>
            </a:r>
          </a:p>
        </p:txBody>
      </p:sp>
      <p:cxnSp>
        <p:nvCxnSpPr>
          <p:cNvPr id="14" name="AutoShape 14">
            <a:extLst>
              <a:ext uri="{FF2B5EF4-FFF2-40B4-BE49-F238E27FC236}">
                <a16:creationId xmlns:a16="http://schemas.microsoft.com/office/drawing/2014/main" id="{53FE6D71-E509-4246-8F9D-FDEF977378FE}"/>
              </a:ext>
            </a:extLst>
          </p:cNvPr>
          <p:cNvCxnSpPr>
            <a:cxnSpLocks noChangeShapeType="1"/>
            <a:stCxn id="6" idx="2"/>
            <a:endCxn id="7" idx="0"/>
          </p:cNvCxnSpPr>
          <p:nvPr/>
        </p:nvCxnSpPr>
        <p:spPr bwMode="auto">
          <a:xfrm>
            <a:off x="6553311" y="871701"/>
            <a:ext cx="0" cy="212973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AutoShape 15">
            <a:extLst>
              <a:ext uri="{FF2B5EF4-FFF2-40B4-BE49-F238E27FC236}">
                <a16:creationId xmlns:a16="http://schemas.microsoft.com/office/drawing/2014/main" id="{34489D6E-0C61-482B-A1A0-3B441A5675F8}"/>
              </a:ext>
            </a:extLst>
          </p:cNvPr>
          <p:cNvCxnSpPr>
            <a:cxnSpLocks noChangeShapeType="1"/>
            <a:stCxn id="7" idx="2"/>
            <a:endCxn id="8" idx="0"/>
          </p:cNvCxnSpPr>
          <p:nvPr/>
        </p:nvCxnSpPr>
        <p:spPr bwMode="auto">
          <a:xfrm>
            <a:off x="6553311" y="1484784"/>
            <a:ext cx="8301" cy="266524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AutoShape 16">
            <a:extLst>
              <a:ext uri="{FF2B5EF4-FFF2-40B4-BE49-F238E27FC236}">
                <a16:creationId xmlns:a16="http://schemas.microsoft.com/office/drawing/2014/main" id="{43F8470D-B287-443A-A259-8166BB28BF82}"/>
              </a:ext>
            </a:extLst>
          </p:cNvPr>
          <p:cNvCxnSpPr>
            <a:cxnSpLocks noChangeShapeType="1"/>
            <a:stCxn id="8" idx="2"/>
            <a:endCxn id="9" idx="0"/>
          </p:cNvCxnSpPr>
          <p:nvPr/>
        </p:nvCxnSpPr>
        <p:spPr bwMode="auto">
          <a:xfrm flipH="1">
            <a:off x="3215792" y="2151418"/>
            <a:ext cx="3345820" cy="566213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AutoShape 17">
            <a:extLst>
              <a:ext uri="{FF2B5EF4-FFF2-40B4-BE49-F238E27FC236}">
                <a16:creationId xmlns:a16="http://schemas.microsoft.com/office/drawing/2014/main" id="{9343E12E-08D7-493A-8C6A-427BAC44D50E}"/>
              </a:ext>
            </a:extLst>
          </p:cNvPr>
          <p:cNvCxnSpPr>
            <a:cxnSpLocks noChangeShapeType="1"/>
            <a:stCxn id="9" idx="2"/>
            <a:endCxn id="10" idx="0"/>
          </p:cNvCxnSpPr>
          <p:nvPr/>
        </p:nvCxnSpPr>
        <p:spPr bwMode="auto">
          <a:xfrm flipH="1">
            <a:off x="1437534" y="3425517"/>
            <a:ext cx="1778258" cy="441211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AutoShape 18">
            <a:extLst>
              <a:ext uri="{FF2B5EF4-FFF2-40B4-BE49-F238E27FC236}">
                <a16:creationId xmlns:a16="http://schemas.microsoft.com/office/drawing/2014/main" id="{BD25C6BF-8E91-4D2C-AB1E-FDB81DA1D660}"/>
              </a:ext>
            </a:extLst>
          </p:cNvPr>
          <p:cNvCxnSpPr>
            <a:cxnSpLocks noChangeShapeType="1"/>
            <a:stCxn id="10" idx="2"/>
            <a:endCxn id="11" idx="0"/>
          </p:cNvCxnSpPr>
          <p:nvPr/>
        </p:nvCxnSpPr>
        <p:spPr bwMode="auto">
          <a:xfrm>
            <a:off x="1437534" y="4574614"/>
            <a:ext cx="2" cy="644604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9" name="AutoShape 19">
            <a:extLst>
              <a:ext uri="{FF2B5EF4-FFF2-40B4-BE49-F238E27FC236}">
                <a16:creationId xmlns:a16="http://schemas.microsoft.com/office/drawing/2014/main" id="{66890F2D-124A-4240-ABEF-0B514722E90E}"/>
              </a:ext>
            </a:extLst>
          </p:cNvPr>
          <p:cNvCxnSpPr>
            <a:cxnSpLocks noChangeShapeType="1"/>
            <a:stCxn id="11" idx="2"/>
            <a:endCxn id="12" idx="0"/>
          </p:cNvCxnSpPr>
          <p:nvPr/>
        </p:nvCxnSpPr>
        <p:spPr bwMode="auto">
          <a:xfrm flipH="1">
            <a:off x="1437535" y="5619328"/>
            <a:ext cx="1" cy="361890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" name="Text Box 6">
            <a:extLst>
              <a:ext uri="{FF2B5EF4-FFF2-40B4-BE49-F238E27FC236}">
                <a16:creationId xmlns:a16="http://schemas.microsoft.com/office/drawing/2014/main" id="{99A440AF-B254-4243-B570-C0689D45A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62614" y="2717632"/>
            <a:ext cx="199118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6">
                    <a:lumMod val="50000"/>
                  </a:schemeClr>
                </a:solidFill>
              </a:rPr>
              <a:t>Karbohidratların </a:t>
            </a:r>
          </a:p>
          <a:p>
            <a:pPr algn="ctr"/>
            <a:r>
              <a:rPr lang="az-Latn-AZ" altLang="en-US" sz="2000" b="1" dirty="0">
                <a:solidFill>
                  <a:schemeClr val="accent6">
                    <a:lumMod val="50000"/>
                  </a:schemeClr>
                </a:solidFill>
              </a:rPr>
              <a:t>bağırsağa sürətli </a:t>
            </a:r>
          </a:p>
          <a:p>
            <a:pPr algn="ctr"/>
            <a:r>
              <a:rPr lang="az-Latn-AZ" altLang="en-US" sz="2000" b="1" dirty="0">
                <a:solidFill>
                  <a:schemeClr val="accent6">
                    <a:lumMod val="50000"/>
                  </a:schemeClr>
                </a:solidFill>
              </a:rPr>
              <a:t>keçməsi </a:t>
            </a:r>
          </a:p>
        </p:txBody>
      </p:sp>
      <p:sp>
        <p:nvSpPr>
          <p:cNvPr id="21" name="Text Box 7">
            <a:extLst>
              <a:ext uri="{FF2B5EF4-FFF2-40B4-BE49-F238E27FC236}">
                <a16:creationId xmlns:a16="http://schemas.microsoft.com/office/drawing/2014/main" id="{A696824D-C62C-451D-AEF6-8B9C2F32C1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6633" y="4038601"/>
            <a:ext cx="1943161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6">
                    <a:lumMod val="50000"/>
                  </a:schemeClr>
                </a:solidFill>
              </a:rPr>
              <a:t>Aşırı insulin və </a:t>
            </a:r>
          </a:p>
          <a:p>
            <a:pPr algn="ctr"/>
            <a:r>
              <a:rPr lang="az-Latn-AZ" altLang="en-US" sz="2000" b="1" dirty="0">
                <a:solidFill>
                  <a:schemeClr val="accent6">
                    <a:lumMod val="50000"/>
                  </a:schemeClr>
                </a:solidFill>
              </a:rPr>
              <a:t>insulinəbəbnzər </a:t>
            </a:r>
          </a:p>
          <a:p>
            <a:pPr algn="ctr"/>
            <a:r>
              <a:rPr lang="az-Latn-AZ" altLang="en-US" sz="2000" b="1" dirty="0">
                <a:solidFill>
                  <a:schemeClr val="accent6">
                    <a:lumMod val="50000"/>
                  </a:schemeClr>
                </a:solidFill>
              </a:rPr>
              <a:t>hormon ifrazı</a:t>
            </a:r>
            <a:endParaRPr lang="en-US" altLang="en-US" sz="2000" b="1" dirty="0">
              <a:solidFill>
                <a:schemeClr val="accent6">
                  <a:lumMod val="50000"/>
                </a:schemeClr>
              </a:solidFill>
              <a:cs typeface="Times New Roman" pitchFamily="18" charset="0"/>
            </a:endParaRPr>
          </a:p>
        </p:txBody>
      </p:sp>
      <p:sp>
        <p:nvSpPr>
          <p:cNvPr id="22" name="Text Box 8">
            <a:extLst>
              <a:ext uri="{FF2B5EF4-FFF2-40B4-BE49-F238E27FC236}">
                <a16:creationId xmlns:a16="http://schemas.microsoft.com/office/drawing/2014/main" id="{C22739FD-BBAD-4041-BED2-9493534253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3486" y="5391090"/>
            <a:ext cx="170944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az-Latn-AZ" altLang="en-US" sz="2000" b="1" dirty="0">
                <a:solidFill>
                  <a:schemeClr val="accent6">
                    <a:lumMod val="50000"/>
                  </a:schemeClr>
                </a:solidFill>
              </a:rPr>
              <a:t>Hipoqlikemiya</a:t>
            </a:r>
          </a:p>
        </p:txBody>
      </p:sp>
      <p:cxnSp>
        <p:nvCxnSpPr>
          <p:cNvPr id="23" name="AutoShape 12">
            <a:extLst>
              <a:ext uri="{FF2B5EF4-FFF2-40B4-BE49-F238E27FC236}">
                <a16:creationId xmlns:a16="http://schemas.microsoft.com/office/drawing/2014/main" id="{F8A08F60-103B-44F0-9163-FD2F5DEB4715}"/>
              </a:ext>
            </a:extLst>
          </p:cNvPr>
          <p:cNvCxnSpPr>
            <a:cxnSpLocks noChangeShapeType="1"/>
            <a:stCxn id="8" idx="2"/>
            <a:endCxn id="20" idx="0"/>
          </p:cNvCxnSpPr>
          <p:nvPr/>
        </p:nvCxnSpPr>
        <p:spPr bwMode="auto">
          <a:xfrm>
            <a:off x="6561612" y="2151418"/>
            <a:ext cx="3796595" cy="566214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AutoShape 13">
            <a:extLst>
              <a:ext uri="{FF2B5EF4-FFF2-40B4-BE49-F238E27FC236}">
                <a16:creationId xmlns:a16="http://schemas.microsoft.com/office/drawing/2014/main" id="{E1136B14-7420-47C6-8447-680F89FE686F}"/>
              </a:ext>
            </a:extLst>
          </p:cNvPr>
          <p:cNvCxnSpPr>
            <a:cxnSpLocks noChangeShapeType="1"/>
            <a:stCxn id="20" idx="2"/>
            <a:endCxn id="21" idx="0"/>
          </p:cNvCxnSpPr>
          <p:nvPr/>
        </p:nvCxnSpPr>
        <p:spPr bwMode="auto">
          <a:xfrm>
            <a:off x="10358207" y="3733295"/>
            <a:ext cx="7" cy="305306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5" name="AutoShape 14">
            <a:extLst>
              <a:ext uri="{FF2B5EF4-FFF2-40B4-BE49-F238E27FC236}">
                <a16:creationId xmlns:a16="http://schemas.microsoft.com/office/drawing/2014/main" id="{2B34D6D6-963B-43AA-9BE3-90AF1D2C1ECD}"/>
              </a:ext>
            </a:extLst>
          </p:cNvPr>
          <p:cNvCxnSpPr>
            <a:cxnSpLocks noChangeShapeType="1"/>
            <a:stCxn id="21" idx="2"/>
            <a:endCxn id="22" idx="0"/>
          </p:cNvCxnSpPr>
          <p:nvPr/>
        </p:nvCxnSpPr>
        <p:spPr bwMode="auto">
          <a:xfrm flipH="1">
            <a:off x="10358207" y="5054264"/>
            <a:ext cx="7" cy="336826"/>
          </a:xfrm>
          <a:prstGeom prst="straightConnector1">
            <a:avLst/>
          </a:prstGeom>
          <a:ln w="28575">
            <a:headEnd/>
            <a:tailEnd type="triangle" w="med" len="med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ACB34148-0260-4378-85F8-AE1A8A8DC3D2}"/>
              </a:ext>
            </a:extLst>
          </p:cNvPr>
          <p:cNvSpPr txBox="1"/>
          <p:nvPr/>
        </p:nvSpPr>
        <p:spPr>
          <a:xfrm>
            <a:off x="3215791" y="5915977"/>
            <a:ext cx="1651133" cy="408623"/>
          </a:xfrm>
          <a:prstGeom prst="roundRect">
            <a:avLst/>
          </a:prstGeom>
          <a:solidFill>
            <a:srgbClr val="C000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i="1" dirty="0">
                <a:solidFill>
                  <a:schemeClr val="bg1"/>
                </a:solidFill>
              </a:rPr>
              <a:t>Erkən dempinq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F44E9C2-D3B9-445B-9479-B808987CBB8E}"/>
              </a:ext>
            </a:extLst>
          </p:cNvPr>
          <p:cNvSpPr txBox="1"/>
          <p:nvPr/>
        </p:nvSpPr>
        <p:spPr>
          <a:xfrm>
            <a:off x="9654381" y="5964997"/>
            <a:ext cx="1464399" cy="408623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az-Latn-AZ" b="1" i="1" dirty="0">
                <a:solidFill>
                  <a:schemeClr val="bg1"/>
                </a:solidFill>
              </a:rPr>
              <a:t>Gec dempinq</a:t>
            </a:r>
            <a:endParaRPr lang="en-US" b="1" i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461D66D-6A48-4109-8B2D-276C73271281}"/>
              </a:ext>
            </a:extLst>
          </p:cNvPr>
          <p:cNvSpPr txBox="1"/>
          <p:nvPr/>
        </p:nvSpPr>
        <p:spPr>
          <a:xfrm>
            <a:off x="3886201" y="3866728"/>
            <a:ext cx="2244589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Bağırsaq əlamətləri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diarreya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sancılıar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köp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sz="2000" b="1" dirty="0">
                <a:solidFill>
                  <a:schemeClr val="accent1">
                    <a:lumMod val="75000"/>
                  </a:schemeClr>
                </a:solidFill>
              </a:rPr>
              <a:t>diskomfort</a:t>
            </a:r>
            <a:endParaRPr lang="en-US" sz="20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58DA2623-90EB-4BFC-965F-440B4740B472}"/>
              </a:ext>
            </a:extLst>
          </p:cNvPr>
          <p:cNvCxnSpPr>
            <a:stCxn id="9" idx="2"/>
            <a:endCxn id="28" idx="0"/>
          </p:cNvCxnSpPr>
          <p:nvPr/>
        </p:nvCxnSpPr>
        <p:spPr>
          <a:xfrm>
            <a:off x="3215792" y="3425517"/>
            <a:ext cx="1792704" cy="441211"/>
          </a:xfrm>
          <a:prstGeom prst="straightConnector1">
            <a:avLst/>
          </a:prstGeom>
          <a:ln w="28575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0" name="Footer Placeholder 1">
            <a:extLst>
              <a:ext uri="{FF2B5EF4-FFF2-40B4-BE49-F238E27FC236}">
                <a16:creationId xmlns:a16="http://schemas.microsoft.com/office/drawing/2014/main" id="{9E90C518-743C-47A8-9627-CDE00B0CD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19800" y="6100336"/>
            <a:ext cx="2895600" cy="365125"/>
          </a:xfrm>
        </p:spPr>
        <p:txBody>
          <a:bodyPr/>
          <a:lstStyle/>
          <a:p>
            <a:pPr algn="ctr"/>
            <a:r>
              <a:rPr lang="en-US" sz="1400" i="1" dirty="0" err="1"/>
              <a:t>Prof.Dr</a:t>
            </a:r>
            <a:r>
              <a:rPr lang="en-US" sz="1400" i="1" dirty="0"/>
              <a:t>. </a:t>
            </a:r>
            <a:r>
              <a:rPr lang="en-US" sz="1400" i="1" dirty="0" err="1"/>
              <a:t>NYBay</a:t>
            </a:r>
            <a:endParaRPr lang="en-US" sz="1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20" grpId="0"/>
      <p:bldP spid="21" grpId="0"/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Klinikası</a:t>
            </a:r>
            <a:endParaRPr lang="ru-RU" sz="3600" dirty="0"/>
          </a:p>
        </p:txBody>
      </p:sp>
      <p:pic>
        <p:nvPicPr>
          <p:cNvPr id="14" name="Content Placeholder 13">
            <a:extLst>
              <a:ext uri="{FF2B5EF4-FFF2-40B4-BE49-F238E27FC236}">
                <a16:creationId xmlns:a16="http://schemas.microsoft.com/office/drawing/2014/main" id="{94034BEF-2AFF-FF43-AE86-DE97B8FAAD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4" b="5849"/>
          <a:stretch/>
        </p:blipFill>
        <p:spPr>
          <a:xfrm>
            <a:off x="2329184" y="1412776"/>
            <a:ext cx="7531811" cy="4591351"/>
          </a:xfr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DCE57F4-3587-3B43-B364-84BBF49D9D23}"/>
              </a:ext>
            </a:extLst>
          </p:cNvPr>
          <p:cNvSpPr/>
          <p:nvPr/>
        </p:nvSpPr>
        <p:spPr>
          <a:xfrm>
            <a:off x="2711624" y="2486092"/>
            <a:ext cx="1800200" cy="7268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Qida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qəbulundan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15-30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dəq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sonra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baş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verir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C6834FB-6FF2-9445-867B-F4B4D6372E77}"/>
              </a:ext>
            </a:extLst>
          </p:cNvPr>
          <p:cNvSpPr/>
          <p:nvPr/>
        </p:nvSpPr>
        <p:spPr>
          <a:xfrm>
            <a:off x="2855640" y="3702977"/>
            <a:ext cx="1440160" cy="5192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Epiqastral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dolma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hissi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B88001B-77A1-C544-9906-C526A30B05F1}"/>
              </a:ext>
            </a:extLst>
          </p:cNvPr>
          <p:cNvSpPr/>
          <p:nvPr/>
        </p:nvSpPr>
        <p:spPr>
          <a:xfrm>
            <a:off x="6172004" y="5716096"/>
            <a:ext cx="889967" cy="2880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Duodenum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9AEF5E4-65A9-6D48-A1EE-E944ECB4764F}"/>
              </a:ext>
            </a:extLst>
          </p:cNvPr>
          <p:cNvSpPr/>
          <p:nvPr/>
        </p:nvSpPr>
        <p:spPr>
          <a:xfrm>
            <a:off x="7602692" y="1824916"/>
            <a:ext cx="1949691" cy="8840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Tx/>
              <a:buChar char="-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Halsızlıq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Başgicəllənmə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Tərləmə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90994B9-32EC-3C48-A042-39D5D904EDCE}"/>
              </a:ext>
            </a:extLst>
          </p:cNvPr>
          <p:cNvSpPr/>
          <p:nvPr/>
        </p:nvSpPr>
        <p:spPr>
          <a:xfrm>
            <a:off x="7538573" y="3466251"/>
            <a:ext cx="2077928" cy="8622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Tx/>
              <a:buChar char="-"/>
            </a:pP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Taxikardiya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Tx/>
              <a:buChar char="-"/>
            </a:pP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Abdominal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sancı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B01205A-DE4F-7D47-88F9-5934B8B7FA79}"/>
              </a:ext>
            </a:extLst>
          </p:cNvPr>
          <p:cNvSpPr/>
          <p:nvPr/>
        </p:nvSpPr>
        <p:spPr>
          <a:xfrm>
            <a:off x="5822192" y="4398238"/>
            <a:ext cx="633848" cy="2880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</a:t>
            </a:r>
            <a:endParaRPr lang="en-US" sz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6795F1D-95D3-6941-A04D-E255A647BD05}"/>
              </a:ext>
            </a:extLst>
          </p:cNvPr>
          <p:cNvSpPr/>
          <p:nvPr/>
        </p:nvSpPr>
        <p:spPr>
          <a:xfrm>
            <a:off x="7368357" y="4542253"/>
            <a:ext cx="1568678" cy="178192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u="sng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OLMAZ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Qida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ilə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birlikdə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maye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qəbulu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Ağır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karbohidratlar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92440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az-Latn-AZ" sz="3600" dirty="0"/>
              <a:t>Diaqnostikası</a:t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15480" y="1556792"/>
            <a:ext cx="8064896" cy="4351338"/>
          </a:xfrm>
        </p:spPr>
        <p:txBody>
          <a:bodyPr/>
          <a:lstStyle/>
          <a:p>
            <a:pPr marL="0" lvl="0" indent="0">
              <a:buNone/>
            </a:pPr>
            <a:r>
              <a:rPr lang="az-Latn-AZ" sz="3200" b="1" dirty="0"/>
              <a:t>Klinik əlamətlər</a:t>
            </a:r>
            <a:endParaRPr lang="en-US" sz="3200" b="1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az-Latn-AZ" b="1" dirty="0">
                <a:solidFill>
                  <a:srgbClr val="4472C4">
                    <a:lumMod val="75000"/>
                  </a:srgbClr>
                </a:solidFill>
              </a:rPr>
              <a:t>Endoskopiya</a:t>
            </a:r>
            <a:endParaRPr lang="en-US" b="1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az-Latn-AZ" b="1" dirty="0">
                <a:solidFill>
                  <a:srgbClr val="4472C4">
                    <a:lumMod val="75000"/>
                  </a:srgbClr>
                </a:solidFill>
              </a:rPr>
              <a:t>Anamnez</a:t>
            </a:r>
            <a:endParaRPr lang="en-US" b="1" dirty="0"/>
          </a:p>
          <a:p>
            <a:pPr lvl="0">
              <a:buFont typeface="Wingdings" panose="05000000000000000000" pitchFamily="2" charset="2"/>
              <a:buChar char="q"/>
            </a:pPr>
            <a:r>
              <a:rPr lang="az-Latn-AZ" b="1" dirty="0">
                <a:solidFill>
                  <a:srgbClr val="4472C4">
                    <a:lumMod val="75000"/>
                  </a:srgbClr>
                </a:solidFill>
              </a:rPr>
              <a:t>Funksional və  hormonal müayinələr</a:t>
            </a:r>
            <a:endParaRPr lang="en-US" b="1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az-Latn-AZ" sz="4000" dirty="0"/>
              <a:t>Müalicəsi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5440" y="1772816"/>
            <a:ext cx="10515600" cy="4351338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dirty="0"/>
              <a:t>Konservativ müalicə əksər hallarda faydalı olur və bağırsaq adaptasiyaına şərait yaradır:</a:t>
            </a:r>
            <a:endParaRPr lang="ru-RU" dirty="0"/>
          </a:p>
          <a:p>
            <a:pPr lvl="1" algn="just"/>
            <a:r>
              <a:rPr lang="az-Latn-AZ" dirty="0">
                <a:solidFill>
                  <a:srgbClr val="4472C4">
                    <a:lumMod val="75000"/>
                  </a:srgbClr>
                </a:solidFill>
              </a:rPr>
              <a:t>Pəhriz</a:t>
            </a:r>
            <a:endParaRPr lang="ru-RU" dirty="0">
              <a:solidFill>
                <a:srgbClr val="4472C4">
                  <a:lumMod val="75000"/>
                </a:srgbClr>
              </a:solidFill>
            </a:endParaRPr>
          </a:p>
          <a:p>
            <a:pPr lvl="1" algn="just"/>
            <a:r>
              <a:rPr lang="az-Latn-AZ" dirty="0">
                <a:solidFill>
                  <a:srgbClr val="4472C4">
                    <a:lumMod val="75000"/>
                  </a:srgbClr>
                </a:solidFill>
              </a:rPr>
              <a:t>Medikamentoz </a:t>
            </a:r>
            <a:endParaRPr lang="ru-RU" dirty="0">
              <a:solidFill>
                <a:srgbClr val="4472C4">
                  <a:lumMod val="75000"/>
                </a:srgbClr>
              </a:solidFill>
            </a:endParaRPr>
          </a:p>
          <a:p>
            <a:pPr algn="just">
              <a:buFont typeface="Wingdings" pitchFamily="2" charset="2"/>
              <a:buChar char="ü"/>
            </a:pPr>
            <a:r>
              <a:rPr lang="az-Latn-AZ" dirty="0"/>
              <a:t>Cərrahi müalicə nadir hallarda (1-2%) göstərişdir:</a:t>
            </a:r>
            <a:endParaRPr lang="ru-RU" dirty="0"/>
          </a:p>
          <a:p>
            <a:pPr lvl="1" algn="just"/>
            <a:r>
              <a:rPr lang="az-Latn-AZ" dirty="0">
                <a:solidFill>
                  <a:srgbClr val="4472C4">
                    <a:lumMod val="75000"/>
                  </a:srgbClr>
                </a:solidFill>
              </a:rPr>
              <a:t>Roux-en-Y tipli anastomoz </a:t>
            </a:r>
            <a:endParaRPr lang="ru-RU" dirty="0">
              <a:solidFill>
                <a:srgbClr val="4472C4">
                  <a:lumMod val="75000"/>
                </a:srgbClr>
              </a:solidFill>
            </a:endParaRPr>
          </a:p>
          <a:p>
            <a:pPr lvl="1" algn="just"/>
            <a:r>
              <a:rPr lang="az-Latn-AZ" dirty="0">
                <a:solidFill>
                  <a:srgbClr val="4472C4">
                    <a:lumMod val="75000"/>
                  </a:srgbClr>
                </a:solidFill>
              </a:rPr>
              <a:t>Anastomozu kiçiltmə və antiperistaltik bağırsaq ilgəyinin tətbiqi.</a:t>
            </a:r>
            <a:endParaRPr lang="ru-RU" dirty="0">
              <a:solidFill>
                <a:srgbClr val="4472C4">
                  <a:lumMod val="75000"/>
                </a:srgbClr>
              </a:solidFill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az-Latn-AZ" sz="4000" dirty="0"/>
              <a:t>Diarreya</a:t>
            </a:r>
            <a:br>
              <a:rPr lang="ru-RU" sz="3100" dirty="0"/>
            </a:br>
            <a:endParaRPr lang="ru-RU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55B9D67-2F86-B049-AD31-ADEB58AD0B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5981" y="1844824"/>
            <a:ext cx="10515600" cy="4351338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dirty="0"/>
              <a:t>Mədə əməliyyatlarından sonra meydana gələn epizodik və sulu defekasiya ilə xarakterizə olunan vəziyyətdir, əksər hallarda spontan və ya konservativ müalicələrlə keçib gedir.</a:t>
            </a:r>
          </a:p>
          <a:p>
            <a:pPr algn="just">
              <a:buFont typeface="Wingdings" pitchFamily="2" charset="2"/>
              <a:buChar char="ü"/>
            </a:pPr>
            <a:endParaRPr lang="az-Latn-AZ" dirty="0"/>
          </a:p>
          <a:p>
            <a:pPr algn="just">
              <a:buFont typeface="Wingdings" pitchFamily="2" charset="2"/>
              <a:buChar char="ü"/>
            </a:pPr>
            <a:r>
              <a:rPr lang="az-Latn-AZ" dirty="0"/>
              <a:t>Ən çox trunkal vaqotomiyadan sonra rast gəlinir (20%)</a:t>
            </a:r>
            <a:endParaRPr lang="ru-RU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az-Latn-AZ" sz="2800" dirty="0"/>
            </a:br>
            <a:r>
              <a:rPr lang="az-Latn-AZ" sz="3600" dirty="0"/>
              <a:t>Patogenezi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2800" b="1" dirty="0"/>
              <a:t>Patogenezi dəqiq bilinmir</a:t>
            </a:r>
            <a:r>
              <a:rPr lang="az-Latn-AZ" sz="2800" dirty="0"/>
              <a:t>, lakin qidaların mədədən bağırsağa sürətlə keçməsinin və bağırsaqların parasimpatik denervasiyasının rolu ehtimal edilir. Qidaların bağırsağa sürətlə və çoxlu miqdarda keçməsi osmotik diarreyaya səbəb ola bilir.</a:t>
            </a:r>
            <a:endParaRPr lang="ru-RU" sz="2800" dirty="0"/>
          </a:p>
          <a:p>
            <a:pPr>
              <a:buNone/>
            </a:pPr>
            <a:endParaRPr lang="ru-RU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E04497D-100B-4149-8B5C-0B127EE2363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483"/>
          <a:stretch/>
        </p:blipFill>
        <p:spPr>
          <a:xfrm>
            <a:off x="6240016" y="1849610"/>
            <a:ext cx="5412064" cy="4171677"/>
          </a:xfr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DCD47CD-D2DD-A246-B826-4A3E5ADA577A}"/>
              </a:ext>
            </a:extLst>
          </p:cNvPr>
          <p:cNvSpPr/>
          <p:nvPr/>
        </p:nvSpPr>
        <p:spPr>
          <a:xfrm>
            <a:off x="7104112" y="2132856"/>
            <a:ext cx="936104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Normal</a:t>
            </a:r>
            <a:endParaRPr lang="en-US" sz="3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5675F3D-2A49-7A4F-8720-70B849B3B799}"/>
              </a:ext>
            </a:extLst>
          </p:cNvPr>
          <p:cNvSpPr/>
          <p:nvPr/>
        </p:nvSpPr>
        <p:spPr>
          <a:xfrm>
            <a:off x="9617888" y="2132856"/>
            <a:ext cx="936104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Diarreya</a:t>
            </a:r>
            <a:endParaRPr lang="en-US" sz="3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1BBFB79-604E-294F-88EC-414F5AB80D3F}"/>
              </a:ext>
            </a:extLst>
          </p:cNvPr>
          <p:cNvSpPr/>
          <p:nvPr/>
        </p:nvSpPr>
        <p:spPr>
          <a:xfrm>
            <a:off x="7464152" y="3052776"/>
            <a:ext cx="504056" cy="2322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Su</a:t>
            </a:r>
            <a:endParaRPr lang="en-US" sz="3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B23E868-E8D5-9249-A0B1-4E849EB14AC0}"/>
              </a:ext>
            </a:extLst>
          </p:cNvPr>
          <p:cNvSpPr/>
          <p:nvPr/>
        </p:nvSpPr>
        <p:spPr>
          <a:xfrm>
            <a:off x="8760296" y="3168880"/>
            <a:ext cx="504056" cy="2322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Su</a:t>
            </a:r>
            <a:endParaRPr lang="en-US" sz="3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0A84044-0F39-D04D-B19C-1574ED31F011}"/>
              </a:ext>
            </a:extLst>
          </p:cNvPr>
          <p:cNvSpPr/>
          <p:nvPr/>
        </p:nvSpPr>
        <p:spPr>
          <a:xfrm>
            <a:off x="10085940" y="2963932"/>
            <a:ext cx="504056" cy="2322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Su</a:t>
            </a:r>
            <a:endParaRPr lang="en-US" sz="3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412FFFB-EA27-BC45-A6CA-80C7ADE08548}"/>
              </a:ext>
            </a:extLst>
          </p:cNvPr>
          <p:cNvSpPr/>
          <p:nvPr/>
        </p:nvSpPr>
        <p:spPr>
          <a:xfrm>
            <a:off x="11280576" y="3384606"/>
            <a:ext cx="504056" cy="2322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Su</a:t>
            </a:r>
            <a:endParaRPr lang="en-US" sz="36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314355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Klinikası</a:t>
            </a:r>
            <a:endParaRPr lang="ru-RU" sz="3600" dirty="0"/>
          </a:p>
        </p:txBody>
      </p:sp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5CDD72C5-BBEC-0A45-9BDD-5161A84C69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919" b="5233"/>
          <a:stretch/>
        </p:blipFill>
        <p:spPr>
          <a:xfrm>
            <a:off x="2306955" y="1100165"/>
            <a:ext cx="7605469" cy="5140405"/>
          </a:xfr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248A1B5-0DDD-AB46-ABEF-57354F6C532D}"/>
              </a:ext>
            </a:extLst>
          </p:cNvPr>
          <p:cNvSpPr/>
          <p:nvPr/>
        </p:nvSpPr>
        <p:spPr>
          <a:xfrm>
            <a:off x="3201081" y="5661248"/>
            <a:ext cx="1598775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Yüksək</a:t>
            </a:r>
            <a:r>
              <a:rPr lang="en-US" sz="1600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hərarət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BF6561D-31D9-054E-A6BA-BC906075FA46}"/>
              </a:ext>
            </a:extLst>
          </p:cNvPr>
          <p:cNvSpPr/>
          <p:nvPr/>
        </p:nvSpPr>
        <p:spPr>
          <a:xfrm>
            <a:off x="5413599" y="5661248"/>
            <a:ext cx="136298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Köp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CCA57CD-0C18-9D44-85CE-6DFEBCCDF3D6}"/>
              </a:ext>
            </a:extLst>
          </p:cNvPr>
          <p:cNvSpPr/>
          <p:nvPr/>
        </p:nvSpPr>
        <p:spPr>
          <a:xfrm>
            <a:off x="7392144" y="5661248"/>
            <a:ext cx="1502148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Ürəkbulanma</a:t>
            </a:r>
            <a:endParaRPr lang="en-US" sz="16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B62F94A-E051-6A41-8084-5040A42BF8BB}"/>
              </a:ext>
            </a:extLst>
          </p:cNvPr>
          <p:cNvSpPr/>
          <p:nvPr/>
        </p:nvSpPr>
        <p:spPr>
          <a:xfrm>
            <a:off x="7176120" y="3310865"/>
            <a:ext cx="195699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Abdominal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sancı</a:t>
            </a:r>
            <a:endParaRPr lang="en-US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C2BF3D4-34C9-DC48-A306-E14DB055F143}"/>
              </a:ext>
            </a:extLst>
          </p:cNvPr>
          <p:cNvSpPr/>
          <p:nvPr/>
        </p:nvSpPr>
        <p:spPr>
          <a:xfrm>
            <a:off x="5184050" y="3310327"/>
            <a:ext cx="195699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Duru</a:t>
            </a:r>
            <a:r>
              <a:rPr lang="en-US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nəcis</a:t>
            </a:r>
            <a:endParaRPr lang="en-US" sz="44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B1A1672-5F5C-4C44-A9A0-829AC43987F8}"/>
              </a:ext>
            </a:extLst>
          </p:cNvPr>
          <p:cNvSpPr/>
          <p:nvPr/>
        </p:nvSpPr>
        <p:spPr>
          <a:xfrm>
            <a:off x="3057065" y="3310327"/>
            <a:ext cx="1956996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Diarreya</a:t>
            </a:r>
            <a:endParaRPr lang="en-US" sz="44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Diaqnostikası</a:t>
            </a: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5981" y="1461530"/>
            <a:ext cx="10515600" cy="4351338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Yaxın</a:t>
            </a:r>
            <a:r>
              <a:rPr lang="en-US" dirty="0"/>
              <a:t> </a:t>
            </a:r>
            <a:r>
              <a:rPr lang="en-US" dirty="0" err="1"/>
              <a:t>vaxtlarda</a:t>
            </a:r>
            <a:r>
              <a:rPr lang="en-US" dirty="0"/>
              <a:t> </a:t>
            </a:r>
            <a:r>
              <a:rPr lang="en-US" dirty="0" err="1"/>
              <a:t>mədə</a:t>
            </a:r>
            <a:r>
              <a:rPr lang="en-US" dirty="0"/>
              <a:t> </a:t>
            </a:r>
            <a:r>
              <a:rPr lang="en-US" dirty="0" err="1"/>
              <a:t>əməliyyatı</a:t>
            </a:r>
            <a:r>
              <a:rPr lang="en-US" dirty="0"/>
              <a:t> </a:t>
            </a:r>
            <a:r>
              <a:rPr lang="en-US" dirty="0" err="1"/>
              <a:t>keçirmə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Yemək</a:t>
            </a:r>
            <a:r>
              <a:rPr lang="en-US" dirty="0"/>
              <a:t> </a:t>
            </a:r>
            <a:r>
              <a:rPr lang="en-US" dirty="0" err="1"/>
              <a:t>qəbulundan</a:t>
            </a:r>
            <a:r>
              <a:rPr lang="en-US" dirty="0"/>
              <a:t> </a:t>
            </a:r>
            <a:r>
              <a:rPr lang="en-US" dirty="0" err="1"/>
              <a:t>sonra</a:t>
            </a:r>
            <a:r>
              <a:rPr lang="en-US" dirty="0"/>
              <a:t> </a:t>
            </a:r>
            <a:r>
              <a:rPr lang="en-US" dirty="0" err="1"/>
              <a:t>hipovolemiya</a:t>
            </a:r>
            <a:r>
              <a:rPr lang="en-US" dirty="0"/>
              <a:t>, </a:t>
            </a:r>
            <a:r>
              <a:rPr lang="en-US" dirty="0" err="1"/>
              <a:t>neyro-qlikemiya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qarın</a:t>
            </a:r>
            <a:r>
              <a:rPr lang="en-US" dirty="0"/>
              <a:t> </a:t>
            </a:r>
            <a:r>
              <a:rPr lang="en-US" dirty="0" err="1"/>
              <a:t>əlamətləri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Digər</a:t>
            </a:r>
            <a:r>
              <a:rPr lang="en-US" dirty="0"/>
              <a:t> </a:t>
            </a:r>
            <a:r>
              <a:rPr lang="en-US" dirty="0" err="1"/>
              <a:t>xəstəliklərin</a:t>
            </a:r>
            <a:r>
              <a:rPr lang="en-US" dirty="0"/>
              <a:t> </a:t>
            </a:r>
            <a:r>
              <a:rPr lang="en-US" dirty="0" err="1"/>
              <a:t>inkarı</a:t>
            </a: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Müalicəsi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829964" cy="4351338"/>
          </a:xfrm>
        </p:spPr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az-Latn-AZ" sz="3200" dirty="0">
                <a:solidFill>
                  <a:srgbClr val="4472C4">
                    <a:lumMod val="75000"/>
                  </a:srgbClr>
                </a:solidFill>
              </a:rPr>
              <a:t>Konservativ müalicə: </a:t>
            </a:r>
          </a:p>
          <a:p>
            <a:pPr lvl="1" algn="just"/>
            <a:r>
              <a:rPr lang="az-Latn-AZ" sz="2900" dirty="0"/>
              <a:t>Pəhriz</a:t>
            </a:r>
          </a:p>
          <a:p>
            <a:pPr lvl="1" algn="just"/>
            <a:r>
              <a:rPr lang="az-Latn-AZ" sz="2900" dirty="0"/>
              <a:t>Hipokinetik dərmanlar (loperamid, somatostatin və s.)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3200" dirty="0">
                <a:solidFill>
                  <a:srgbClr val="4472C4">
                    <a:lumMod val="75000"/>
                  </a:srgbClr>
                </a:solidFill>
              </a:rPr>
              <a:t>Cərrahi müalicə (nadir hallarda)</a:t>
            </a:r>
          </a:p>
          <a:p>
            <a:pPr lvl="1" algn="just"/>
            <a:r>
              <a:rPr lang="az-Latn-AZ" sz="2900" dirty="0"/>
              <a:t>Vaqotomiya olunanlarda rezeksiya</a:t>
            </a:r>
          </a:p>
          <a:p>
            <a:pPr lvl="1" algn="just"/>
            <a:r>
              <a:rPr lang="az-Latn-AZ" sz="2900" dirty="0"/>
              <a:t>Bilrot rezeksiyalarından sonra antiperistaltik ilgək və ya Roux-en-Y tipli qastroenteroanastomoz.</a:t>
            </a:r>
            <a:endParaRPr lang="ru-RU" sz="290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Qastrostaz, atoniya</a:t>
            </a:r>
            <a:endParaRPr lang="ru-RU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8C41DE5-17F2-834E-84BB-8809923D05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25934"/>
            <a:ext cx="5181600" cy="4351338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sz="2800" dirty="0"/>
              <a:t>Funksional mədə durğunluğu evakuasiyasının funksional mənşəli pozulması nəticəsində baş verən durğunluqdur.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800" dirty="0"/>
              <a:t>Mədənin öz sekresiyasını evakuasiya edə bilməməsi xarakterik cəhətidir. </a:t>
            </a:r>
          </a:p>
          <a:p>
            <a:pPr algn="just">
              <a:buFont typeface="Wingdings" pitchFamily="2" charset="2"/>
              <a:buChar char="ü"/>
            </a:pPr>
            <a:r>
              <a:rPr lang="az-Latn-AZ" sz="2800" dirty="0"/>
              <a:t>Əksər hallarda konservativ müalicə ilə düzəlir.</a:t>
            </a:r>
            <a:endParaRPr lang="en-US" sz="2800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FC7F770C-79EB-BA41-B8A9-42DA39538D2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128" y="1609995"/>
            <a:ext cx="3889176" cy="4195269"/>
          </a:xfr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Qastrostaz, atoniya</a:t>
            </a:r>
            <a:endParaRPr lang="ru-RU" sz="3600" dirty="0"/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30B37ECB-FAEA-1B43-8DE6-01F7ADDBBF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1391898"/>
              </p:ext>
            </p:extLst>
          </p:nvPr>
        </p:nvGraphicFramePr>
        <p:xfrm>
          <a:off x="407368" y="1196752"/>
          <a:ext cx="11449272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1821680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az-Latn-AZ" sz="4000" dirty="0"/>
              <a:t>Səbələri</a:t>
            </a:r>
            <a:br>
              <a:rPr lang="ru-RU" sz="3100" dirty="0"/>
            </a:br>
            <a:endParaRPr lang="ru-RU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8D0F13FE-E1F7-F74D-AD7E-60800645F8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56540997"/>
              </p:ext>
            </p:extLst>
          </p:nvPr>
        </p:nvGraphicFramePr>
        <p:xfrm>
          <a:off x="838200" y="1196752"/>
          <a:ext cx="10515600" cy="4980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/>
          <p:cNvSpPr/>
          <p:nvPr/>
        </p:nvSpPr>
        <p:spPr>
          <a:xfrm>
            <a:off x="1033016" y="3933056"/>
            <a:ext cx="2983160" cy="208823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Mədə, MAV, 12bb və qapı şişləri, pilorostenoz, aorto-me Mədə, MAV, 12bb və qapı şişləri, pilorostenoz, aorto-mezenterik sıxılma, periduodenal hematoma, üzükvari pankreas, anastomoz daralması və s zenterik sıxılma, periduodenal hematoma, üzükvari pankreas, anastomoz daralması və s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28248" y="3789040"/>
            <a:ext cx="3240360" cy="22322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r>
              <a:rPr lang="az-Latn-A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pankretoduodenal rezeksiya, xüsusən pilorqoruyucu əməliyyatlar – 40-50%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az-Latn-A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Ru-Y tipli qastro-enetroanastomoz, xüsusən mədə güdülü 35%-dən çoxdursa – 30%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az-Latn-AZ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Trunkal vaqotomiya – 10-15%</a:t>
            </a:r>
            <a:endParaRPr lang="ru-RU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/>
              <a:t>Gedişi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484784"/>
            <a:ext cx="10972840" cy="4824536"/>
          </a:xfrm>
        </p:spPr>
        <p:txBody>
          <a:bodyPr>
            <a:normAutofit lnSpcReduction="10000"/>
          </a:bodyPr>
          <a:lstStyle/>
          <a:p>
            <a:pPr lvl="0" algn="just">
              <a:buFont typeface="Wingdings" pitchFamily="2" charset="2"/>
              <a:buChar char="ü"/>
            </a:pPr>
            <a:r>
              <a:rPr lang="az-Latn-AZ" sz="3200" b="1" u="sng" dirty="0">
                <a:solidFill>
                  <a:srgbClr val="4472C4">
                    <a:lumMod val="75000"/>
                  </a:srgbClr>
                </a:solidFill>
              </a:rPr>
              <a:t>Kəskin mədə durğunluğu</a:t>
            </a:r>
          </a:p>
          <a:p>
            <a:pPr lvl="1" algn="just"/>
            <a:r>
              <a:rPr lang="az-Latn-AZ" sz="2900" dirty="0"/>
              <a:t>əməliyyatdan həmən sonra ortaya çıxır, </a:t>
            </a:r>
          </a:p>
          <a:p>
            <a:pPr lvl="1" algn="just"/>
            <a:r>
              <a:rPr lang="az-Latn-AZ" sz="2900" dirty="0"/>
              <a:t>hipovolemiya, </a:t>
            </a:r>
          </a:p>
          <a:p>
            <a:pPr lvl="1" algn="just"/>
            <a:r>
              <a:rPr lang="az-Latn-AZ" sz="2900" dirty="0"/>
              <a:t>elektrolit, turşu-qələvi pozulması, </a:t>
            </a:r>
          </a:p>
          <a:p>
            <a:pPr lvl="1" algn="just"/>
            <a:r>
              <a:rPr lang="az-Latn-AZ" sz="2900" dirty="0"/>
              <a:t>kəskin köp, </a:t>
            </a:r>
          </a:p>
          <a:p>
            <a:pPr lvl="1" algn="just"/>
            <a:r>
              <a:rPr lang="az-Latn-AZ" sz="2900" dirty="0"/>
              <a:t>aspirasiya və tənəffüs yetməzliyi ilə ağırlaşa bilir. </a:t>
            </a:r>
            <a:endParaRPr lang="ru-RU" sz="2900" dirty="0"/>
          </a:p>
          <a:p>
            <a:pPr lvl="0" algn="just">
              <a:buFont typeface="Wingdings" pitchFamily="2" charset="2"/>
              <a:buChar char="ü"/>
            </a:pPr>
            <a:r>
              <a:rPr lang="az-Latn-AZ" sz="3200" b="1" u="sng" dirty="0">
                <a:solidFill>
                  <a:srgbClr val="4472C4">
                    <a:lumMod val="75000"/>
                  </a:srgbClr>
                </a:solidFill>
              </a:rPr>
              <a:t>Xroniki mədə durğunluğu </a:t>
            </a:r>
          </a:p>
          <a:p>
            <a:pPr lvl="1" algn="just"/>
            <a:r>
              <a:rPr lang="az-Latn-AZ" sz="2900" dirty="0"/>
              <a:t>yavaş inkişaf edir və ya təkrarlayan qastrostaz şəklində ortaya çıxır</a:t>
            </a:r>
          </a:p>
          <a:p>
            <a:pPr lvl="1" algn="just"/>
            <a:r>
              <a:rPr lang="az-Latn-AZ" sz="2900" dirty="0"/>
              <a:t>qusma qida qəbulundan bir-neçə saat və ya gün sonra ola bilir və xəstələr buna alışıq olurlar.</a:t>
            </a:r>
            <a:endParaRPr lang="ru-RU" sz="2900" dirty="0"/>
          </a:p>
          <a:p>
            <a:pPr>
              <a:buFont typeface="Wingdings" pitchFamily="2" charset="2"/>
              <a:buChar char="ü"/>
            </a:pPr>
            <a:endParaRPr lang="ru-RU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3200" dirty="0"/>
            </a:br>
            <a:r>
              <a:rPr lang="az-Latn-AZ" sz="4000" dirty="0"/>
              <a:t>Klinikası</a:t>
            </a:r>
            <a:br>
              <a:rPr lang="ru-RU" sz="3100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>
            <a:normAutofit/>
          </a:bodyPr>
          <a:lstStyle/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3600" dirty="0"/>
              <a:t>Qusma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3600" dirty="0"/>
              <a:t>Hıçqırma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3600" dirty="0"/>
              <a:t>Köp və tezdoyma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3600" dirty="0"/>
              <a:t>Aspirasiya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3600" dirty="0"/>
              <a:t>Hipovolemiya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az-Latn-AZ" sz="3600" dirty="0"/>
              <a:t>Şok əlamətləri </a:t>
            </a:r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9CCFB445-45F5-4F46-9763-113B9C332F6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407" y="1556792"/>
            <a:ext cx="5181600" cy="4248471"/>
          </a:xfrm>
        </p:spPr>
      </p:pic>
      <p:sp>
        <p:nvSpPr>
          <p:cNvPr id="10" name="Right Brace 9">
            <a:extLst>
              <a:ext uri="{FF2B5EF4-FFF2-40B4-BE49-F238E27FC236}">
                <a16:creationId xmlns:a16="http://schemas.microsoft.com/office/drawing/2014/main" id="{B80E0C41-9BAA-6C44-9CB0-A64917D6BDB3}"/>
              </a:ext>
            </a:extLst>
          </p:cNvPr>
          <p:cNvSpPr/>
          <p:nvPr/>
        </p:nvSpPr>
        <p:spPr>
          <a:xfrm>
            <a:off x="4038600" y="4221088"/>
            <a:ext cx="833264" cy="1728192"/>
          </a:xfrm>
          <a:prstGeom prst="rightBrac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Explosion 2 10">
            <a:extLst>
              <a:ext uri="{FF2B5EF4-FFF2-40B4-BE49-F238E27FC236}">
                <a16:creationId xmlns:a16="http://schemas.microsoft.com/office/drawing/2014/main" id="{2240C100-0E9A-9441-8913-D0C45BAC1B07}"/>
              </a:ext>
            </a:extLst>
          </p:cNvPr>
          <p:cNvSpPr/>
          <p:nvPr/>
        </p:nvSpPr>
        <p:spPr>
          <a:xfrm>
            <a:off x="4727848" y="4291210"/>
            <a:ext cx="2952328" cy="1802085"/>
          </a:xfrm>
          <a:prstGeom prst="irregularSeal2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Kəskin</a:t>
            </a:r>
            <a:r>
              <a:rPr lang="en-US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durğunluq</a:t>
            </a:r>
            <a:endParaRPr lang="en-US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sz="3200" dirty="0"/>
            </a:br>
            <a:r>
              <a:rPr lang="az-Latn-AZ" sz="3600" dirty="0"/>
              <a:t>Diaqnostikası</a:t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536190"/>
            <a:ext cx="5833864" cy="4285861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ü"/>
            </a:pPr>
            <a:r>
              <a:rPr lang="az-Latn-AZ" sz="2400" dirty="0"/>
              <a:t>Nazoqastrik zonddan 24 saat ərzində 1,5 litrdən çox ifrazatın gəlməsi.</a:t>
            </a: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az-Latn-AZ" sz="2400" dirty="0"/>
              <a:t>Nazoqastrik zond çıxarıldıqdan sonra əlamətlərin təkrarlanması</a:t>
            </a:r>
            <a:endParaRPr lang="ru-RU" sz="2400" dirty="0"/>
          </a:p>
          <a:p>
            <a:pPr lvl="0">
              <a:buFont typeface="Wingdings" pitchFamily="2" charset="2"/>
              <a:buChar char="ü"/>
            </a:pPr>
            <a:r>
              <a:rPr lang="az-Latn-AZ" sz="2400" dirty="0"/>
              <a:t>Kontrastlı müayinlərdə kontrastın mədədə 2-3 saatdan çox qalması və mədə genişlənməsi</a:t>
            </a:r>
            <a:endParaRPr lang="ru-RU" sz="2400" dirty="0"/>
          </a:p>
          <a:p>
            <a:pPr>
              <a:buFont typeface="Wingdings" pitchFamily="2" charset="2"/>
              <a:buChar char="ü"/>
            </a:pPr>
            <a:r>
              <a:rPr lang="az-Latn-AZ" sz="2400" dirty="0"/>
              <a:t>Səbəbini dəqiqləşdirmək üçün endoskopiya və kontrastlı KT edilir.</a:t>
            </a:r>
            <a:endParaRPr lang="ru-RU" sz="2400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226CCFEE-3FB9-F34E-AC18-C7EEBA24285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6120" y="1536189"/>
            <a:ext cx="4351338" cy="4285861"/>
          </a:xfr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az-Latn-AZ" dirty="0"/>
            </a:br>
            <a:r>
              <a:rPr lang="az-Latn-AZ" sz="3600" dirty="0"/>
              <a:t>Müalicəsi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758526" cy="4351338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sz="3200" b="1" u="sng" dirty="0">
                <a:solidFill>
                  <a:srgbClr val="4472C4">
                    <a:lumMod val="75000"/>
                  </a:srgbClr>
                </a:solidFill>
              </a:rPr>
              <a:t>Konservativ müalicə</a:t>
            </a:r>
            <a:r>
              <a:rPr lang="az-Latn-AZ" sz="3200" dirty="0">
                <a:solidFill>
                  <a:srgbClr val="4472C4">
                    <a:lumMod val="75000"/>
                  </a:srgbClr>
                </a:solidFill>
              </a:rPr>
              <a:t>:</a:t>
            </a:r>
            <a:endParaRPr lang="ru-RU" sz="3200" dirty="0">
              <a:solidFill>
                <a:srgbClr val="4472C4">
                  <a:lumMod val="75000"/>
                </a:srgbClr>
              </a:solidFill>
            </a:endParaRPr>
          </a:p>
          <a:p>
            <a:pPr lvl="1" algn="just"/>
            <a:r>
              <a:rPr lang="az-Latn-AZ" sz="2900" dirty="0"/>
              <a:t>Nazoqastrik zond qoyulması və mədənin boşaldılması</a:t>
            </a:r>
            <a:endParaRPr lang="ru-RU" sz="2900" dirty="0"/>
          </a:p>
          <a:p>
            <a:pPr lvl="1" algn="just"/>
            <a:r>
              <a:rPr lang="az-Latn-AZ" sz="2900" dirty="0"/>
              <a:t>parenteral qidalandırma</a:t>
            </a:r>
            <a:endParaRPr lang="ru-RU" sz="2900" dirty="0"/>
          </a:p>
          <a:p>
            <a:pPr lvl="1" algn="just"/>
            <a:r>
              <a:rPr lang="az-Latn-AZ" sz="2900" dirty="0"/>
              <a:t>su-elektrolit balansının korreksiyası</a:t>
            </a:r>
            <a:endParaRPr lang="ru-RU" sz="2900" dirty="0"/>
          </a:p>
          <a:p>
            <a:pPr lvl="1" algn="just"/>
            <a:r>
              <a:rPr lang="az-Latn-AZ" sz="2900" dirty="0"/>
              <a:t>nazo-yeyunal zondun yerləşdirilməsi və enteral qidalanmanın təşkili</a:t>
            </a:r>
            <a:endParaRPr lang="ru-RU" sz="2900" dirty="0"/>
          </a:p>
          <a:p>
            <a:pPr lvl="1" algn="just"/>
            <a:r>
              <a:rPr lang="az-Latn-AZ" sz="2900" dirty="0"/>
              <a:t>prokinetiklər</a:t>
            </a:r>
          </a:p>
          <a:p>
            <a:pPr lvl="0" algn="just">
              <a:buFont typeface="Wingdings" pitchFamily="2" charset="2"/>
              <a:buChar char="ü"/>
            </a:pPr>
            <a:r>
              <a:rPr lang="az-Latn-AZ" sz="3200" b="1" u="sng" dirty="0">
                <a:solidFill>
                  <a:srgbClr val="4472C4">
                    <a:lumMod val="75000"/>
                  </a:srgbClr>
                </a:solidFill>
              </a:rPr>
              <a:t>Cərrahi müalicə</a:t>
            </a:r>
            <a:r>
              <a:rPr lang="az-Latn-AZ" sz="3200" dirty="0">
                <a:solidFill>
                  <a:srgbClr val="4472C4">
                    <a:lumMod val="75000"/>
                  </a:srgbClr>
                </a:solidFill>
              </a:rPr>
              <a:t>:</a:t>
            </a:r>
            <a:endParaRPr lang="ru-RU" sz="3200" dirty="0">
              <a:solidFill>
                <a:srgbClr val="4472C4">
                  <a:lumMod val="75000"/>
                </a:srgbClr>
              </a:solidFill>
            </a:endParaRPr>
          </a:p>
          <a:p>
            <a:pPr lvl="1" algn="just"/>
            <a:r>
              <a:rPr lang="az-Latn-AZ" sz="2900" dirty="0"/>
              <a:t>Vaqotomiya olunmuş xəstələrdə - mədə rezeksiyası</a:t>
            </a:r>
            <a:endParaRPr lang="ru-RU" sz="2900" dirty="0"/>
          </a:p>
          <a:p>
            <a:pPr lvl="1" algn="just"/>
            <a:r>
              <a:rPr lang="az-Latn-AZ" sz="2900" dirty="0"/>
              <a:t>Mədə rezeksiyası olunmuş xəstələrdə - subtotal və ya total mədə rezeksiyası.</a:t>
            </a:r>
            <a:endParaRPr lang="ru-RU" dirty="0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99656" y="2636912"/>
            <a:ext cx="5862851" cy="835878"/>
          </a:xfrm>
        </p:spPr>
        <p:txBody>
          <a:bodyPr>
            <a:noAutofit/>
          </a:bodyPr>
          <a:lstStyle/>
          <a:p>
            <a:r>
              <a:rPr lang="az-Latn-AZ" sz="3600" dirty="0"/>
              <a:t>Diqqətinizə görə təşəkkür.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0738622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004905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3063</TotalTime>
  <Words>1357</Words>
  <Application>Microsoft Office PowerPoint</Application>
  <PresentationFormat>Widescreen</PresentationFormat>
  <Paragraphs>297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8" baseType="lpstr">
      <vt:lpstr>Arial</vt:lpstr>
      <vt:lpstr>Calibri</vt:lpstr>
      <vt:lpstr>Times New Roman</vt:lpstr>
      <vt:lpstr>Wingdings</vt:lpstr>
      <vt:lpstr>Praktiki dərs şablonu 7</vt:lpstr>
      <vt:lpstr>Əməliyyatdan sonrakı ağırlaşmalar</vt:lpstr>
      <vt:lpstr>Tərifi </vt:lpstr>
      <vt:lpstr>Təsnifatı</vt:lpstr>
      <vt:lpstr>Erkən ağırlaşmalar</vt:lpstr>
      <vt:lpstr>Erkən ağırlaşmalar</vt:lpstr>
      <vt:lpstr>Anastomoz xorası</vt:lpstr>
      <vt:lpstr>Etiopatogenezi</vt:lpstr>
      <vt:lpstr> Gedişi və ağırlaşmaları </vt:lpstr>
      <vt:lpstr>Klinikası</vt:lpstr>
      <vt:lpstr>Diaqnostikası</vt:lpstr>
      <vt:lpstr>Müalicəsi</vt:lpstr>
      <vt:lpstr>Gətirici və aparıcı ilgək sindromları</vt:lpstr>
      <vt:lpstr>Gedişi və ağırlaşmaları</vt:lpstr>
      <vt:lpstr>Klinikası</vt:lpstr>
      <vt:lpstr>Diaqnostikası </vt:lpstr>
      <vt:lpstr>Müalicəsi</vt:lpstr>
      <vt:lpstr>Müalicəsi</vt:lpstr>
      <vt:lpstr>Reflüks qastrit</vt:lpstr>
      <vt:lpstr>Patogenezi və gedişi</vt:lpstr>
      <vt:lpstr>Klinikası və diaqnostikası</vt:lpstr>
      <vt:lpstr>Müalicəsi</vt:lpstr>
      <vt:lpstr>Öd daşı</vt:lpstr>
      <vt:lpstr>Diaqnostikası və müalicəsi</vt:lpstr>
      <vt:lpstr>Dempinq sindromu</vt:lpstr>
      <vt:lpstr>Dempinq sindromu</vt:lpstr>
      <vt:lpstr>Patogenezi</vt:lpstr>
      <vt:lpstr>Klinikası</vt:lpstr>
      <vt:lpstr> Diaqnostikası </vt:lpstr>
      <vt:lpstr> Müalicəsi </vt:lpstr>
      <vt:lpstr> Diarreya </vt:lpstr>
      <vt:lpstr> Patogenezi </vt:lpstr>
      <vt:lpstr>Klinikası</vt:lpstr>
      <vt:lpstr>Diaqnostikası</vt:lpstr>
      <vt:lpstr>Müalicəsi</vt:lpstr>
      <vt:lpstr>Qastrostaz, atoniya</vt:lpstr>
      <vt:lpstr>Qastrostaz, atoniya</vt:lpstr>
      <vt:lpstr> Səbələri </vt:lpstr>
      <vt:lpstr>Gedişi</vt:lpstr>
      <vt:lpstr> Klinikası </vt:lpstr>
      <vt:lpstr> Diaqnostikası </vt:lpstr>
      <vt:lpstr> Müalicəsi 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240</cp:revision>
  <dcterms:created xsi:type="dcterms:W3CDTF">2001-04-16T20:54:45Z</dcterms:created>
  <dcterms:modified xsi:type="dcterms:W3CDTF">2021-07-31T13:19:47Z</dcterms:modified>
</cp:coreProperties>
</file>