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notesMasterIdLst>
    <p:notesMasterId r:id="rId50"/>
  </p:notesMasterIdLst>
  <p:handoutMasterIdLst>
    <p:handoutMasterId r:id="rId51"/>
  </p:handoutMasterIdLst>
  <p:sldIdLst>
    <p:sldId id="284" r:id="rId2"/>
    <p:sldId id="290" r:id="rId3"/>
    <p:sldId id="312" r:id="rId4"/>
    <p:sldId id="270" r:id="rId5"/>
    <p:sldId id="314" r:id="rId6"/>
    <p:sldId id="291" r:id="rId7"/>
    <p:sldId id="278" r:id="rId8"/>
    <p:sldId id="292" r:id="rId9"/>
    <p:sldId id="281" r:id="rId10"/>
    <p:sldId id="324" r:id="rId11"/>
    <p:sldId id="325" r:id="rId12"/>
    <p:sldId id="361" r:id="rId13"/>
    <p:sldId id="374" r:id="rId14"/>
    <p:sldId id="363" r:id="rId15"/>
    <p:sldId id="327" r:id="rId16"/>
    <p:sldId id="329" r:id="rId17"/>
    <p:sldId id="330" r:id="rId18"/>
    <p:sldId id="331" r:id="rId19"/>
    <p:sldId id="334" r:id="rId20"/>
    <p:sldId id="335" r:id="rId21"/>
    <p:sldId id="336" r:id="rId22"/>
    <p:sldId id="339" r:id="rId23"/>
    <p:sldId id="337" r:id="rId24"/>
    <p:sldId id="340" r:id="rId25"/>
    <p:sldId id="341" r:id="rId26"/>
    <p:sldId id="365" r:id="rId27"/>
    <p:sldId id="345" r:id="rId28"/>
    <p:sldId id="343" r:id="rId29"/>
    <p:sldId id="366" r:id="rId30"/>
    <p:sldId id="351" r:id="rId31"/>
    <p:sldId id="369" r:id="rId32"/>
    <p:sldId id="352" r:id="rId33"/>
    <p:sldId id="370" r:id="rId34"/>
    <p:sldId id="372" r:id="rId35"/>
    <p:sldId id="354" r:id="rId36"/>
    <p:sldId id="357" r:id="rId37"/>
    <p:sldId id="358" r:id="rId38"/>
    <p:sldId id="359" r:id="rId39"/>
    <p:sldId id="360" r:id="rId40"/>
    <p:sldId id="317" r:id="rId41"/>
    <p:sldId id="318" r:id="rId42"/>
    <p:sldId id="319" r:id="rId43"/>
    <p:sldId id="373" r:id="rId44"/>
    <p:sldId id="321" r:id="rId45"/>
    <p:sldId id="323" r:id="rId46"/>
    <p:sldId id="322" r:id="rId47"/>
    <p:sldId id="376" r:id="rId48"/>
    <p:sldId id="375" r:id="rId49"/>
  </p:sldIdLst>
  <p:sldSz cx="12192000" cy="6858000"/>
  <p:notesSz cx="6784975" cy="98567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B88B"/>
    <a:srgbClr val="990033"/>
    <a:srgbClr val="E59E0F"/>
    <a:srgbClr val="EC3308"/>
    <a:srgbClr val="FFFF00"/>
    <a:srgbClr val="CC0066"/>
    <a:srgbClr val="CCFF66"/>
    <a:srgbClr val="CC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153" autoAdjust="0"/>
    <p:restoredTop sz="94660"/>
  </p:normalViewPr>
  <p:slideViewPr>
    <p:cSldViewPr>
      <p:cViewPr varScale="1">
        <p:scale>
          <a:sx n="64" d="100"/>
          <a:sy n="64" d="100"/>
        </p:scale>
        <p:origin x="518" y="55"/>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22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handoutMaster" Target="handoutMasters/handoutMaster1.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pattFill prst="ltUpDiag">
                <a:fgClr>
                  <a:schemeClr val="accent1"/>
                </a:fgClr>
                <a:bgClr>
                  <a:schemeClr val="accent1">
                    <a:lumMod val="20000"/>
                    <a:lumOff val="80000"/>
                  </a:schemeClr>
                </a:bgClr>
              </a:pattFill>
              <a:ln w="19050">
                <a:solidFill>
                  <a:schemeClr val="lt1"/>
                </a:solidFill>
              </a:ln>
              <a:effectLst>
                <a:innerShdw blurRad="114300">
                  <a:schemeClr val="accent1"/>
                </a:innerShdw>
              </a:effectLst>
            </c:spPr>
            <c:extLst>
              <c:ext xmlns:c16="http://schemas.microsoft.com/office/drawing/2014/chart" uri="{C3380CC4-5D6E-409C-BE32-E72D297353CC}">
                <c16:uniqueId val="{00000000-0523-4398-8B93-C1DBEB5C4A19}"/>
              </c:ext>
            </c:extLst>
          </c:dPt>
          <c:dPt>
            <c:idx val="1"/>
            <c:bubble3D val="0"/>
            <c:spPr>
              <a:pattFill prst="ltUpDiag">
                <a:fgClr>
                  <a:schemeClr val="accent2"/>
                </a:fgClr>
                <a:bgClr>
                  <a:schemeClr val="accent2">
                    <a:lumMod val="20000"/>
                    <a:lumOff val="80000"/>
                  </a:schemeClr>
                </a:bgClr>
              </a:pattFill>
              <a:ln w="19050">
                <a:solidFill>
                  <a:schemeClr val="lt1"/>
                </a:solidFill>
              </a:ln>
              <a:effectLst>
                <a:innerShdw blurRad="114300">
                  <a:schemeClr val="accent2"/>
                </a:innerShdw>
              </a:effectLst>
            </c:spPr>
            <c:extLst>
              <c:ext xmlns:c16="http://schemas.microsoft.com/office/drawing/2014/chart" uri="{C3380CC4-5D6E-409C-BE32-E72D297353CC}">
                <c16:uniqueId val="{00000001-0523-4398-8B93-C1DBEB5C4A19}"/>
              </c:ext>
            </c:extLst>
          </c:dPt>
          <c:dPt>
            <c:idx val="2"/>
            <c:bubble3D val="0"/>
            <c:spPr>
              <a:pattFill prst="ltUpDiag">
                <a:fgClr>
                  <a:schemeClr val="accent3"/>
                </a:fgClr>
                <a:bgClr>
                  <a:schemeClr val="accent3">
                    <a:lumMod val="20000"/>
                    <a:lumOff val="80000"/>
                  </a:schemeClr>
                </a:bgClr>
              </a:pattFill>
              <a:ln w="19050">
                <a:solidFill>
                  <a:schemeClr val="lt1"/>
                </a:solidFill>
              </a:ln>
              <a:effectLst>
                <a:innerShdw blurRad="114300">
                  <a:schemeClr val="accent3"/>
                </a:innerShdw>
              </a:effectLst>
            </c:spPr>
            <c:extLst>
              <c:ext xmlns:c16="http://schemas.microsoft.com/office/drawing/2014/chart" uri="{C3380CC4-5D6E-409C-BE32-E72D297353CC}">
                <c16:uniqueId val="{00000002-0523-4398-8B93-C1DBEB5C4A19}"/>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a:solidFill>
                    <a:schemeClr val="tx1">
                      <a:lumMod val="35000"/>
                      <a:lumOff val="65000"/>
                    </a:schemeClr>
                  </a:solidFill>
                </a:ln>
                <a:effectLst/>
              </c:spPr>
            </c:leaderLines>
            <c:extLst>
              <c:ext xmlns:c15="http://schemas.microsoft.com/office/drawing/2012/chart" uri="{CE6537A1-D6FC-4f65-9D91-7224C49458BB}"/>
            </c:extLst>
          </c:dLbls>
          <c:cat>
            <c:strRef>
              <c:f>Sheet1!$A$2:$A$4</c:f>
              <c:strCache>
                <c:ptCount val="3"/>
                <c:pt idx="0">
                  <c:v>Dayanma</c:v>
                </c:pt>
                <c:pt idx="1">
                  <c:v>Təkrarlanma</c:v>
                </c:pt>
                <c:pt idx="2">
                  <c:v>Davam etmə</c:v>
                </c:pt>
              </c:strCache>
            </c:strRef>
          </c:cat>
          <c:val>
            <c:numRef>
              <c:f>Sheet1!$B$2:$B$4</c:f>
              <c:numCache>
                <c:formatCode>General</c:formatCode>
                <c:ptCount val="3"/>
                <c:pt idx="0">
                  <c:v>70</c:v>
                </c:pt>
                <c:pt idx="1">
                  <c:v>20</c:v>
                </c:pt>
                <c:pt idx="2">
                  <c:v>10</c:v>
                </c:pt>
              </c:numCache>
            </c:numRef>
          </c:val>
          <c:extLst>
            <c:ext xmlns:c16="http://schemas.microsoft.com/office/drawing/2014/chart" uri="{C3380CC4-5D6E-409C-BE32-E72D297353CC}">
              <c16:uniqueId val="{00000000-A11B-6A4E-9557-25AB7B104FC0}"/>
            </c:ext>
          </c:extLst>
        </c:ser>
        <c:dLbls>
          <c:showLegendKey val="0"/>
          <c:showVal val="0"/>
          <c:showCatName val="0"/>
          <c:showSerName val="0"/>
          <c:showPercent val="1"/>
          <c:showBubbleSize val="0"/>
          <c:showLeaderLines val="1"/>
        </c:dLbls>
        <c:firstSliceAng val="0"/>
      </c:pieChart>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zero"/>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2">
  <cs:axisTitle>
    <cs:lnRef idx="0"/>
    <cs:fillRef idx="0"/>
    <cs:effectRef idx="0"/>
    <cs:fontRef idx="minor">
      <a:schemeClr val="tx1">
        <a:lumMod val="65000"/>
        <a:lumOff val="35000"/>
      </a:schemeClr>
    </cs:fontRef>
    <cs:defRPr sz="1197"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ltUpDiag">
        <a:fgClr>
          <a:schemeClr val="phClr"/>
        </a:fgClr>
        <a:bgClr>
          <a:schemeClr val="phClr">
            <a:lumMod val="20000"/>
            <a:lumOff val="80000"/>
          </a:schemeClr>
        </a:bgClr>
      </a:pattFill>
      <a:ln w="19050">
        <a:solidFill>
          <a:schemeClr val="lt1"/>
        </a:solidFill>
      </a:ln>
      <a:effectLst>
        <a:innerShdw blurRad="114300">
          <a:schemeClr val="phClr"/>
        </a:innerShdw>
      </a:effectLst>
    </cs:spPr>
  </cs:dataPoint>
  <cs:dataPoint3D>
    <cs:lnRef idx="0"/>
    <cs:fillRef idx="0">
      <cs:styleClr val="auto"/>
    </cs:fillRef>
    <cs:effectRef idx="0"/>
    <cs:fontRef idx="minor">
      <a:schemeClr val="dk1"/>
    </cs:fontRef>
    <cs:spPr>
      <a:pattFill prst="ltUpDiag">
        <a:fgClr>
          <a:schemeClr val="phClr"/>
        </a:fgClr>
        <a:bgClr>
          <a:schemeClr val="phClr">
            <a:lumMod val="20000"/>
            <a:lumOff val="80000"/>
          </a:schemeClr>
        </a:bgClr>
      </a:pattFill>
      <a:ln w="19050">
        <a:solidFill>
          <a:schemeClr val="lt1"/>
        </a:solidFill>
      </a:ln>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22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09EE9D-D9D5-734E-9B65-96C0F0169EA6}" type="doc">
      <dgm:prSet loTypeId="urn:microsoft.com/office/officeart/2005/8/layout/process2" loCatId="" qsTypeId="urn:microsoft.com/office/officeart/2005/8/quickstyle/simple1" qsCatId="simple" csTypeId="urn:microsoft.com/office/officeart/2005/8/colors/accent1_2" csCatId="accent1" phldr="1"/>
      <dgm:spPr/>
    </dgm:pt>
    <dgm:pt modelId="{C6F816FB-6EB0-9B4A-9FC1-A3D9C13A09EE}">
      <dgm:prSet phldrT="[Text]" custT="1"/>
      <dgm:spPr>
        <a:solidFill>
          <a:schemeClr val="bg1"/>
        </a:solidFill>
      </dgm:spPr>
      <dgm:t>
        <a:bodyPr/>
        <a:lstStyle/>
        <a:p>
          <a:r>
            <a:rPr lang="en-US" sz="3200" b="1" i="1" kern="1200" dirty="0" err="1">
              <a:solidFill>
                <a:schemeClr val="accent1">
                  <a:lumMod val="50000"/>
                </a:schemeClr>
              </a:solidFill>
              <a:latin typeface="Arial" panose="020B0604020202020204" pitchFamily="34" charset="0"/>
              <a:ea typeface="+mn-ea"/>
              <a:cs typeface="Arial" panose="020B0604020202020204" pitchFamily="34" charset="0"/>
            </a:rPr>
            <a:t>Şübhə</a:t>
          </a:r>
          <a:endParaRPr lang="en-US" sz="3200" b="1" i="1" kern="1200" dirty="0">
            <a:solidFill>
              <a:schemeClr val="accent1">
                <a:lumMod val="50000"/>
              </a:schemeClr>
            </a:solidFill>
            <a:latin typeface="Arial" panose="020B0604020202020204" pitchFamily="34" charset="0"/>
            <a:ea typeface="+mn-ea"/>
            <a:cs typeface="Arial" panose="020B0604020202020204" pitchFamily="34" charset="0"/>
          </a:endParaRPr>
        </a:p>
      </dgm:t>
    </dgm:pt>
    <dgm:pt modelId="{D7A9C011-F405-8A42-8C2D-07FC8616BB52}" type="parTrans" cxnId="{FF271903-0F99-B34C-9B4C-D60FE2C80197}">
      <dgm:prSet/>
      <dgm:spPr/>
      <dgm:t>
        <a:bodyPr/>
        <a:lstStyle/>
        <a:p>
          <a:endParaRPr lang="en-US"/>
        </a:p>
      </dgm:t>
    </dgm:pt>
    <dgm:pt modelId="{27D4705B-A4D0-2E4F-821F-F99185BCF6A4}" type="sibTrans" cxnId="{FF271903-0F99-B34C-9B4C-D60FE2C80197}">
      <dgm:prSet/>
      <dgm:spPr/>
      <dgm:t>
        <a:bodyPr/>
        <a:lstStyle/>
        <a:p>
          <a:endParaRPr lang="en-US"/>
        </a:p>
      </dgm:t>
    </dgm:pt>
    <dgm:pt modelId="{E3AC1007-C693-874F-B697-E39A3AA4F3F7}">
      <dgm:prSet phldrT="[Text]" custT="1"/>
      <dgm:spPr>
        <a:solidFill>
          <a:schemeClr val="bg1"/>
        </a:solidFill>
      </dgm:spPr>
      <dgm:t>
        <a:bodyPr/>
        <a:lstStyle/>
        <a:p>
          <a:r>
            <a:rPr lang="en-US" sz="3200" kern="1200" dirty="0" err="1">
              <a:solidFill>
                <a:srgbClr val="4472C4">
                  <a:lumMod val="50000"/>
                </a:srgbClr>
              </a:solidFill>
              <a:latin typeface="Arial" panose="020B0604020202020204" pitchFamily="34" charset="0"/>
              <a:ea typeface="+mn-ea"/>
              <a:cs typeface="Arial" panose="020B0604020202020204" pitchFamily="34" charset="0"/>
            </a:rPr>
            <a:t>Klinik</a:t>
          </a:r>
          <a:r>
            <a:rPr lang="en-US" sz="3200" kern="1200" dirty="0">
              <a:solidFill>
                <a:srgbClr val="4472C4">
                  <a:lumMod val="50000"/>
                </a:srgbClr>
              </a:solidFill>
              <a:latin typeface="Arial" panose="020B0604020202020204" pitchFamily="34" charset="0"/>
              <a:ea typeface="+mn-ea"/>
              <a:cs typeface="Arial" panose="020B0604020202020204" pitchFamily="34" charset="0"/>
            </a:rPr>
            <a:t> </a:t>
          </a:r>
          <a:r>
            <a:rPr lang="en-US" sz="3200" kern="1200" dirty="0" err="1">
              <a:solidFill>
                <a:srgbClr val="4472C4">
                  <a:lumMod val="50000"/>
                </a:srgbClr>
              </a:solidFill>
              <a:latin typeface="Arial" panose="020B0604020202020204" pitchFamily="34" charset="0"/>
              <a:ea typeface="+mn-ea"/>
              <a:cs typeface="Arial" panose="020B0604020202020204" pitchFamily="34" charset="0"/>
            </a:rPr>
            <a:t>əlamətlərin</a:t>
          </a:r>
          <a:r>
            <a:rPr lang="en-US" sz="3200" kern="1200" dirty="0">
              <a:solidFill>
                <a:srgbClr val="4472C4">
                  <a:lumMod val="50000"/>
                </a:srgbClr>
              </a:solidFill>
              <a:latin typeface="Arial" panose="020B0604020202020204" pitchFamily="34" charset="0"/>
              <a:ea typeface="+mn-ea"/>
              <a:cs typeface="Arial" panose="020B0604020202020204" pitchFamily="34" charset="0"/>
            </a:rPr>
            <a:t> </a:t>
          </a:r>
          <a:r>
            <a:rPr lang="en-US" sz="3200" kern="1200" dirty="0" err="1">
              <a:solidFill>
                <a:srgbClr val="4472C4">
                  <a:lumMod val="50000"/>
                </a:srgbClr>
              </a:solidFill>
              <a:latin typeface="Arial" panose="020B0604020202020204" pitchFamily="34" charset="0"/>
              <a:ea typeface="+mn-ea"/>
              <a:cs typeface="Arial" panose="020B0604020202020204" pitchFamily="34" charset="0"/>
            </a:rPr>
            <a:t>olması</a:t>
          </a:r>
          <a:endParaRPr lang="en-US" sz="3200" kern="1200" dirty="0">
            <a:solidFill>
              <a:srgbClr val="4472C4">
                <a:lumMod val="50000"/>
              </a:srgbClr>
            </a:solidFill>
            <a:latin typeface="Arial" panose="020B0604020202020204" pitchFamily="34" charset="0"/>
            <a:ea typeface="+mn-ea"/>
            <a:cs typeface="Arial" panose="020B0604020202020204" pitchFamily="34" charset="0"/>
          </a:endParaRPr>
        </a:p>
      </dgm:t>
    </dgm:pt>
    <dgm:pt modelId="{3E985528-165A-DA41-A487-F66BE53021E1}" type="parTrans" cxnId="{3FD36D26-E41A-3B40-BB40-DF0B744973CA}">
      <dgm:prSet/>
      <dgm:spPr/>
      <dgm:t>
        <a:bodyPr/>
        <a:lstStyle/>
        <a:p>
          <a:endParaRPr lang="en-US"/>
        </a:p>
      </dgm:t>
    </dgm:pt>
    <dgm:pt modelId="{FC64126C-0B6F-3F4B-97E0-1279308C6184}" type="sibTrans" cxnId="{3FD36D26-E41A-3B40-BB40-DF0B744973CA}">
      <dgm:prSet/>
      <dgm:spPr/>
      <dgm:t>
        <a:bodyPr/>
        <a:lstStyle/>
        <a:p>
          <a:endParaRPr lang="en-US"/>
        </a:p>
      </dgm:t>
    </dgm:pt>
    <dgm:pt modelId="{6F96177C-57D5-304B-8145-C8258797DA86}" type="pres">
      <dgm:prSet presAssocID="{5709EE9D-D9D5-734E-9B65-96C0F0169EA6}" presName="linearFlow" presStyleCnt="0">
        <dgm:presLayoutVars>
          <dgm:resizeHandles val="exact"/>
        </dgm:presLayoutVars>
      </dgm:prSet>
      <dgm:spPr/>
    </dgm:pt>
    <dgm:pt modelId="{157388B8-19DC-6041-B50D-8B3938288AB0}" type="pres">
      <dgm:prSet presAssocID="{C6F816FB-6EB0-9B4A-9FC1-A3D9C13A09EE}" presName="node" presStyleLbl="node1" presStyleIdx="0" presStyleCnt="2">
        <dgm:presLayoutVars>
          <dgm:bulletEnabled val="1"/>
        </dgm:presLayoutVars>
      </dgm:prSet>
      <dgm:spPr/>
    </dgm:pt>
    <dgm:pt modelId="{1AD22D36-492F-AB43-B349-CC7A4CB940FD}" type="pres">
      <dgm:prSet presAssocID="{27D4705B-A4D0-2E4F-821F-F99185BCF6A4}" presName="sibTrans" presStyleLbl="sibTrans2D1" presStyleIdx="0" presStyleCnt="1"/>
      <dgm:spPr/>
    </dgm:pt>
    <dgm:pt modelId="{1F30378A-7327-804C-9D24-42151FB2FBD8}" type="pres">
      <dgm:prSet presAssocID="{27D4705B-A4D0-2E4F-821F-F99185BCF6A4}" presName="connectorText" presStyleLbl="sibTrans2D1" presStyleIdx="0" presStyleCnt="1"/>
      <dgm:spPr/>
    </dgm:pt>
    <dgm:pt modelId="{144727E5-DF50-8C48-9FCA-AA27986E4D5D}" type="pres">
      <dgm:prSet presAssocID="{E3AC1007-C693-874F-B697-E39A3AA4F3F7}" presName="node" presStyleLbl="node1" presStyleIdx="1" presStyleCnt="2">
        <dgm:presLayoutVars>
          <dgm:bulletEnabled val="1"/>
        </dgm:presLayoutVars>
      </dgm:prSet>
      <dgm:spPr/>
    </dgm:pt>
  </dgm:ptLst>
  <dgm:cxnLst>
    <dgm:cxn modelId="{FF271903-0F99-B34C-9B4C-D60FE2C80197}" srcId="{5709EE9D-D9D5-734E-9B65-96C0F0169EA6}" destId="{C6F816FB-6EB0-9B4A-9FC1-A3D9C13A09EE}" srcOrd="0" destOrd="0" parTransId="{D7A9C011-F405-8A42-8C2D-07FC8616BB52}" sibTransId="{27D4705B-A4D0-2E4F-821F-F99185BCF6A4}"/>
    <dgm:cxn modelId="{DD5EB611-5936-884B-ADB5-221A3C3248D4}" type="presOf" srcId="{27D4705B-A4D0-2E4F-821F-F99185BCF6A4}" destId="{1AD22D36-492F-AB43-B349-CC7A4CB940FD}" srcOrd="0" destOrd="0" presId="urn:microsoft.com/office/officeart/2005/8/layout/process2"/>
    <dgm:cxn modelId="{3FD36D26-E41A-3B40-BB40-DF0B744973CA}" srcId="{5709EE9D-D9D5-734E-9B65-96C0F0169EA6}" destId="{E3AC1007-C693-874F-B697-E39A3AA4F3F7}" srcOrd="1" destOrd="0" parTransId="{3E985528-165A-DA41-A487-F66BE53021E1}" sibTransId="{FC64126C-0B6F-3F4B-97E0-1279308C6184}"/>
    <dgm:cxn modelId="{62E71B63-3CFC-6140-A92F-8AF1F8590825}" type="presOf" srcId="{27D4705B-A4D0-2E4F-821F-F99185BCF6A4}" destId="{1F30378A-7327-804C-9D24-42151FB2FBD8}" srcOrd="1" destOrd="0" presId="urn:microsoft.com/office/officeart/2005/8/layout/process2"/>
    <dgm:cxn modelId="{FB06BDB3-9378-364E-88FB-142447CC89A7}" type="presOf" srcId="{E3AC1007-C693-874F-B697-E39A3AA4F3F7}" destId="{144727E5-DF50-8C48-9FCA-AA27986E4D5D}" srcOrd="0" destOrd="0" presId="urn:microsoft.com/office/officeart/2005/8/layout/process2"/>
    <dgm:cxn modelId="{02A486B9-8536-BC4E-B540-97A91D304267}" type="presOf" srcId="{5709EE9D-D9D5-734E-9B65-96C0F0169EA6}" destId="{6F96177C-57D5-304B-8145-C8258797DA86}" srcOrd="0" destOrd="0" presId="urn:microsoft.com/office/officeart/2005/8/layout/process2"/>
    <dgm:cxn modelId="{4407F2E0-B41D-BB4D-B4F8-87D06805F326}" type="presOf" srcId="{C6F816FB-6EB0-9B4A-9FC1-A3D9C13A09EE}" destId="{157388B8-19DC-6041-B50D-8B3938288AB0}" srcOrd="0" destOrd="0" presId="urn:microsoft.com/office/officeart/2005/8/layout/process2"/>
    <dgm:cxn modelId="{5BC64E4C-CA35-1B4C-BFFE-3EAC0300B148}" type="presParOf" srcId="{6F96177C-57D5-304B-8145-C8258797DA86}" destId="{157388B8-19DC-6041-B50D-8B3938288AB0}" srcOrd="0" destOrd="0" presId="urn:microsoft.com/office/officeart/2005/8/layout/process2"/>
    <dgm:cxn modelId="{ED8F178E-1FA4-3646-8DAB-3DC2C6CD81A2}" type="presParOf" srcId="{6F96177C-57D5-304B-8145-C8258797DA86}" destId="{1AD22D36-492F-AB43-B349-CC7A4CB940FD}" srcOrd="1" destOrd="0" presId="urn:microsoft.com/office/officeart/2005/8/layout/process2"/>
    <dgm:cxn modelId="{E971BCCE-B80D-E443-BC43-480A5EEBF523}" type="presParOf" srcId="{1AD22D36-492F-AB43-B349-CC7A4CB940FD}" destId="{1F30378A-7327-804C-9D24-42151FB2FBD8}" srcOrd="0" destOrd="0" presId="urn:microsoft.com/office/officeart/2005/8/layout/process2"/>
    <dgm:cxn modelId="{6C136740-FDDE-254F-B095-A6FD545CE39D}" type="presParOf" srcId="{6F96177C-57D5-304B-8145-C8258797DA86}" destId="{144727E5-DF50-8C48-9FCA-AA27986E4D5D}" srcOrd="2"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310A559-84CD-6042-99C1-F9424610AA29}" type="doc">
      <dgm:prSet loTypeId="urn:microsoft.com/office/officeart/2005/8/layout/process2" loCatId="" qsTypeId="urn:microsoft.com/office/officeart/2005/8/quickstyle/simple1" qsCatId="simple" csTypeId="urn:microsoft.com/office/officeart/2005/8/colors/accent1_2" csCatId="accent1" phldr="1"/>
      <dgm:spPr/>
    </dgm:pt>
    <dgm:pt modelId="{B047A72A-F077-BD4E-91A1-6F27D76468BC}">
      <dgm:prSet phldrT="[Text]" custT="1"/>
      <dgm:spPr>
        <a:solidFill>
          <a:schemeClr val="bg1"/>
        </a:solidFill>
      </dgm:spPr>
      <dgm:t>
        <a:bodyPr/>
        <a:lstStyle/>
        <a:p>
          <a:r>
            <a:rPr lang="en-US" sz="3200" b="1" i="1" kern="1200" dirty="0" err="1">
              <a:solidFill>
                <a:srgbClr val="4472C4">
                  <a:lumMod val="50000"/>
                </a:srgbClr>
              </a:solidFill>
              <a:latin typeface="Arial" panose="020B0604020202020204" pitchFamily="34" charset="0"/>
              <a:ea typeface="+mn-ea"/>
              <a:cs typeface="Arial" panose="020B0604020202020204" pitchFamily="34" charset="0"/>
            </a:rPr>
            <a:t>Dəqiqləşdirmə</a:t>
          </a:r>
          <a:endParaRPr lang="en-US" sz="3600" b="1" i="1" kern="1200" dirty="0">
            <a:latin typeface="Arial" panose="020B0604020202020204" pitchFamily="34" charset="0"/>
            <a:cs typeface="Arial" panose="020B0604020202020204" pitchFamily="34" charset="0"/>
          </a:endParaRPr>
        </a:p>
      </dgm:t>
    </dgm:pt>
    <dgm:pt modelId="{76190E38-AD72-844D-93F1-292F1D7301EC}" type="parTrans" cxnId="{D0F7BE3A-E770-C244-B2E3-E0D269B19319}">
      <dgm:prSet/>
      <dgm:spPr/>
      <dgm:t>
        <a:bodyPr/>
        <a:lstStyle/>
        <a:p>
          <a:endParaRPr lang="en-US"/>
        </a:p>
      </dgm:t>
    </dgm:pt>
    <dgm:pt modelId="{8377A309-95A8-AE43-84C6-D2F6082A1B7A}" type="sibTrans" cxnId="{D0F7BE3A-E770-C244-B2E3-E0D269B19319}">
      <dgm:prSet/>
      <dgm:spPr/>
      <dgm:t>
        <a:bodyPr/>
        <a:lstStyle/>
        <a:p>
          <a:endParaRPr lang="en-US"/>
        </a:p>
      </dgm:t>
    </dgm:pt>
    <dgm:pt modelId="{6BFD57F6-0450-0848-B829-32BB83FB01B0}">
      <dgm:prSet phldrT="[Text]" custT="1"/>
      <dgm:spPr>
        <a:solidFill>
          <a:schemeClr val="bg1"/>
        </a:solidFill>
      </dgm:spPr>
      <dgm:t>
        <a:bodyPr/>
        <a:lstStyle/>
        <a:p>
          <a:r>
            <a:rPr lang="en-US" sz="3200" kern="1200" dirty="0" err="1">
              <a:solidFill>
                <a:srgbClr val="4472C4">
                  <a:lumMod val="50000"/>
                </a:srgbClr>
              </a:solidFill>
              <a:latin typeface="Arial" panose="020B0604020202020204" pitchFamily="34" charset="0"/>
              <a:ea typeface="+mn-ea"/>
              <a:cs typeface="Arial" panose="020B0604020202020204" pitchFamily="34" charset="0"/>
            </a:rPr>
            <a:t>Endoskopiya</a:t>
          </a:r>
          <a:endParaRPr lang="en-US" sz="3200" kern="1200" dirty="0">
            <a:solidFill>
              <a:srgbClr val="4472C4">
                <a:lumMod val="50000"/>
              </a:srgbClr>
            </a:solidFill>
            <a:latin typeface="Arial" panose="020B0604020202020204" pitchFamily="34" charset="0"/>
            <a:ea typeface="+mn-ea"/>
            <a:cs typeface="Arial" panose="020B0604020202020204" pitchFamily="34" charset="0"/>
          </a:endParaRPr>
        </a:p>
      </dgm:t>
    </dgm:pt>
    <dgm:pt modelId="{C3BA66A8-DE01-D04E-A9FB-17068EA5EB74}" type="parTrans" cxnId="{022A4410-0332-9A40-84C9-4786CB3B6408}">
      <dgm:prSet/>
      <dgm:spPr/>
      <dgm:t>
        <a:bodyPr/>
        <a:lstStyle/>
        <a:p>
          <a:endParaRPr lang="en-US"/>
        </a:p>
      </dgm:t>
    </dgm:pt>
    <dgm:pt modelId="{36CB4C4A-9E95-7E41-964C-743F04AED825}" type="sibTrans" cxnId="{022A4410-0332-9A40-84C9-4786CB3B6408}">
      <dgm:prSet/>
      <dgm:spPr/>
      <dgm:t>
        <a:bodyPr/>
        <a:lstStyle/>
        <a:p>
          <a:endParaRPr lang="en-US"/>
        </a:p>
      </dgm:t>
    </dgm:pt>
    <dgm:pt modelId="{4062819D-696F-464A-B671-BAFE269A6E59}" type="pres">
      <dgm:prSet presAssocID="{3310A559-84CD-6042-99C1-F9424610AA29}" presName="linearFlow" presStyleCnt="0">
        <dgm:presLayoutVars>
          <dgm:resizeHandles val="exact"/>
        </dgm:presLayoutVars>
      </dgm:prSet>
      <dgm:spPr/>
    </dgm:pt>
    <dgm:pt modelId="{A6FFF5B3-70AF-564D-9755-470BCE6D765D}" type="pres">
      <dgm:prSet presAssocID="{B047A72A-F077-BD4E-91A1-6F27D76468BC}" presName="node" presStyleLbl="node1" presStyleIdx="0" presStyleCnt="2">
        <dgm:presLayoutVars>
          <dgm:bulletEnabled val="1"/>
        </dgm:presLayoutVars>
      </dgm:prSet>
      <dgm:spPr/>
    </dgm:pt>
    <dgm:pt modelId="{7EADBCAF-96EF-3F45-9E71-BD01701CC3ED}" type="pres">
      <dgm:prSet presAssocID="{8377A309-95A8-AE43-84C6-D2F6082A1B7A}" presName="sibTrans" presStyleLbl="sibTrans2D1" presStyleIdx="0" presStyleCnt="1"/>
      <dgm:spPr/>
    </dgm:pt>
    <dgm:pt modelId="{E42D8DD1-34A8-FE49-8E72-F069DCD90611}" type="pres">
      <dgm:prSet presAssocID="{8377A309-95A8-AE43-84C6-D2F6082A1B7A}" presName="connectorText" presStyleLbl="sibTrans2D1" presStyleIdx="0" presStyleCnt="1"/>
      <dgm:spPr/>
    </dgm:pt>
    <dgm:pt modelId="{14BB2783-9A63-6F45-BB35-2992CE03A1CA}" type="pres">
      <dgm:prSet presAssocID="{6BFD57F6-0450-0848-B829-32BB83FB01B0}" presName="node" presStyleLbl="node1" presStyleIdx="1" presStyleCnt="2">
        <dgm:presLayoutVars>
          <dgm:bulletEnabled val="1"/>
        </dgm:presLayoutVars>
      </dgm:prSet>
      <dgm:spPr/>
    </dgm:pt>
  </dgm:ptLst>
  <dgm:cxnLst>
    <dgm:cxn modelId="{F6DC4401-4938-ED4E-80C8-9D239C14DFD9}" type="presOf" srcId="{8377A309-95A8-AE43-84C6-D2F6082A1B7A}" destId="{E42D8DD1-34A8-FE49-8E72-F069DCD90611}" srcOrd="1" destOrd="0" presId="urn:microsoft.com/office/officeart/2005/8/layout/process2"/>
    <dgm:cxn modelId="{022A4410-0332-9A40-84C9-4786CB3B6408}" srcId="{3310A559-84CD-6042-99C1-F9424610AA29}" destId="{6BFD57F6-0450-0848-B829-32BB83FB01B0}" srcOrd="1" destOrd="0" parTransId="{C3BA66A8-DE01-D04E-A9FB-17068EA5EB74}" sibTransId="{36CB4C4A-9E95-7E41-964C-743F04AED825}"/>
    <dgm:cxn modelId="{D0F7BE3A-E770-C244-B2E3-E0D269B19319}" srcId="{3310A559-84CD-6042-99C1-F9424610AA29}" destId="{B047A72A-F077-BD4E-91A1-6F27D76468BC}" srcOrd="0" destOrd="0" parTransId="{76190E38-AD72-844D-93F1-292F1D7301EC}" sibTransId="{8377A309-95A8-AE43-84C6-D2F6082A1B7A}"/>
    <dgm:cxn modelId="{F3AFC289-6857-2D49-A151-319761E7C5FA}" type="presOf" srcId="{B047A72A-F077-BD4E-91A1-6F27D76468BC}" destId="{A6FFF5B3-70AF-564D-9755-470BCE6D765D}" srcOrd="0" destOrd="0" presId="urn:microsoft.com/office/officeart/2005/8/layout/process2"/>
    <dgm:cxn modelId="{407BF2BB-C815-2547-9977-334F20CBDD27}" type="presOf" srcId="{6BFD57F6-0450-0848-B829-32BB83FB01B0}" destId="{14BB2783-9A63-6F45-BB35-2992CE03A1CA}" srcOrd="0" destOrd="0" presId="urn:microsoft.com/office/officeart/2005/8/layout/process2"/>
    <dgm:cxn modelId="{65C1F3CA-950B-F54C-9BFF-C8DFCB20D639}" type="presOf" srcId="{8377A309-95A8-AE43-84C6-D2F6082A1B7A}" destId="{7EADBCAF-96EF-3F45-9E71-BD01701CC3ED}" srcOrd="0" destOrd="0" presId="urn:microsoft.com/office/officeart/2005/8/layout/process2"/>
    <dgm:cxn modelId="{783137FE-4D03-5040-821A-F9962E993BB0}" type="presOf" srcId="{3310A559-84CD-6042-99C1-F9424610AA29}" destId="{4062819D-696F-464A-B671-BAFE269A6E59}" srcOrd="0" destOrd="0" presId="urn:microsoft.com/office/officeart/2005/8/layout/process2"/>
    <dgm:cxn modelId="{5D56C473-1AE4-4645-9E26-3C446D8F747E}" type="presParOf" srcId="{4062819D-696F-464A-B671-BAFE269A6E59}" destId="{A6FFF5B3-70AF-564D-9755-470BCE6D765D}" srcOrd="0" destOrd="0" presId="urn:microsoft.com/office/officeart/2005/8/layout/process2"/>
    <dgm:cxn modelId="{D4E11BF1-865D-1047-9FF5-09452E086879}" type="presParOf" srcId="{4062819D-696F-464A-B671-BAFE269A6E59}" destId="{7EADBCAF-96EF-3F45-9E71-BD01701CC3ED}" srcOrd="1" destOrd="0" presId="urn:microsoft.com/office/officeart/2005/8/layout/process2"/>
    <dgm:cxn modelId="{1607DBC9-2997-C84B-ABA8-00D6F2DFFE57}" type="presParOf" srcId="{7EADBCAF-96EF-3F45-9E71-BD01701CC3ED}" destId="{E42D8DD1-34A8-FE49-8E72-F069DCD90611}" srcOrd="0" destOrd="0" presId="urn:microsoft.com/office/officeart/2005/8/layout/process2"/>
    <dgm:cxn modelId="{BE7599EF-E1D9-974E-B877-2DF3EB8A1F84}" type="presParOf" srcId="{4062819D-696F-464A-B671-BAFE269A6E59}" destId="{14BB2783-9A63-6F45-BB35-2992CE03A1CA}" srcOrd="2" destOrd="0" presId="urn:microsoft.com/office/officeart/2005/8/layout/process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07D0C26-F0CE-FA45-976F-33FBF290C6A1}"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n-US"/>
        </a:p>
      </dgm:t>
    </dgm:pt>
    <dgm:pt modelId="{D36773B6-7314-9940-9A9A-98ABF3E856E8}">
      <dgm:prSet phldrT="[Text]" custT="1"/>
      <dgm:spPr>
        <a:solidFill>
          <a:schemeClr val="accent1">
            <a:lumMod val="20000"/>
            <a:lumOff val="80000"/>
          </a:schemeClr>
        </a:solidFill>
      </dgm:spPr>
      <dgm:t>
        <a:bodyPr/>
        <a:lstStyle/>
        <a:p>
          <a:r>
            <a:rPr lang="az-Latn-AZ" sz="2400" b="1" i="1" u="none" dirty="0">
              <a:solidFill>
                <a:schemeClr val="accent1">
                  <a:lumMod val="50000"/>
                </a:schemeClr>
              </a:solidFill>
              <a:latin typeface="Arial" panose="020B0604020202020204" pitchFamily="34" charset="0"/>
              <a:ea typeface="+mn-ea"/>
              <a:cs typeface="Arial" panose="020B0604020202020204" pitchFamily="34" charset="0"/>
            </a:rPr>
            <a:t>Yerinə görə</a:t>
          </a:r>
          <a:endParaRPr lang="en-US" sz="2400" b="1" i="1" u="none" dirty="0">
            <a:latin typeface="Arial" panose="020B0604020202020204" pitchFamily="34" charset="0"/>
            <a:cs typeface="Arial" panose="020B0604020202020204" pitchFamily="34" charset="0"/>
          </a:endParaRPr>
        </a:p>
      </dgm:t>
    </dgm:pt>
    <dgm:pt modelId="{28D6DFD0-8A84-044F-B368-F2CB30205874}" type="parTrans" cxnId="{3BED850B-5970-344F-A8AC-5C2B23F8460B}">
      <dgm:prSet/>
      <dgm:spPr/>
      <dgm:t>
        <a:bodyPr/>
        <a:lstStyle/>
        <a:p>
          <a:endParaRPr lang="en-US"/>
        </a:p>
      </dgm:t>
    </dgm:pt>
    <dgm:pt modelId="{1270B059-FA26-E74D-8741-D2521F4D00EF}" type="sibTrans" cxnId="{3BED850B-5970-344F-A8AC-5C2B23F8460B}">
      <dgm:prSet/>
      <dgm:spPr/>
      <dgm:t>
        <a:bodyPr/>
        <a:lstStyle/>
        <a:p>
          <a:endParaRPr lang="en-US"/>
        </a:p>
      </dgm:t>
    </dgm:pt>
    <dgm:pt modelId="{F1148B66-0143-0348-9E0D-B5905475C33B}">
      <dgm:prSet phldrT="[Text]" custT="1"/>
      <dgm:spPr>
        <a:solidFill>
          <a:schemeClr val="accent1">
            <a:lumMod val="20000"/>
            <a:lumOff val="80000"/>
          </a:schemeClr>
        </a:solidFill>
      </dgm:spPr>
      <dgm:t>
        <a:bodyPr/>
        <a:lstStyle/>
        <a:p>
          <a:r>
            <a:rPr lang="az-Latn-AZ" sz="2000" dirty="0">
              <a:solidFill>
                <a:schemeClr val="accent1">
                  <a:lumMod val="50000"/>
                </a:schemeClr>
              </a:solidFill>
              <a:latin typeface="Arial" panose="020B0604020202020204" pitchFamily="34" charset="0"/>
              <a:ea typeface="+mn-ea"/>
              <a:cs typeface="Arial" panose="020B0604020202020204" pitchFamily="34" charset="0"/>
            </a:rPr>
            <a:t>Mədə xorası</a:t>
          </a:r>
          <a:endParaRPr lang="en-US" sz="2000" dirty="0">
            <a:latin typeface="Arial" panose="020B0604020202020204" pitchFamily="34" charset="0"/>
            <a:cs typeface="Arial" panose="020B0604020202020204" pitchFamily="34" charset="0"/>
          </a:endParaRPr>
        </a:p>
      </dgm:t>
    </dgm:pt>
    <dgm:pt modelId="{EC601662-5469-914E-A70D-CDBAC8B51638}" type="parTrans" cxnId="{F902269F-6999-FC4F-95BE-DA9F164AD034}">
      <dgm:prSet/>
      <dgm:spPr/>
      <dgm:t>
        <a:bodyPr/>
        <a:lstStyle/>
        <a:p>
          <a:endParaRPr lang="en-US"/>
        </a:p>
      </dgm:t>
    </dgm:pt>
    <dgm:pt modelId="{B83DDBAA-58D1-2648-ADBE-27BAA85A5D9C}" type="sibTrans" cxnId="{F902269F-6999-FC4F-95BE-DA9F164AD034}">
      <dgm:prSet/>
      <dgm:spPr/>
      <dgm:t>
        <a:bodyPr/>
        <a:lstStyle/>
        <a:p>
          <a:endParaRPr lang="en-US"/>
        </a:p>
      </dgm:t>
    </dgm:pt>
    <dgm:pt modelId="{B73BEB0E-6405-8F4F-BCE5-348417B98F5E}">
      <dgm:prSet phldrT="[Text]" custT="1"/>
      <dgm:spPr>
        <a:solidFill>
          <a:schemeClr val="accent1">
            <a:lumMod val="20000"/>
            <a:lumOff val="80000"/>
          </a:schemeClr>
        </a:solidFill>
      </dgm:spPr>
      <dgm:t>
        <a:bodyPr/>
        <a:lstStyle/>
        <a:p>
          <a:pPr>
            <a:buFont typeface="Symbol"/>
            <a:buChar char=""/>
          </a:pPr>
          <a:r>
            <a:rPr lang="az-Latn-AZ" sz="2000" dirty="0">
              <a:solidFill>
                <a:schemeClr val="accent1">
                  <a:lumMod val="50000"/>
                </a:schemeClr>
              </a:solidFill>
              <a:latin typeface="Arial" panose="020B0604020202020204" pitchFamily="34" charset="0"/>
              <a:ea typeface="+mn-ea"/>
              <a:cs typeface="Arial" panose="020B0604020202020204" pitchFamily="34" charset="0"/>
            </a:rPr>
            <a:t>12bb xorası</a:t>
          </a:r>
          <a:endParaRPr lang="en-US" sz="2000" dirty="0">
            <a:latin typeface="Arial" panose="020B0604020202020204" pitchFamily="34" charset="0"/>
            <a:cs typeface="Arial" panose="020B0604020202020204" pitchFamily="34" charset="0"/>
          </a:endParaRPr>
        </a:p>
      </dgm:t>
    </dgm:pt>
    <dgm:pt modelId="{03E94276-5D37-A649-ACB5-10499BEC31D9}" type="parTrans" cxnId="{9196357B-6607-4341-BE08-403EDAC0EC81}">
      <dgm:prSet/>
      <dgm:spPr/>
      <dgm:t>
        <a:bodyPr/>
        <a:lstStyle/>
        <a:p>
          <a:endParaRPr lang="en-US"/>
        </a:p>
      </dgm:t>
    </dgm:pt>
    <dgm:pt modelId="{43D88A43-3BF0-2144-9287-C0CDA9B64531}" type="sibTrans" cxnId="{9196357B-6607-4341-BE08-403EDAC0EC81}">
      <dgm:prSet/>
      <dgm:spPr/>
      <dgm:t>
        <a:bodyPr/>
        <a:lstStyle/>
        <a:p>
          <a:endParaRPr lang="en-US"/>
        </a:p>
      </dgm:t>
    </dgm:pt>
    <dgm:pt modelId="{4740EA84-77EF-5A4D-97BE-A569BF6BF81E}" type="pres">
      <dgm:prSet presAssocID="{607D0C26-F0CE-FA45-976F-33FBF290C6A1}" presName="hierChild1" presStyleCnt="0">
        <dgm:presLayoutVars>
          <dgm:orgChart val="1"/>
          <dgm:chPref val="1"/>
          <dgm:dir/>
          <dgm:animOne val="branch"/>
          <dgm:animLvl val="lvl"/>
          <dgm:resizeHandles/>
        </dgm:presLayoutVars>
      </dgm:prSet>
      <dgm:spPr/>
    </dgm:pt>
    <dgm:pt modelId="{332ABDF7-C8FB-F74F-ADA2-9C3CFB41A012}" type="pres">
      <dgm:prSet presAssocID="{D36773B6-7314-9940-9A9A-98ABF3E856E8}" presName="hierRoot1" presStyleCnt="0">
        <dgm:presLayoutVars>
          <dgm:hierBranch val="init"/>
        </dgm:presLayoutVars>
      </dgm:prSet>
      <dgm:spPr/>
    </dgm:pt>
    <dgm:pt modelId="{DA06DA86-BDB9-2445-9850-6EB151A23EBE}" type="pres">
      <dgm:prSet presAssocID="{D36773B6-7314-9940-9A9A-98ABF3E856E8}" presName="rootComposite1" presStyleCnt="0"/>
      <dgm:spPr/>
    </dgm:pt>
    <dgm:pt modelId="{7A525290-B65E-7D4B-8236-F1813A9C6530}" type="pres">
      <dgm:prSet presAssocID="{D36773B6-7314-9940-9A9A-98ABF3E856E8}" presName="rootText1" presStyleLbl="node0" presStyleIdx="0" presStyleCnt="1" custScaleX="129617">
        <dgm:presLayoutVars>
          <dgm:chPref val="3"/>
        </dgm:presLayoutVars>
      </dgm:prSet>
      <dgm:spPr/>
    </dgm:pt>
    <dgm:pt modelId="{3491022E-2312-CB4E-B633-856D9132DA52}" type="pres">
      <dgm:prSet presAssocID="{D36773B6-7314-9940-9A9A-98ABF3E856E8}" presName="rootConnector1" presStyleLbl="node1" presStyleIdx="0" presStyleCnt="0"/>
      <dgm:spPr/>
    </dgm:pt>
    <dgm:pt modelId="{5C1B07B2-A494-A74F-828D-452223331F8A}" type="pres">
      <dgm:prSet presAssocID="{D36773B6-7314-9940-9A9A-98ABF3E856E8}" presName="hierChild2" presStyleCnt="0"/>
      <dgm:spPr/>
    </dgm:pt>
    <dgm:pt modelId="{DD260187-E65F-E34E-B9FD-BC79FB6E8609}" type="pres">
      <dgm:prSet presAssocID="{EC601662-5469-914E-A70D-CDBAC8B51638}" presName="Name37" presStyleLbl="parChTrans1D2" presStyleIdx="0" presStyleCnt="2"/>
      <dgm:spPr/>
    </dgm:pt>
    <dgm:pt modelId="{152ABF46-B271-FC4C-B6C6-9FC5FB7DE8E4}" type="pres">
      <dgm:prSet presAssocID="{F1148B66-0143-0348-9E0D-B5905475C33B}" presName="hierRoot2" presStyleCnt="0">
        <dgm:presLayoutVars>
          <dgm:hierBranch val="init"/>
        </dgm:presLayoutVars>
      </dgm:prSet>
      <dgm:spPr/>
    </dgm:pt>
    <dgm:pt modelId="{569603B0-BA92-DB44-AD54-497DE130BDC4}" type="pres">
      <dgm:prSet presAssocID="{F1148B66-0143-0348-9E0D-B5905475C33B}" presName="rootComposite" presStyleCnt="0"/>
      <dgm:spPr/>
    </dgm:pt>
    <dgm:pt modelId="{60ADF545-F0E6-C74B-BA15-E512F62A267D}" type="pres">
      <dgm:prSet presAssocID="{F1148B66-0143-0348-9E0D-B5905475C33B}" presName="rootText" presStyleLbl="node2" presStyleIdx="0" presStyleCnt="2">
        <dgm:presLayoutVars>
          <dgm:chPref val="3"/>
        </dgm:presLayoutVars>
      </dgm:prSet>
      <dgm:spPr/>
    </dgm:pt>
    <dgm:pt modelId="{C86D3D96-9EC1-E849-B11C-E1C9886EA69B}" type="pres">
      <dgm:prSet presAssocID="{F1148B66-0143-0348-9E0D-B5905475C33B}" presName="rootConnector" presStyleLbl="node2" presStyleIdx="0" presStyleCnt="2"/>
      <dgm:spPr/>
    </dgm:pt>
    <dgm:pt modelId="{DC14D6EE-25F7-C94A-9E7C-234C4A51299B}" type="pres">
      <dgm:prSet presAssocID="{F1148B66-0143-0348-9E0D-B5905475C33B}" presName="hierChild4" presStyleCnt="0"/>
      <dgm:spPr/>
    </dgm:pt>
    <dgm:pt modelId="{8850665F-85F1-3C4F-AF29-F5100D4BC723}" type="pres">
      <dgm:prSet presAssocID="{F1148B66-0143-0348-9E0D-B5905475C33B}" presName="hierChild5" presStyleCnt="0"/>
      <dgm:spPr/>
    </dgm:pt>
    <dgm:pt modelId="{2F2FDD9F-096B-ED41-9A8E-CA3BA5929B68}" type="pres">
      <dgm:prSet presAssocID="{03E94276-5D37-A649-ACB5-10499BEC31D9}" presName="Name37" presStyleLbl="parChTrans1D2" presStyleIdx="1" presStyleCnt="2"/>
      <dgm:spPr/>
    </dgm:pt>
    <dgm:pt modelId="{70B40E6D-F93E-3643-B0B0-DCDE65058E0A}" type="pres">
      <dgm:prSet presAssocID="{B73BEB0E-6405-8F4F-BCE5-348417B98F5E}" presName="hierRoot2" presStyleCnt="0">
        <dgm:presLayoutVars>
          <dgm:hierBranch val="init"/>
        </dgm:presLayoutVars>
      </dgm:prSet>
      <dgm:spPr/>
    </dgm:pt>
    <dgm:pt modelId="{020ABEBF-48EB-914C-9E9C-611EF9018A2B}" type="pres">
      <dgm:prSet presAssocID="{B73BEB0E-6405-8F4F-BCE5-348417B98F5E}" presName="rootComposite" presStyleCnt="0"/>
      <dgm:spPr/>
    </dgm:pt>
    <dgm:pt modelId="{E7E0E043-E45E-954A-BD26-F0C489943107}" type="pres">
      <dgm:prSet presAssocID="{B73BEB0E-6405-8F4F-BCE5-348417B98F5E}" presName="rootText" presStyleLbl="node2" presStyleIdx="1" presStyleCnt="2">
        <dgm:presLayoutVars>
          <dgm:chPref val="3"/>
        </dgm:presLayoutVars>
      </dgm:prSet>
      <dgm:spPr/>
    </dgm:pt>
    <dgm:pt modelId="{18BF7C3F-AF65-B742-9388-18CD3FEAB0A1}" type="pres">
      <dgm:prSet presAssocID="{B73BEB0E-6405-8F4F-BCE5-348417B98F5E}" presName="rootConnector" presStyleLbl="node2" presStyleIdx="1" presStyleCnt="2"/>
      <dgm:spPr/>
    </dgm:pt>
    <dgm:pt modelId="{E55C8A0E-16C4-6C4F-BE7E-D6A3A8C4D978}" type="pres">
      <dgm:prSet presAssocID="{B73BEB0E-6405-8F4F-BCE5-348417B98F5E}" presName="hierChild4" presStyleCnt="0"/>
      <dgm:spPr/>
    </dgm:pt>
    <dgm:pt modelId="{FD62327D-15A9-414F-93E2-C42264951236}" type="pres">
      <dgm:prSet presAssocID="{B73BEB0E-6405-8F4F-BCE5-348417B98F5E}" presName="hierChild5" presStyleCnt="0"/>
      <dgm:spPr/>
    </dgm:pt>
    <dgm:pt modelId="{60FC82EC-B167-374B-B584-77E91A87894A}" type="pres">
      <dgm:prSet presAssocID="{D36773B6-7314-9940-9A9A-98ABF3E856E8}" presName="hierChild3" presStyleCnt="0"/>
      <dgm:spPr/>
    </dgm:pt>
  </dgm:ptLst>
  <dgm:cxnLst>
    <dgm:cxn modelId="{BB586003-A29C-7546-B2A4-42D478D070D6}" type="presOf" srcId="{F1148B66-0143-0348-9E0D-B5905475C33B}" destId="{C86D3D96-9EC1-E849-B11C-E1C9886EA69B}" srcOrd="1" destOrd="0" presId="urn:microsoft.com/office/officeart/2005/8/layout/orgChart1"/>
    <dgm:cxn modelId="{1C4D8708-C2E4-4E4C-ACB4-F27AFA8A8AF5}" type="presOf" srcId="{607D0C26-F0CE-FA45-976F-33FBF290C6A1}" destId="{4740EA84-77EF-5A4D-97BE-A569BF6BF81E}" srcOrd="0" destOrd="0" presId="urn:microsoft.com/office/officeart/2005/8/layout/orgChart1"/>
    <dgm:cxn modelId="{3BED850B-5970-344F-A8AC-5C2B23F8460B}" srcId="{607D0C26-F0CE-FA45-976F-33FBF290C6A1}" destId="{D36773B6-7314-9940-9A9A-98ABF3E856E8}" srcOrd="0" destOrd="0" parTransId="{28D6DFD0-8A84-044F-B368-F2CB30205874}" sibTransId="{1270B059-FA26-E74D-8741-D2521F4D00EF}"/>
    <dgm:cxn modelId="{88370043-1832-1F4C-B432-8860EAAD2FC0}" type="presOf" srcId="{F1148B66-0143-0348-9E0D-B5905475C33B}" destId="{60ADF545-F0E6-C74B-BA15-E512F62A267D}" srcOrd="0" destOrd="0" presId="urn:microsoft.com/office/officeart/2005/8/layout/orgChart1"/>
    <dgm:cxn modelId="{46EA914B-0A41-7748-9069-7BBBAB1545BE}" type="presOf" srcId="{D36773B6-7314-9940-9A9A-98ABF3E856E8}" destId="{3491022E-2312-CB4E-B633-856D9132DA52}" srcOrd="1" destOrd="0" presId="urn:microsoft.com/office/officeart/2005/8/layout/orgChart1"/>
    <dgm:cxn modelId="{36C2BD4B-6DAE-8F4E-BDDA-2D2E5A6AA1E7}" type="presOf" srcId="{EC601662-5469-914E-A70D-CDBAC8B51638}" destId="{DD260187-E65F-E34E-B9FD-BC79FB6E8609}" srcOrd="0" destOrd="0" presId="urn:microsoft.com/office/officeart/2005/8/layout/orgChart1"/>
    <dgm:cxn modelId="{9196357B-6607-4341-BE08-403EDAC0EC81}" srcId="{D36773B6-7314-9940-9A9A-98ABF3E856E8}" destId="{B73BEB0E-6405-8F4F-BCE5-348417B98F5E}" srcOrd="1" destOrd="0" parTransId="{03E94276-5D37-A649-ACB5-10499BEC31D9}" sibTransId="{43D88A43-3BF0-2144-9287-C0CDA9B64531}"/>
    <dgm:cxn modelId="{B0023C88-32C4-9B4B-AA90-288A146088A1}" type="presOf" srcId="{B73BEB0E-6405-8F4F-BCE5-348417B98F5E}" destId="{18BF7C3F-AF65-B742-9388-18CD3FEAB0A1}" srcOrd="1" destOrd="0" presId="urn:microsoft.com/office/officeart/2005/8/layout/orgChart1"/>
    <dgm:cxn modelId="{F7090691-C798-994B-9D73-B5E712C625A4}" type="presOf" srcId="{03E94276-5D37-A649-ACB5-10499BEC31D9}" destId="{2F2FDD9F-096B-ED41-9A8E-CA3BA5929B68}" srcOrd="0" destOrd="0" presId="urn:microsoft.com/office/officeart/2005/8/layout/orgChart1"/>
    <dgm:cxn modelId="{F902269F-6999-FC4F-95BE-DA9F164AD034}" srcId="{D36773B6-7314-9940-9A9A-98ABF3E856E8}" destId="{F1148B66-0143-0348-9E0D-B5905475C33B}" srcOrd="0" destOrd="0" parTransId="{EC601662-5469-914E-A70D-CDBAC8B51638}" sibTransId="{B83DDBAA-58D1-2648-ADBE-27BAA85A5D9C}"/>
    <dgm:cxn modelId="{BB154FE8-335D-834C-ACC2-0BAF65328F06}" type="presOf" srcId="{B73BEB0E-6405-8F4F-BCE5-348417B98F5E}" destId="{E7E0E043-E45E-954A-BD26-F0C489943107}" srcOrd="0" destOrd="0" presId="urn:microsoft.com/office/officeart/2005/8/layout/orgChart1"/>
    <dgm:cxn modelId="{401DA7FA-AD48-9049-9C1F-92A606492D43}" type="presOf" srcId="{D36773B6-7314-9940-9A9A-98ABF3E856E8}" destId="{7A525290-B65E-7D4B-8236-F1813A9C6530}" srcOrd="0" destOrd="0" presId="urn:microsoft.com/office/officeart/2005/8/layout/orgChart1"/>
    <dgm:cxn modelId="{F13EE080-9C3A-2049-99B3-D27B04B06BF3}" type="presParOf" srcId="{4740EA84-77EF-5A4D-97BE-A569BF6BF81E}" destId="{332ABDF7-C8FB-F74F-ADA2-9C3CFB41A012}" srcOrd="0" destOrd="0" presId="urn:microsoft.com/office/officeart/2005/8/layout/orgChart1"/>
    <dgm:cxn modelId="{A94724D1-506E-894F-BEC3-41615864C234}" type="presParOf" srcId="{332ABDF7-C8FB-F74F-ADA2-9C3CFB41A012}" destId="{DA06DA86-BDB9-2445-9850-6EB151A23EBE}" srcOrd="0" destOrd="0" presId="urn:microsoft.com/office/officeart/2005/8/layout/orgChart1"/>
    <dgm:cxn modelId="{6E7C6794-E381-F841-995B-D74C48738A83}" type="presParOf" srcId="{DA06DA86-BDB9-2445-9850-6EB151A23EBE}" destId="{7A525290-B65E-7D4B-8236-F1813A9C6530}" srcOrd="0" destOrd="0" presId="urn:microsoft.com/office/officeart/2005/8/layout/orgChart1"/>
    <dgm:cxn modelId="{DE643F3F-7D1A-0146-BAD9-0894DC8A91EC}" type="presParOf" srcId="{DA06DA86-BDB9-2445-9850-6EB151A23EBE}" destId="{3491022E-2312-CB4E-B633-856D9132DA52}" srcOrd="1" destOrd="0" presId="urn:microsoft.com/office/officeart/2005/8/layout/orgChart1"/>
    <dgm:cxn modelId="{8338EFBC-6381-0143-A7F8-F1E0A0DA7F7B}" type="presParOf" srcId="{332ABDF7-C8FB-F74F-ADA2-9C3CFB41A012}" destId="{5C1B07B2-A494-A74F-828D-452223331F8A}" srcOrd="1" destOrd="0" presId="urn:microsoft.com/office/officeart/2005/8/layout/orgChart1"/>
    <dgm:cxn modelId="{C9456192-BE62-4349-A6D1-CDB81558477D}" type="presParOf" srcId="{5C1B07B2-A494-A74F-828D-452223331F8A}" destId="{DD260187-E65F-E34E-B9FD-BC79FB6E8609}" srcOrd="0" destOrd="0" presId="urn:microsoft.com/office/officeart/2005/8/layout/orgChart1"/>
    <dgm:cxn modelId="{F1645DF5-2BDC-8E43-9D66-EEA43D958535}" type="presParOf" srcId="{5C1B07B2-A494-A74F-828D-452223331F8A}" destId="{152ABF46-B271-FC4C-B6C6-9FC5FB7DE8E4}" srcOrd="1" destOrd="0" presId="urn:microsoft.com/office/officeart/2005/8/layout/orgChart1"/>
    <dgm:cxn modelId="{523016AC-650A-3C4F-A7EF-5ED510D283E6}" type="presParOf" srcId="{152ABF46-B271-FC4C-B6C6-9FC5FB7DE8E4}" destId="{569603B0-BA92-DB44-AD54-497DE130BDC4}" srcOrd="0" destOrd="0" presId="urn:microsoft.com/office/officeart/2005/8/layout/orgChart1"/>
    <dgm:cxn modelId="{54E0CB24-9FB4-574F-A901-E0A4F616D924}" type="presParOf" srcId="{569603B0-BA92-DB44-AD54-497DE130BDC4}" destId="{60ADF545-F0E6-C74B-BA15-E512F62A267D}" srcOrd="0" destOrd="0" presId="urn:microsoft.com/office/officeart/2005/8/layout/orgChart1"/>
    <dgm:cxn modelId="{D68E3DB0-3146-684D-AE65-E953812A29A5}" type="presParOf" srcId="{569603B0-BA92-DB44-AD54-497DE130BDC4}" destId="{C86D3D96-9EC1-E849-B11C-E1C9886EA69B}" srcOrd="1" destOrd="0" presId="urn:microsoft.com/office/officeart/2005/8/layout/orgChart1"/>
    <dgm:cxn modelId="{9EF7EA64-DDDD-3042-8027-21F026324F1F}" type="presParOf" srcId="{152ABF46-B271-FC4C-B6C6-9FC5FB7DE8E4}" destId="{DC14D6EE-25F7-C94A-9E7C-234C4A51299B}" srcOrd="1" destOrd="0" presId="urn:microsoft.com/office/officeart/2005/8/layout/orgChart1"/>
    <dgm:cxn modelId="{C4C3E195-21A1-124A-9572-20FF43355E46}" type="presParOf" srcId="{152ABF46-B271-FC4C-B6C6-9FC5FB7DE8E4}" destId="{8850665F-85F1-3C4F-AF29-F5100D4BC723}" srcOrd="2" destOrd="0" presId="urn:microsoft.com/office/officeart/2005/8/layout/orgChart1"/>
    <dgm:cxn modelId="{0C8AD323-BD37-5C49-8469-5985D3A21544}" type="presParOf" srcId="{5C1B07B2-A494-A74F-828D-452223331F8A}" destId="{2F2FDD9F-096B-ED41-9A8E-CA3BA5929B68}" srcOrd="2" destOrd="0" presId="urn:microsoft.com/office/officeart/2005/8/layout/orgChart1"/>
    <dgm:cxn modelId="{25290A76-4AD3-0B41-B028-774225CB3276}" type="presParOf" srcId="{5C1B07B2-A494-A74F-828D-452223331F8A}" destId="{70B40E6D-F93E-3643-B0B0-DCDE65058E0A}" srcOrd="3" destOrd="0" presId="urn:microsoft.com/office/officeart/2005/8/layout/orgChart1"/>
    <dgm:cxn modelId="{1A09F7CB-D2C9-E246-AB51-BB6554FAEB64}" type="presParOf" srcId="{70B40E6D-F93E-3643-B0B0-DCDE65058E0A}" destId="{020ABEBF-48EB-914C-9E9C-611EF9018A2B}" srcOrd="0" destOrd="0" presId="urn:microsoft.com/office/officeart/2005/8/layout/orgChart1"/>
    <dgm:cxn modelId="{636FACC1-B9ED-B64A-9FF6-EA7E9B64B808}" type="presParOf" srcId="{020ABEBF-48EB-914C-9E9C-611EF9018A2B}" destId="{E7E0E043-E45E-954A-BD26-F0C489943107}" srcOrd="0" destOrd="0" presId="urn:microsoft.com/office/officeart/2005/8/layout/orgChart1"/>
    <dgm:cxn modelId="{64208617-A1CF-044E-A374-660A51BB73B5}" type="presParOf" srcId="{020ABEBF-48EB-914C-9E9C-611EF9018A2B}" destId="{18BF7C3F-AF65-B742-9388-18CD3FEAB0A1}" srcOrd="1" destOrd="0" presId="urn:microsoft.com/office/officeart/2005/8/layout/orgChart1"/>
    <dgm:cxn modelId="{E0F3E53C-8687-8248-B49A-5EAF63746EFC}" type="presParOf" srcId="{70B40E6D-F93E-3643-B0B0-DCDE65058E0A}" destId="{E55C8A0E-16C4-6C4F-BE7E-D6A3A8C4D978}" srcOrd="1" destOrd="0" presId="urn:microsoft.com/office/officeart/2005/8/layout/orgChart1"/>
    <dgm:cxn modelId="{5850EAC8-837B-E24D-A860-8AE037D11432}" type="presParOf" srcId="{70B40E6D-F93E-3643-B0B0-DCDE65058E0A}" destId="{FD62327D-15A9-414F-93E2-C42264951236}" srcOrd="2" destOrd="0" presId="urn:microsoft.com/office/officeart/2005/8/layout/orgChart1"/>
    <dgm:cxn modelId="{FA4A0F37-C18A-A54D-981F-A2E8E823682C}" type="presParOf" srcId="{332ABDF7-C8FB-F74F-ADA2-9C3CFB41A012}" destId="{60FC82EC-B167-374B-B584-77E91A87894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07D0C26-F0CE-FA45-976F-33FBF290C6A1}"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n-US"/>
        </a:p>
      </dgm:t>
    </dgm:pt>
    <dgm:pt modelId="{D36773B6-7314-9940-9A9A-98ABF3E856E8}">
      <dgm:prSet phldrT="[Text]" custT="1"/>
      <dgm:spPr>
        <a:solidFill>
          <a:schemeClr val="accent1">
            <a:lumMod val="20000"/>
            <a:lumOff val="80000"/>
          </a:schemeClr>
        </a:solidFill>
      </dgm:spPr>
      <dgm:t>
        <a:bodyPr/>
        <a:lstStyle/>
        <a:p>
          <a:r>
            <a:rPr lang="az-Latn-AZ" sz="2000" b="1" i="1" u="none" dirty="0">
              <a:solidFill>
                <a:schemeClr val="accent1">
                  <a:lumMod val="50000"/>
                </a:schemeClr>
              </a:solidFill>
              <a:latin typeface="Arial" panose="020B0604020202020204" pitchFamily="34" charset="0"/>
              <a:ea typeface="+mn-ea"/>
              <a:cs typeface="Arial" panose="020B0604020202020204" pitchFamily="34" charset="0"/>
            </a:rPr>
            <a:t>Ağırlıq dərəcəsinə görə</a:t>
          </a:r>
          <a:endParaRPr lang="en-US" sz="2000" b="1" i="1" u="none" dirty="0">
            <a:latin typeface="Arial" panose="020B0604020202020204" pitchFamily="34" charset="0"/>
            <a:cs typeface="Arial" panose="020B0604020202020204" pitchFamily="34" charset="0"/>
          </a:endParaRPr>
        </a:p>
      </dgm:t>
    </dgm:pt>
    <dgm:pt modelId="{28D6DFD0-8A84-044F-B368-F2CB30205874}" type="parTrans" cxnId="{3BED850B-5970-344F-A8AC-5C2B23F8460B}">
      <dgm:prSet/>
      <dgm:spPr/>
      <dgm:t>
        <a:bodyPr/>
        <a:lstStyle/>
        <a:p>
          <a:endParaRPr lang="en-US"/>
        </a:p>
      </dgm:t>
    </dgm:pt>
    <dgm:pt modelId="{1270B059-FA26-E74D-8741-D2521F4D00EF}" type="sibTrans" cxnId="{3BED850B-5970-344F-A8AC-5C2B23F8460B}">
      <dgm:prSet/>
      <dgm:spPr/>
      <dgm:t>
        <a:bodyPr/>
        <a:lstStyle/>
        <a:p>
          <a:endParaRPr lang="en-US"/>
        </a:p>
      </dgm:t>
    </dgm:pt>
    <dgm:pt modelId="{F1148B66-0143-0348-9E0D-B5905475C33B}">
      <dgm:prSet phldrT="[Text]" custT="1"/>
      <dgm:spPr>
        <a:solidFill>
          <a:schemeClr val="accent1">
            <a:lumMod val="20000"/>
            <a:lumOff val="80000"/>
          </a:schemeClr>
        </a:solidFill>
      </dgm:spPr>
      <dgm:t>
        <a:bodyPr/>
        <a:lstStyle/>
        <a:p>
          <a:r>
            <a:rPr lang="az-Latn-AZ" sz="1800" dirty="0">
              <a:solidFill>
                <a:schemeClr val="accent1">
                  <a:lumMod val="50000"/>
                </a:schemeClr>
              </a:solidFill>
              <a:latin typeface="Arial" panose="020B0604020202020204" pitchFamily="34" charset="0"/>
              <a:ea typeface="+mn-ea"/>
              <a:cs typeface="Arial" panose="020B0604020202020204" pitchFamily="34" charset="0"/>
            </a:rPr>
            <a:t>Yüngül (anemiya və şok yoxdur)</a:t>
          </a:r>
          <a:endParaRPr lang="en-US" sz="1800" dirty="0">
            <a:latin typeface="Arial" panose="020B0604020202020204" pitchFamily="34" charset="0"/>
            <a:cs typeface="Arial" panose="020B0604020202020204" pitchFamily="34" charset="0"/>
          </a:endParaRPr>
        </a:p>
      </dgm:t>
    </dgm:pt>
    <dgm:pt modelId="{EC601662-5469-914E-A70D-CDBAC8B51638}" type="parTrans" cxnId="{F902269F-6999-FC4F-95BE-DA9F164AD034}">
      <dgm:prSet/>
      <dgm:spPr/>
      <dgm:t>
        <a:bodyPr/>
        <a:lstStyle/>
        <a:p>
          <a:endParaRPr lang="en-US"/>
        </a:p>
      </dgm:t>
    </dgm:pt>
    <dgm:pt modelId="{B83DDBAA-58D1-2648-ADBE-27BAA85A5D9C}" type="sibTrans" cxnId="{F902269F-6999-FC4F-95BE-DA9F164AD034}">
      <dgm:prSet/>
      <dgm:spPr/>
      <dgm:t>
        <a:bodyPr/>
        <a:lstStyle/>
        <a:p>
          <a:endParaRPr lang="en-US"/>
        </a:p>
      </dgm:t>
    </dgm:pt>
    <dgm:pt modelId="{B73BEB0E-6405-8F4F-BCE5-348417B98F5E}">
      <dgm:prSet phldrT="[Text]" custT="1"/>
      <dgm:spPr>
        <a:solidFill>
          <a:schemeClr val="accent1">
            <a:lumMod val="20000"/>
            <a:lumOff val="80000"/>
          </a:schemeClr>
        </a:solidFill>
      </dgm:spPr>
      <dgm:t>
        <a:bodyPr/>
        <a:lstStyle/>
        <a:p>
          <a:pPr>
            <a:buFont typeface="Symbol"/>
            <a:buChar char=""/>
          </a:pPr>
          <a:r>
            <a:rPr lang="az-Latn-AZ" sz="1800" dirty="0">
              <a:solidFill>
                <a:schemeClr val="accent1">
                  <a:lumMod val="50000"/>
                </a:schemeClr>
              </a:solidFill>
              <a:latin typeface="Arial" panose="020B0604020202020204" pitchFamily="34" charset="0"/>
              <a:ea typeface="+mn-ea"/>
              <a:cs typeface="Arial" panose="020B0604020202020204" pitchFamily="34" charset="0"/>
            </a:rPr>
            <a:t>Orta (anemiya var)</a:t>
          </a:r>
          <a:endParaRPr lang="en-US" sz="1800" dirty="0">
            <a:latin typeface="Arial" panose="020B0604020202020204" pitchFamily="34" charset="0"/>
            <a:cs typeface="Arial" panose="020B0604020202020204" pitchFamily="34" charset="0"/>
          </a:endParaRPr>
        </a:p>
      </dgm:t>
    </dgm:pt>
    <dgm:pt modelId="{03E94276-5D37-A649-ACB5-10499BEC31D9}" type="parTrans" cxnId="{9196357B-6607-4341-BE08-403EDAC0EC81}">
      <dgm:prSet/>
      <dgm:spPr/>
      <dgm:t>
        <a:bodyPr/>
        <a:lstStyle/>
        <a:p>
          <a:endParaRPr lang="en-US"/>
        </a:p>
      </dgm:t>
    </dgm:pt>
    <dgm:pt modelId="{43D88A43-3BF0-2144-9287-C0CDA9B64531}" type="sibTrans" cxnId="{9196357B-6607-4341-BE08-403EDAC0EC81}">
      <dgm:prSet/>
      <dgm:spPr/>
      <dgm:t>
        <a:bodyPr/>
        <a:lstStyle/>
        <a:p>
          <a:endParaRPr lang="en-US"/>
        </a:p>
      </dgm:t>
    </dgm:pt>
    <dgm:pt modelId="{4D885B61-E202-8947-B4FD-C45A8031B573}">
      <dgm:prSet phldrT="[Text]" custT="1"/>
      <dgm:spPr>
        <a:solidFill>
          <a:schemeClr val="accent1">
            <a:lumMod val="20000"/>
            <a:lumOff val="80000"/>
          </a:schemeClr>
        </a:solidFill>
      </dgm:spPr>
      <dgm:t>
        <a:bodyPr/>
        <a:lstStyle/>
        <a:p>
          <a:pPr>
            <a:buFont typeface="Symbol"/>
            <a:buChar char=""/>
          </a:pPr>
          <a:r>
            <a:rPr lang="az-Latn-AZ" sz="1800" dirty="0">
              <a:solidFill>
                <a:schemeClr val="accent1">
                  <a:lumMod val="50000"/>
                </a:schemeClr>
              </a:solidFill>
              <a:latin typeface="Arial" panose="020B0604020202020204" pitchFamily="34" charset="0"/>
              <a:ea typeface="+mn-ea"/>
              <a:cs typeface="Arial" panose="020B0604020202020204" pitchFamily="34" charset="0"/>
            </a:rPr>
            <a:t>Ağır-massiv (şok var)</a:t>
          </a:r>
          <a:endParaRPr lang="en-US" sz="1800" dirty="0">
            <a:latin typeface="Arial" panose="020B0604020202020204" pitchFamily="34" charset="0"/>
            <a:cs typeface="Arial" panose="020B0604020202020204" pitchFamily="34" charset="0"/>
          </a:endParaRPr>
        </a:p>
      </dgm:t>
    </dgm:pt>
    <dgm:pt modelId="{66CB24BF-2CEB-C645-986E-93742B8FAC4C}" type="parTrans" cxnId="{984710F6-962B-B84C-A6F2-04F28BEE0F7E}">
      <dgm:prSet/>
      <dgm:spPr/>
      <dgm:t>
        <a:bodyPr/>
        <a:lstStyle/>
        <a:p>
          <a:endParaRPr lang="en-US"/>
        </a:p>
      </dgm:t>
    </dgm:pt>
    <dgm:pt modelId="{90FE7E21-9794-0B42-ADDF-611614C60509}" type="sibTrans" cxnId="{984710F6-962B-B84C-A6F2-04F28BEE0F7E}">
      <dgm:prSet/>
      <dgm:spPr/>
      <dgm:t>
        <a:bodyPr/>
        <a:lstStyle/>
        <a:p>
          <a:endParaRPr lang="en-US"/>
        </a:p>
      </dgm:t>
    </dgm:pt>
    <dgm:pt modelId="{4740EA84-77EF-5A4D-97BE-A569BF6BF81E}" type="pres">
      <dgm:prSet presAssocID="{607D0C26-F0CE-FA45-976F-33FBF290C6A1}" presName="hierChild1" presStyleCnt="0">
        <dgm:presLayoutVars>
          <dgm:orgChart val="1"/>
          <dgm:chPref val="1"/>
          <dgm:dir/>
          <dgm:animOne val="branch"/>
          <dgm:animLvl val="lvl"/>
          <dgm:resizeHandles/>
        </dgm:presLayoutVars>
      </dgm:prSet>
      <dgm:spPr/>
    </dgm:pt>
    <dgm:pt modelId="{332ABDF7-C8FB-F74F-ADA2-9C3CFB41A012}" type="pres">
      <dgm:prSet presAssocID="{D36773B6-7314-9940-9A9A-98ABF3E856E8}" presName="hierRoot1" presStyleCnt="0">
        <dgm:presLayoutVars>
          <dgm:hierBranch val="init"/>
        </dgm:presLayoutVars>
      </dgm:prSet>
      <dgm:spPr/>
    </dgm:pt>
    <dgm:pt modelId="{DA06DA86-BDB9-2445-9850-6EB151A23EBE}" type="pres">
      <dgm:prSet presAssocID="{D36773B6-7314-9940-9A9A-98ABF3E856E8}" presName="rootComposite1" presStyleCnt="0"/>
      <dgm:spPr/>
    </dgm:pt>
    <dgm:pt modelId="{7A525290-B65E-7D4B-8236-F1813A9C6530}" type="pres">
      <dgm:prSet presAssocID="{D36773B6-7314-9940-9A9A-98ABF3E856E8}" presName="rootText1" presStyleLbl="node0" presStyleIdx="0" presStyleCnt="1" custScaleX="129617">
        <dgm:presLayoutVars>
          <dgm:chPref val="3"/>
        </dgm:presLayoutVars>
      </dgm:prSet>
      <dgm:spPr/>
    </dgm:pt>
    <dgm:pt modelId="{3491022E-2312-CB4E-B633-856D9132DA52}" type="pres">
      <dgm:prSet presAssocID="{D36773B6-7314-9940-9A9A-98ABF3E856E8}" presName="rootConnector1" presStyleLbl="node1" presStyleIdx="0" presStyleCnt="0"/>
      <dgm:spPr/>
    </dgm:pt>
    <dgm:pt modelId="{5C1B07B2-A494-A74F-828D-452223331F8A}" type="pres">
      <dgm:prSet presAssocID="{D36773B6-7314-9940-9A9A-98ABF3E856E8}" presName="hierChild2" presStyleCnt="0"/>
      <dgm:spPr/>
    </dgm:pt>
    <dgm:pt modelId="{DD260187-E65F-E34E-B9FD-BC79FB6E8609}" type="pres">
      <dgm:prSet presAssocID="{EC601662-5469-914E-A70D-CDBAC8B51638}" presName="Name37" presStyleLbl="parChTrans1D2" presStyleIdx="0" presStyleCnt="3"/>
      <dgm:spPr/>
    </dgm:pt>
    <dgm:pt modelId="{152ABF46-B271-FC4C-B6C6-9FC5FB7DE8E4}" type="pres">
      <dgm:prSet presAssocID="{F1148B66-0143-0348-9E0D-B5905475C33B}" presName="hierRoot2" presStyleCnt="0">
        <dgm:presLayoutVars>
          <dgm:hierBranch val="init"/>
        </dgm:presLayoutVars>
      </dgm:prSet>
      <dgm:spPr/>
    </dgm:pt>
    <dgm:pt modelId="{569603B0-BA92-DB44-AD54-497DE130BDC4}" type="pres">
      <dgm:prSet presAssocID="{F1148B66-0143-0348-9E0D-B5905475C33B}" presName="rootComposite" presStyleCnt="0"/>
      <dgm:spPr/>
    </dgm:pt>
    <dgm:pt modelId="{60ADF545-F0E6-C74B-BA15-E512F62A267D}" type="pres">
      <dgm:prSet presAssocID="{F1148B66-0143-0348-9E0D-B5905475C33B}" presName="rootText" presStyleLbl="node2" presStyleIdx="0" presStyleCnt="3">
        <dgm:presLayoutVars>
          <dgm:chPref val="3"/>
        </dgm:presLayoutVars>
      </dgm:prSet>
      <dgm:spPr/>
    </dgm:pt>
    <dgm:pt modelId="{C86D3D96-9EC1-E849-B11C-E1C9886EA69B}" type="pres">
      <dgm:prSet presAssocID="{F1148B66-0143-0348-9E0D-B5905475C33B}" presName="rootConnector" presStyleLbl="node2" presStyleIdx="0" presStyleCnt="3"/>
      <dgm:spPr/>
    </dgm:pt>
    <dgm:pt modelId="{DC14D6EE-25F7-C94A-9E7C-234C4A51299B}" type="pres">
      <dgm:prSet presAssocID="{F1148B66-0143-0348-9E0D-B5905475C33B}" presName="hierChild4" presStyleCnt="0"/>
      <dgm:spPr/>
    </dgm:pt>
    <dgm:pt modelId="{8850665F-85F1-3C4F-AF29-F5100D4BC723}" type="pres">
      <dgm:prSet presAssocID="{F1148B66-0143-0348-9E0D-B5905475C33B}" presName="hierChild5" presStyleCnt="0"/>
      <dgm:spPr/>
    </dgm:pt>
    <dgm:pt modelId="{2F2FDD9F-096B-ED41-9A8E-CA3BA5929B68}" type="pres">
      <dgm:prSet presAssocID="{03E94276-5D37-A649-ACB5-10499BEC31D9}" presName="Name37" presStyleLbl="parChTrans1D2" presStyleIdx="1" presStyleCnt="3"/>
      <dgm:spPr/>
    </dgm:pt>
    <dgm:pt modelId="{70B40E6D-F93E-3643-B0B0-DCDE65058E0A}" type="pres">
      <dgm:prSet presAssocID="{B73BEB0E-6405-8F4F-BCE5-348417B98F5E}" presName="hierRoot2" presStyleCnt="0">
        <dgm:presLayoutVars>
          <dgm:hierBranch val="init"/>
        </dgm:presLayoutVars>
      </dgm:prSet>
      <dgm:spPr/>
    </dgm:pt>
    <dgm:pt modelId="{020ABEBF-48EB-914C-9E9C-611EF9018A2B}" type="pres">
      <dgm:prSet presAssocID="{B73BEB0E-6405-8F4F-BCE5-348417B98F5E}" presName="rootComposite" presStyleCnt="0"/>
      <dgm:spPr/>
    </dgm:pt>
    <dgm:pt modelId="{E7E0E043-E45E-954A-BD26-F0C489943107}" type="pres">
      <dgm:prSet presAssocID="{B73BEB0E-6405-8F4F-BCE5-348417B98F5E}" presName="rootText" presStyleLbl="node2" presStyleIdx="1" presStyleCnt="3">
        <dgm:presLayoutVars>
          <dgm:chPref val="3"/>
        </dgm:presLayoutVars>
      </dgm:prSet>
      <dgm:spPr/>
    </dgm:pt>
    <dgm:pt modelId="{18BF7C3F-AF65-B742-9388-18CD3FEAB0A1}" type="pres">
      <dgm:prSet presAssocID="{B73BEB0E-6405-8F4F-BCE5-348417B98F5E}" presName="rootConnector" presStyleLbl="node2" presStyleIdx="1" presStyleCnt="3"/>
      <dgm:spPr/>
    </dgm:pt>
    <dgm:pt modelId="{E55C8A0E-16C4-6C4F-BE7E-D6A3A8C4D978}" type="pres">
      <dgm:prSet presAssocID="{B73BEB0E-6405-8F4F-BCE5-348417B98F5E}" presName="hierChild4" presStyleCnt="0"/>
      <dgm:spPr/>
    </dgm:pt>
    <dgm:pt modelId="{FD62327D-15A9-414F-93E2-C42264951236}" type="pres">
      <dgm:prSet presAssocID="{B73BEB0E-6405-8F4F-BCE5-348417B98F5E}" presName="hierChild5" presStyleCnt="0"/>
      <dgm:spPr/>
    </dgm:pt>
    <dgm:pt modelId="{1CA8C6C2-E664-8646-B282-3E7A4BA62A56}" type="pres">
      <dgm:prSet presAssocID="{66CB24BF-2CEB-C645-986E-93742B8FAC4C}" presName="Name37" presStyleLbl="parChTrans1D2" presStyleIdx="2" presStyleCnt="3"/>
      <dgm:spPr/>
    </dgm:pt>
    <dgm:pt modelId="{19EE21C7-6528-3644-B59C-418FD5B42C0F}" type="pres">
      <dgm:prSet presAssocID="{4D885B61-E202-8947-B4FD-C45A8031B573}" presName="hierRoot2" presStyleCnt="0">
        <dgm:presLayoutVars>
          <dgm:hierBranch val="init"/>
        </dgm:presLayoutVars>
      </dgm:prSet>
      <dgm:spPr/>
    </dgm:pt>
    <dgm:pt modelId="{E1BAAD69-1762-5B40-98C9-6F2FB5280743}" type="pres">
      <dgm:prSet presAssocID="{4D885B61-E202-8947-B4FD-C45A8031B573}" presName="rootComposite" presStyleCnt="0"/>
      <dgm:spPr/>
    </dgm:pt>
    <dgm:pt modelId="{6CFF8438-CCE1-684E-BC21-017136CEE35E}" type="pres">
      <dgm:prSet presAssocID="{4D885B61-E202-8947-B4FD-C45A8031B573}" presName="rootText" presStyleLbl="node2" presStyleIdx="2" presStyleCnt="3">
        <dgm:presLayoutVars>
          <dgm:chPref val="3"/>
        </dgm:presLayoutVars>
      </dgm:prSet>
      <dgm:spPr/>
    </dgm:pt>
    <dgm:pt modelId="{E3962F4F-4394-F048-87A5-E344633A02F6}" type="pres">
      <dgm:prSet presAssocID="{4D885B61-E202-8947-B4FD-C45A8031B573}" presName="rootConnector" presStyleLbl="node2" presStyleIdx="2" presStyleCnt="3"/>
      <dgm:spPr/>
    </dgm:pt>
    <dgm:pt modelId="{C72275C1-0449-E244-9545-58E5B5784EAA}" type="pres">
      <dgm:prSet presAssocID="{4D885B61-E202-8947-B4FD-C45A8031B573}" presName="hierChild4" presStyleCnt="0"/>
      <dgm:spPr/>
    </dgm:pt>
    <dgm:pt modelId="{43FB741E-4468-E44D-88C7-51B73EFCAC38}" type="pres">
      <dgm:prSet presAssocID="{4D885B61-E202-8947-B4FD-C45A8031B573}" presName="hierChild5" presStyleCnt="0"/>
      <dgm:spPr/>
    </dgm:pt>
    <dgm:pt modelId="{60FC82EC-B167-374B-B584-77E91A87894A}" type="pres">
      <dgm:prSet presAssocID="{D36773B6-7314-9940-9A9A-98ABF3E856E8}" presName="hierChild3" presStyleCnt="0"/>
      <dgm:spPr/>
    </dgm:pt>
  </dgm:ptLst>
  <dgm:cxnLst>
    <dgm:cxn modelId="{BB586003-A29C-7546-B2A4-42D478D070D6}" type="presOf" srcId="{F1148B66-0143-0348-9E0D-B5905475C33B}" destId="{C86D3D96-9EC1-E849-B11C-E1C9886EA69B}" srcOrd="1" destOrd="0" presId="urn:microsoft.com/office/officeart/2005/8/layout/orgChart1"/>
    <dgm:cxn modelId="{1C4D8708-C2E4-4E4C-ACB4-F27AFA8A8AF5}" type="presOf" srcId="{607D0C26-F0CE-FA45-976F-33FBF290C6A1}" destId="{4740EA84-77EF-5A4D-97BE-A569BF6BF81E}" srcOrd="0" destOrd="0" presId="urn:microsoft.com/office/officeart/2005/8/layout/orgChart1"/>
    <dgm:cxn modelId="{3BED850B-5970-344F-A8AC-5C2B23F8460B}" srcId="{607D0C26-F0CE-FA45-976F-33FBF290C6A1}" destId="{D36773B6-7314-9940-9A9A-98ABF3E856E8}" srcOrd="0" destOrd="0" parTransId="{28D6DFD0-8A84-044F-B368-F2CB30205874}" sibTransId="{1270B059-FA26-E74D-8741-D2521F4D00EF}"/>
    <dgm:cxn modelId="{88370043-1832-1F4C-B432-8860EAAD2FC0}" type="presOf" srcId="{F1148B66-0143-0348-9E0D-B5905475C33B}" destId="{60ADF545-F0E6-C74B-BA15-E512F62A267D}" srcOrd="0" destOrd="0" presId="urn:microsoft.com/office/officeart/2005/8/layout/orgChart1"/>
    <dgm:cxn modelId="{46EA914B-0A41-7748-9069-7BBBAB1545BE}" type="presOf" srcId="{D36773B6-7314-9940-9A9A-98ABF3E856E8}" destId="{3491022E-2312-CB4E-B633-856D9132DA52}" srcOrd="1" destOrd="0" presId="urn:microsoft.com/office/officeart/2005/8/layout/orgChart1"/>
    <dgm:cxn modelId="{36C2BD4B-6DAE-8F4E-BDDA-2D2E5A6AA1E7}" type="presOf" srcId="{EC601662-5469-914E-A70D-CDBAC8B51638}" destId="{DD260187-E65F-E34E-B9FD-BC79FB6E8609}" srcOrd="0" destOrd="0" presId="urn:microsoft.com/office/officeart/2005/8/layout/orgChart1"/>
    <dgm:cxn modelId="{BD4D3B73-652A-9A49-B448-2774E4AB9683}" type="presOf" srcId="{4D885B61-E202-8947-B4FD-C45A8031B573}" destId="{E3962F4F-4394-F048-87A5-E344633A02F6}" srcOrd="1" destOrd="0" presId="urn:microsoft.com/office/officeart/2005/8/layout/orgChart1"/>
    <dgm:cxn modelId="{9196357B-6607-4341-BE08-403EDAC0EC81}" srcId="{D36773B6-7314-9940-9A9A-98ABF3E856E8}" destId="{B73BEB0E-6405-8F4F-BCE5-348417B98F5E}" srcOrd="1" destOrd="0" parTransId="{03E94276-5D37-A649-ACB5-10499BEC31D9}" sibTransId="{43D88A43-3BF0-2144-9287-C0CDA9B64531}"/>
    <dgm:cxn modelId="{B0023C88-32C4-9B4B-AA90-288A146088A1}" type="presOf" srcId="{B73BEB0E-6405-8F4F-BCE5-348417B98F5E}" destId="{18BF7C3F-AF65-B742-9388-18CD3FEAB0A1}" srcOrd="1" destOrd="0" presId="urn:microsoft.com/office/officeart/2005/8/layout/orgChart1"/>
    <dgm:cxn modelId="{F7090691-C798-994B-9D73-B5E712C625A4}" type="presOf" srcId="{03E94276-5D37-A649-ACB5-10499BEC31D9}" destId="{2F2FDD9F-096B-ED41-9A8E-CA3BA5929B68}" srcOrd="0" destOrd="0" presId="urn:microsoft.com/office/officeart/2005/8/layout/orgChart1"/>
    <dgm:cxn modelId="{F902269F-6999-FC4F-95BE-DA9F164AD034}" srcId="{D36773B6-7314-9940-9A9A-98ABF3E856E8}" destId="{F1148B66-0143-0348-9E0D-B5905475C33B}" srcOrd="0" destOrd="0" parTransId="{EC601662-5469-914E-A70D-CDBAC8B51638}" sibTransId="{B83DDBAA-58D1-2648-ADBE-27BAA85A5D9C}"/>
    <dgm:cxn modelId="{C3CABFC7-38A8-5041-AE2A-0CEBB20E4756}" type="presOf" srcId="{66CB24BF-2CEB-C645-986E-93742B8FAC4C}" destId="{1CA8C6C2-E664-8646-B282-3E7A4BA62A56}" srcOrd="0" destOrd="0" presId="urn:microsoft.com/office/officeart/2005/8/layout/orgChart1"/>
    <dgm:cxn modelId="{E66160DB-47DD-7445-B87B-8275EC91B19E}" type="presOf" srcId="{4D885B61-E202-8947-B4FD-C45A8031B573}" destId="{6CFF8438-CCE1-684E-BC21-017136CEE35E}" srcOrd="0" destOrd="0" presId="urn:microsoft.com/office/officeart/2005/8/layout/orgChart1"/>
    <dgm:cxn modelId="{BB154FE8-335D-834C-ACC2-0BAF65328F06}" type="presOf" srcId="{B73BEB0E-6405-8F4F-BCE5-348417B98F5E}" destId="{E7E0E043-E45E-954A-BD26-F0C489943107}" srcOrd="0" destOrd="0" presId="urn:microsoft.com/office/officeart/2005/8/layout/orgChart1"/>
    <dgm:cxn modelId="{984710F6-962B-B84C-A6F2-04F28BEE0F7E}" srcId="{D36773B6-7314-9940-9A9A-98ABF3E856E8}" destId="{4D885B61-E202-8947-B4FD-C45A8031B573}" srcOrd="2" destOrd="0" parTransId="{66CB24BF-2CEB-C645-986E-93742B8FAC4C}" sibTransId="{90FE7E21-9794-0B42-ADDF-611614C60509}"/>
    <dgm:cxn modelId="{401DA7FA-AD48-9049-9C1F-92A606492D43}" type="presOf" srcId="{D36773B6-7314-9940-9A9A-98ABF3E856E8}" destId="{7A525290-B65E-7D4B-8236-F1813A9C6530}" srcOrd="0" destOrd="0" presId="urn:microsoft.com/office/officeart/2005/8/layout/orgChart1"/>
    <dgm:cxn modelId="{F13EE080-9C3A-2049-99B3-D27B04B06BF3}" type="presParOf" srcId="{4740EA84-77EF-5A4D-97BE-A569BF6BF81E}" destId="{332ABDF7-C8FB-F74F-ADA2-9C3CFB41A012}" srcOrd="0" destOrd="0" presId="urn:microsoft.com/office/officeart/2005/8/layout/orgChart1"/>
    <dgm:cxn modelId="{A94724D1-506E-894F-BEC3-41615864C234}" type="presParOf" srcId="{332ABDF7-C8FB-F74F-ADA2-9C3CFB41A012}" destId="{DA06DA86-BDB9-2445-9850-6EB151A23EBE}" srcOrd="0" destOrd="0" presId="urn:microsoft.com/office/officeart/2005/8/layout/orgChart1"/>
    <dgm:cxn modelId="{6E7C6794-E381-F841-995B-D74C48738A83}" type="presParOf" srcId="{DA06DA86-BDB9-2445-9850-6EB151A23EBE}" destId="{7A525290-B65E-7D4B-8236-F1813A9C6530}" srcOrd="0" destOrd="0" presId="urn:microsoft.com/office/officeart/2005/8/layout/orgChart1"/>
    <dgm:cxn modelId="{DE643F3F-7D1A-0146-BAD9-0894DC8A91EC}" type="presParOf" srcId="{DA06DA86-BDB9-2445-9850-6EB151A23EBE}" destId="{3491022E-2312-CB4E-B633-856D9132DA52}" srcOrd="1" destOrd="0" presId="urn:microsoft.com/office/officeart/2005/8/layout/orgChart1"/>
    <dgm:cxn modelId="{8338EFBC-6381-0143-A7F8-F1E0A0DA7F7B}" type="presParOf" srcId="{332ABDF7-C8FB-F74F-ADA2-9C3CFB41A012}" destId="{5C1B07B2-A494-A74F-828D-452223331F8A}" srcOrd="1" destOrd="0" presId="urn:microsoft.com/office/officeart/2005/8/layout/orgChart1"/>
    <dgm:cxn modelId="{C9456192-BE62-4349-A6D1-CDB81558477D}" type="presParOf" srcId="{5C1B07B2-A494-A74F-828D-452223331F8A}" destId="{DD260187-E65F-E34E-B9FD-BC79FB6E8609}" srcOrd="0" destOrd="0" presId="urn:microsoft.com/office/officeart/2005/8/layout/orgChart1"/>
    <dgm:cxn modelId="{F1645DF5-2BDC-8E43-9D66-EEA43D958535}" type="presParOf" srcId="{5C1B07B2-A494-A74F-828D-452223331F8A}" destId="{152ABF46-B271-FC4C-B6C6-9FC5FB7DE8E4}" srcOrd="1" destOrd="0" presId="urn:microsoft.com/office/officeart/2005/8/layout/orgChart1"/>
    <dgm:cxn modelId="{523016AC-650A-3C4F-A7EF-5ED510D283E6}" type="presParOf" srcId="{152ABF46-B271-FC4C-B6C6-9FC5FB7DE8E4}" destId="{569603B0-BA92-DB44-AD54-497DE130BDC4}" srcOrd="0" destOrd="0" presId="urn:microsoft.com/office/officeart/2005/8/layout/orgChart1"/>
    <dgm:cxn modelId="{54E0CB24-9FB4-574F-A901-E0A4F616D924}" type="presParOf" srcId="{569603B0-BA92-DB44-AD54-497DE130BDC4}" destId="{60ADF545-F0E6-C74B-BA15-E512F62A267D}" srcOrd="0" destOrd="0" presId="urn:microsoft.com/office/officeart/2005/8/layout/orgChart1"/>
    <dgm:cxn modelId="{D68E3DB0-3146-684D-AE65-E953812A29A5}" type="presParOf" srcId="{569603B0-BA92-DB44-AD54-497DE130BDC4}" destId="{C86D3D96-9EC1-E849-B11C-E1C9886EA69B}" srcOrd="1" destOrd="0" presId="urn:microsoft.com/office/officeart/2005/8/layout/orgChart1"/>
    <dgm:cxn modelId="{9EF7EA64-DDDD-3042-8027-21F026324F1F}" type="presParOf" srcId="{152ABF46-B271-FC4C-B6C6-9FC5FB7DE8E4}" destId="{DC14D6EE-25F7-C94A-9E7C-234C4A51299B}" srcOrd="1" destOrd="0" presId="urn:microsoft.com/office/officeart/2005/8/layout/orgChart1"/>
    <dgm:cxn modelId="{C4C3E195-21A1-124A-9572-20FF43355E46}" type="presParOf" srcId="{152ABF46-B271-FC4C-B6C6-9FC5FB7DE8E4}" destId="{8850665F-85F1-3C4F-AF29-F5100D4BC723}" srcOrd="2" destOrd="0" presId="urn:microsoft.com/office/officeart/2005/8/layout/orgChart1"/>
    <dgm:cxn modelId="{0C8AD323-BD37-5C49-8469-5985D3A21544}" type="presParOf" srcId="{5C1B07B2-A494-A74F-828D-452223331F8A}" destId="{2F2FDD9F-096B-ED41-9A8E-CA3BA5929B68}" srcOrd="2" destOrd="0" presId="urn:microsoft.com/office/officeart/2005/8/layout/orgChart1"/>
    <dgm:cxn modelId="{25290A76-4AD3-0B41-B028-774225CB3276}" type="presParOf" srcId="{5C1B07B2-A494-A74F-828D-452223331F8A}" destId="{70B40E6D-F93E-3643-B0B0-DCDE65058E0A}" srcOrd="3" destOrd="0" presId="urn:microsoft.com/office/officeart/2005/8/layout/orgChart1"/>
    <dgm:cxn modelId="{1A09F7CB-D2C9-E246-AB51-BB6554FAEB64}" type="presParOf" srcId="{70B40E6D-F93E-3643-B0B0-DCDE65058E0A}" destId="{020ABEBF-48EB-914C-9E9C-611EF9018A2B}" srcOrd="0" destOrd="0" presId="urn:microsoft.com/office/officeart/2005/8/layout/orgChart1"/>
    <dgm:cxn modelId="{636FACC1-B9ED-B64A-9FF6-EA7E9B64B808}" type="presParOf" srcId="{020ABEBF-48EB-914C-9E9C-611EF9018A2B}" destId="{E7E0E043-E45E-954A-BD26-F0C489943107}" srcOrd="0" destOrd="0" presId="urn:microsoft.com/office/officeart/2005/8/layout/orgChart1"/>
    <dgm:cxn modelId="{64208617-A1CF-044E-A374-660A51BB73B5}" type="presParOf" srcId="{020ABEBF-48EB-914C-9E9C-611EF9018A2B}" destId="{18BF7C3F-AF65-B742-9388-18CD3FEAB0A1}" srcOrd="1" destOrd="0" presId="urn:microsoft.com/office/officeart/2005/8/layout/orgChart1"/>
    <dgm:cxn modelId="{E0F3E53C-8687-8248-B49A-5EAF63746EFC}" type="presParOf" srcId="{70B40E6D-F93E-3643-B0B0-DCDE65058E0A}" destId="{E55C8A0E-16C4-6C4F-BE7E-D6A3A8C4D978}" srcOrd="1" destOrd="0" presId="urn:microsoft.com/office/officeart/2005/8/layout/orgChart1"/>
    <dgm:cxn modelId="{5850EAC8-837B-E24D-A860-8AE037D11432}" type="presParOf" srcId="{70B40E6D-F93E-3643-B0B0-DCDE65058E0A}" destId="{FD62327D-15A9-414F-93E2-C42264951236}" srcOrd="2" destOrd="0" presId="urn:microsoft.com/office/officeart/2005/8/layout/orgChart1"/>
    <dgm:cxn modelId="{344AE1A0-885A-3342-A905-CA8BBC158097}" type="presParOf" srcId="{5C1B07B2-A494-A74F-828D-452223331F8A}" destId="{1CA8C6C2-E664-8646-B282-3E7A4BA62A56}" srcOrd="4" destOrd="0" presId="urn:microsoft.com/office/officeart/2005/8/layout/orgChart1"/>
    <dgm:cxn modelId="{B1E5A552-97DE-FA45-A8B8-853C41C2E979}" type="presParOf" srcId="{5C1B07B2-A494-A74F-828D-452223331F8A}" destId="{19EE21C7-6528-3644-B59C-418FD5B42C0F}" srcOrd="5" destOrd="0" presId="urn:microsoft.com/office/officeart/2005/8/layout/orgChart1"/>
    <dgm:cxn modelId="{66C3B2CC-5187-6541-8A5F-5295C039FAD5}" type="presParOf" srcId="{19EE21C7-6528-3644-B59C-418FD5B42C0F}" destId="{E1BAAD69-1762-5B40-98C9-6F2FB5280743}" srcOrd="0" destOrd="0" presId="urn:microsoft.com/office/officeart/2005/8/layout/orgChart1"/>
    <dgm:cxn modelId="{D86B89F9-417D-2E44-A66D-FC084171C235}" type="presParOf" srcId="{E1BAAD69-1762-5B40-98C9-6F2FB5280743}" destId="{6CFF8438-CCE1-684E-BC21-017136CEE35E}" srcOrd="0" destOrd="0" presId="urn:microsoft.com/office/officeart/2005/8/layout/orgChart1"/>
    <dgm:cxn modelId="{051FD3CE-DC2D-C645-8333-74714A23352E}" type="presParOf" srcId="{E1BAAD69-1762-5B40-98C9-6F2FB5280743}" destId="{E3962F4F-4394-F048-87A5-E344633A02F6}" srcOrd="1" destOrd="0" presId="urn:microsoft.com/office/officeart/2005/8/layout/orgChart1"/>
    <dgm:cxn modelId="{F63A5773-7AA8-9345-A263-91B80F6A7C4C}" type="presParOf" srcId="{19EE21C7-6528-3644-B59C-418FD5B42C0F}" destId="{C72275C1-0449-E244-9545-58E5B5784EAA}" srcOrd="1" destOrd="0" presId="urn:microsoft.com/office/officeart/2005/8/layout/orgChart1"/>
    <dgm:cxn modelId="{87C78023-E028-124F-B8FC-89AE83807612}" type="presParOf" srcId="{19EE21C7-6528-3644-B59C-418FD5B42C0F}" destId="{43FB741E-4468-E44D-88C7-51B73EFCAC38}" srcOrd="2" destOrd="0" presId="urn:microsoft.com/office/officeart/2005/8/layout/orgChart1"/>
    <dgm:cxn modelId="{FA4A0F37-C18A-A54D-981F-A2E8E823682C}" type="presParOf" srcId="{332ABDF7-C8FB-F74F-ADA2-9C3CFB41A012}" destId="{60FC82EC-B167-374B-B584-77E91A87894A}" srcOrd="2" destOrd="0" presId="urn:microsoft.com/office/officeart/2005/8/layout/orgChar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07D0C26-F0CE-FA45-976F-33FBF290C6A1}"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n-US"/>
        </a:p>
      </dgm:t>
    </dgm:pt>
    <dgm:pt modelId="{D36773B6-7314-9940-9A9A-98ABF3E856E8}">
      <dgm:prSet phldrT="[Text]" custT="1"/>
      <dgm:spPr>
        <a:solidFill>
          <a:schemeClr val="accent1">
            <a:lumMod val="20000"/>
            <a:lumOff val="80000"/>
          </a:schemeClr>
        </a:solidFill>
      </dgm:spPr>
      <dgm:t>
        <a:bodyPr/>
        <a:lstStyle/>
        <a:p>
          <a:r>
            <a:rPr lang="az-Latn-AZ" sz="2400" b="1" i="1" u="none" dirty="0">
              <a:solidFill>
                <a:schemeClr val="accent1">
                  <a:lumMod val="50000"/>
                </a:schemeClr>
              </a:solidFill>
              <a:latin typeface="Arial" panose="020B0604020202020204" pitchFamily="34" charset="0"/>
              <a:ea typeface="+mn-ea"/>
              <a:cs typeface="Arial" panose="020B0604020202020204" pitchFamily="34" charset="0"/>
            </a:rPr>
            <a:t>Gedişinə görə</a:t>
          </a:r>
          <a:endParaRPr lang="en-US" sz="2400" b="1" i="1" u="none" dirty="0">
            <a:latin typeface="Arial" panose="020B0604020202020204" pitchFamily="34" charset="0"/>
            <a:cs typeface="Arial" panose="020B0604020202020204" pitchFamily="34" charset="0"/>
          </a:endParaRPr>
        </a:p>
      </dgm:t>
    </dgm:pt>
    <dgm:pt modelId="{28D6DFD0-8A84-044F-B368-F2CB30205874}" type="parTrans" cxnId="{3BED850B-5970-344F-A8AC-5C2B23F8460B}">
      <dgm:prSet/>
      <dgm:spPr/>
      <dgm:t>
        <a:bodyPr/>
        <a:lstStyle/>
        <a:p>
          <a:endParaRPr lang="en-US"/>
        </a:p>
      </dgm:t>
    </dgm:pt>
    <dgm:pt modelId="{1270B059-FA26-E74D-8741-D2521F4D00EF}" type="sibTrans" cxnId="{3BED850B-5970-344F-A8AC-5C2B23F8460B}">
      <dgm:prSet/>
      <dgm:spPr/>
      <dgm:t>
        <a:bodyPr/>
        <a:lstStyle/>
        <a:p>
          <a:endParaRPr lang="en-US"/>
        </a:p>
      </dgm:t>
    </dgm:pt>
    <dgm:pt modelId="{F1148B66-0143-0348-9E0D-B5905475C33B}">
      <dgm:prSet phldrT="[Text]" custT="1"/>
      <dgm:spPr>
        <a:solidFill>
          <a:schemeClr val="accent1">
            <a:lumMod val="20000"/>
            <a:lumOff val="80000"/>
          </a:schemeClr>
        </a:solidFill>
      </dgm:spPr>
      <dgm:t>
        <a:bodyPr/>
        <a:lstStyle/>
        <a:p>
          <a:r>
            <a:rPr lang="az-Latn-AZ" sz="2000" dirty="0">
              <a:solidFill>
                <a:schemeClr val="accent1">
                  <a:lumMod val="50000"/>
                </a:schemeClr>
              </a:solidFill>
              <a:latin typeface="Arial" panose="020B0604020202020204" pitchFamily="34" charset="0"/>
              <a:ea typeface="+mn-ea"/>
              <a:cs typeface="Arial" panose="020B0604020202020204" pitchFamily="34" charset="0"/>
            </a:rPr>
            <a:t>Xroniki</a:t>
          </a:r>
          <a:endParaRPr lang="en-US" sz="2000" dirty="0">
            <a:latin typeface="Arial" panose="020B0604020202020204" pitchFamily="34" charset="0"/>
            <a:cs typeface="Arial" panose="020B0604020202020204" pitchFamily="34" charset="0"/>
          </a:endParaRPr>
        </a:p>
      </dgm:t>
    </dgm:pt>
    <dgm:pt modelId="{EC601662-5469-914E-A70D-CDBAC8B51638}" type="parTrans" cxnId="{F902269F-6999-FC4F-95BE-DA9F164AD034}">
      <dgm:prSet/>
      <dgm:spPr/>
      <dgm:t>
        <a:bodyPr/>
        <a:lstStyle/>
        <a:p>
          <a:endParaRPr lang="en-US"/>
        </a:p>
      </dgm:t>
    </dgm:pt>
    <dgm:pt modelId="{B83DDBAA-58D1-2648-ADBE-27BAA85A5D9C}" type="sibTrans" cxnId="{F902269F-6999-FC4F-95BE-DA9F164AD034}">
      <dgm:prSet/>
      <dgm:spPr/>
      <dgm:t>
        <a:bodyPr/>
        <a:lstStyle/>
        <a:p>
          <a:endParaRPr lang="en-US"/>
        </a:p>
      </dgm:t>
    </dgm:pt>
    <dgm:pt modelId="{B73BEB0E-6405-8F4F-BCE5-348417B98F5E}">
      <dgm:prSet phldrT="[Text]" custT="1"/>
      <dgm:spPr>
        <a:solidFill>
          <a:schemeClr val="accent1">
            <a:lumMod val="20000"/>
            <a:lumOff val="80000"/>
          </a:schemeClr>
        </a:solidFill>
      </dgm:spPr>
      <dgm:t>
        <a:bodyPr/>
        <a:lstStyle/>
        <a:p>
          <a:pPr>
            <a:buFont typeface="Symbol"/>
            <a:buChar char=""/>
          </a:pPr>
          <a:r>
            <a:rPr lang="az-Latn-AZ" sz="2000" dirty="0">
              <a:solidFill>
                <a:schemeClr val="accent1">
                  <a:lumMod val="50000"/>
                </a:schemeClr>
              </a:solidFill>
              <a:latin typeface="Arial" panose="020B0604020202020204" pitchFamily="34" charset="0"/>
              <a:ea typeface="+mn-ea"/>
              <a:cs typeface="Arial" panose="020B0604020202020204" pitchFamily="34" charset="0"/>
            </a:rPr>
            <a:t>Kəskin</a:t>
          </a:r>
          <a:endParaRPr lang="en-US" sz="2000" dirty="0">
            <a:latin typeface="Arial" panose="020B0604020202020204" pitchFamily="34" charset="0"/>
            <a:cs typeface="Arial" panose="020B0604020202020204" pitchFamily="34" charset="0"/>
          </a:endParaRPr>
        </a:p>
      </dgm:t>
    </dgm:pt>
    <dgm:pt modelId="{43D88A43-3BF0-2144-9287-C0CDA9B64531}" type="sibTrans" cxnId="{9196357B-6607-4341-BE08-403EDAC0EC81}">
      <dgm:prSet/>
      <dgm:spPr/>
      <dgm:t>
        <a:bodyPr/>
        <a:lstStyle/>
        <a:p>
          <a:endParaRPr lang="en-US"/>
        </a:p>
      </dgm:t>
    </dgm:pt>
    <dgm:pt modelId="{03E94276-5D37-A649-ACB5-10499BEC31D9}" type="parTrans" cxnId="{9196357B-6607-4341-BE08-403EDAC0EC81}">
      <dgm:prSet/>
      <dgm:spPr/>
      <dgm:t>
        <a:bodyPr/>
        <a:lstStyle/>
        <a:p>
          <a:endParaRPr lang="en-US"/>
        </a:p>
      </dgm:t>
    </dgm:pt>
    <dgm:pt modelId="{4740EA84-77EF-5A4D-97BE-A569BF6BF81E}" type="pres">
      <dgm:prSet presAssocID="{607D0C26-F0CE-FA45-976F-33FBF290C6A1}" presName="hierChild1" presStyleCnt="0">
        <dgm:presLayoutVars>
          <dgm:orgChart val="1"/>
          <dgm:chPref val="1"/>
          <dgm:dir/>
          <dgm:animOne val="branch"/>
          <dgm:animLvl val="lvl"/>
          <dgm:resizeHandles/>
        </dgm:presLayoutVars>
      </dgm:prSet>
      <dgm:spPr/>
    </dgm:pt>
    <dgm:pt modelId="{332ABDF7-C8FB-F74F-ADA2-9C3CFB41A012}" type="pres">
      <dgm:prSet presAssocID="{D36773B6-7314-9940-9A9A-98ABF3E856E8}" presName="hierRoot1" presStyleCnt="0">
        <dgm:presLayoutVars>
          <dgm:hierBranch val="init"/>
        </dgm:presLayoutVars>
      </dgm:prSet>
      <dgm:spPr/>
    </dgm:pt>
    <dgm:pt modelId="{DA06DA86-BDB9-2445-9850-6EB151A23EBE}" type="pres">
      <dgm:prSet presAssocID="{D36773B6-7314-9940-9A9A-98ABF3E856E8}" presName="rootComposite1" presStyleCnt="0"/>
      <dgm:spPr/>
    </dgm:pt>
    <dgm:pt modelId="{7A525290-B65E-7D4B-8236-F1813A9C6530}" type="pres">
      <dgm:prSet presAssocID="{D36773B6-7314-9940-9A9A-98ABF3E856E8}" presName="rootText1" presStyleLbl="node0" presStyleIdx="0" presStyleCnt="1" custScaleX="129617">
        <dgm:presLayoutVars>
          <dgm:chPref val="3"/>
        </dgm:presLayoutVars>
      </dgm:prSet>
      <dgm:spPr/>
    </dgm:pt>
    <dgm:pt modelId="{3491022E-2312-CB4E-B633-856D9132DA52}" type="pres">
      <dgm:prSet presAssocID="{D36773B6-7314-9940-9A9A-98ABF3E856E8}" presName="rootConnector1" presStyleLbl="node1" presStyleIdx="0" presStyleCnt="0"/>
      <dgm:spPr/>
    </dgm:pt>
    <dgm:pt modelId="{5C1B07B2-A494-A74F-828D-452223331F8A}" type="pres">
      <dgm:prSet presAssocID="{D36773B6-7314-9940-9A9A-98ABF3E856E8}" presName="hierChild2" presStyleCnt="0"/>
      <dgm:spPr/>
    </dgm:pt>
    <dgm:pt modelId="{DD260187-E65F-E34E-B9FD-BC79FB6E8609}" type="pres">
      <dgm:prSet presAssocID="{EC601662-5469-914E-A70D-CDBAC8B51638}" presName="Name37" presStyleLbl="parChTrans1D2" presStyleIdx="0" presStyleCnt="2"/>
      <dgm:spPr/>
    </dgm:pt>
    <dgm:pt modelId="{152ABF46-B271-FC4C-B6C6-9FC5FB7DE8E4}" type="pres">
      <dgm:prSet presAssocID="{F1148B66-0143-0348-9E0D-B5905475C33B}" presName="hierRoot2" presStyleCnt="0">
        <dgm:presLayoutVars>
          <dgm:hierBranch val="init"/>
        </dgm:presLayoutVars>
      </dgm:prSet>
      <dgm:spPr/>
    </dgm:pt>
    <dgm:pt modelId="{569603B0-BA92-DB44-AD54-497DE130BDC4}" type="pres">
      <dgm:prSet presAssocID="{F1148B66-0143-0348-9E0D-B5905475C33B}" presName="rootComposite" presStyleCnt="0"/>
      <dgm:spPr/>
    </dgm:pt>
    <dgm:pt modelId="{60ADF545-F0E6-C74B-BA15-E512F62A267D}" type="pres">
      <dgm:prSet presAssocID="{F1148B66-0143-0348-9E0D-B5905475C33B}" presName="rootText" presStyleLbl="node2" presStyleIdx="0" presStyleCnt="2">
        <dgm:presLayoutVars>
          <dgm:chPref val="3"/>
        </dgm:presLayoutVars>
      </dgm:prSet>
      <dgm:spPr/>
    </dgm:pt>
    <dgm:pt modelId="{C86D3D96-9EC1-E849-B11C-E1C9886EA69B}" type="pres">
      <dgm:prSet presAssocID="{F1148B66-0143-0348-9E0D-B5905475C33B}" presName="rootConnector" presStyleLbl="node2" presStyleIdx="0" presStyleCnt="2"/>
      <dgm:spPr/>
    </dgm:pt>
    <dgm:pt modelId="{DC14D6EE-25F7-C94A-9E7C-234C4A51299B}" type="pres">
      <dgm:prSet presAssocID="{F1148B66-0143-0348-9E0D-B5905475C33B}" presName="hierChild4" presStyleCnt="0"/>
      <dgm:spPr/>
    </dgm:pt>
    <dgm:pt modelId="{8850665F-85F1-3C4F-AF29-F5100D4BC723}" type="pres">
      <dgm:prSet presAssocID="{F1148B66-0143-0348-9E0D-B5905475C33B}" presName="hierChild5" presStyleCnt="0"/>
      <dgm:spPr/>
    </dgm:pt>
    <dgm:pt modelId="{2F2FDD9F-096B-ED41-9A8E-CA3BA5929B68}" type="pres">
      <dgm:prSet presAssocID="{03E94276-5D37-A649-ACB5-10499BEC31D9}" presName="Name37" presStyleLbl="parChTrans1D2" presStyleIdx="1" presStyleCnt="2"/>
      <dgm:spPr/>
    </dgm:pt>
    <dgm:pt modelId="{70B40E6D-F93E-3643-B0B0-DCDE65058E0A}" type="pres">
      <dgm:prSet presAssocID="{B73BEB0E-6405-8F4F-BCE5-348417B98F5E}" presName="hierRoot2" presStyleCnt="0">
        <dgm:presLayoutVars>
          <dgm:hierBranch val="init"/>
        </dgm:presLayoutVars>
      </dgm:prSet>
      <dgm:spPr/>
    </dgm:pt>
    <dgm:pt modelId="{020ABEBF-48EB-914C-9E9C-611EF9018A2B}" type="pres">
      <dgm:prSet presAssocID="{B73BEB0E-6405-8F4F-BCE5-348417B98F5E}" presName="rootComposite" presStyleCnt="0"/>
      <dgm:spPr/>
    </dgm:pt>
    <dgm:pt modelId="{E7E0E043-E45E-954A-BD26-F0C489943107}" type="pres">
      <dgm:prSet presAssocID="{B73BEB0E-6405-8F4F-BCE5-348417B98F5E}" presName="rootText" presStyleLbl="node2" presStyleIdx="1" presStyleCnt="2">
        <dgm:presLayoutVars>
          <dgm:chPref val="3"/>
        </dgm:presLayoutVars>
      </dgm:prSet>
      <dgm:spPr/>
    </dgm:pt>
    <dgm:pt modelId="{18BF7C3F-AF65-B742-9388-18CD3FEAB0A1}" type="pres">
      <dgm:prSet presAssocID="{B73BEB0E-6405-8F4F-BCE5-348417B98F5E}" presName="rootConnector" presStyleLbl="node2" presStyleIdx="1" presStyleCnt="2"/>
      <dgm:spPr/>
    </dgm:pt>
    <dgm:pt modelId="{E55C8A0E-16C4-6C4F-BE7E-D6A3A8C4D978}" type="pres">
      <dgm:prSet presAssocID="{B73BEB0E-6405-8F4F-BCE5-348417B98F5E}" presName="hierChild4" presStyleCnt="0"/>
      <dgm:spPr/>
    </dgm:pt>
    <dgm:pt modelId="{FD62327D-15A9-414F-93E2-C42264951236}" type="pres">
      <dgm:prSet presAssocID="{B73BEB0E-6405-8F4F-BCE5-348417B98F5E}" presName="hierChild5" presStyleCnt="0"/>
      <dgm:spPr/>
    </dgm:pt>
    <dgm:pt modelId="{60FC82EC-B167-374B-B584-77E91A87894A}" type="pres">
      <dgm:prSet presAssocID="{D36773B6-7314-9940-9A9A-98ABF3E856E8}" presName="hierChild3" presStyleCnt="0"/>
      <dgm:spPr/>
    </dgm:pt>
  </dgm:ptLst>
  <dgm:cxnLst>
    <dgm:cxn modelId="{1C4D8708-C2E4-4E4C-ACB4-F27AFA8A8AF5}" type="presOf" srcId="{607D0C26-F0CE-FA45-976F-33FBF290C6A1}" destId="{4740EA84-77EF-5A4D-97BE-A569BF6BF81E}" srcOrd="0" destOrd="0" presId="urn:microsoft.com/office/officeart/2005/8/layout/orgChart1"/>
    <dgm:cxn modelId="{3BED850B-5970-344F-A8AC-5C2B23F8460B}" srcId="{607D0C26-F0CE-FA45-976F-33FBF290C6A1}" destId="{D36773B6-7314-9940-9A9A-98ABF3E856E8}" srcOrd="0" destOrd="0" parTransId="{28D6DFD0-8A84-044F-B368-F2CB30205874}" sibTransId="{1270B059-FA26-E74D-8741-D2521F4D00EF}"/>
    <dgm:cxn modelId="{D358E80C-35BB-CE49-8AD7-0B2459CD8EF3}" type="presOf" srcId="{D36773B6-7314-9940-9A9A-98ABF3E856E8}" destId="{7A525290-B65E-7D4B-8236-F1813A9C6530}" srcOrd="0" destOrd="0" presId="urn:microsoft.com/office/officeart/2005/8/layout/orgChart1"/>
    <dgm:cxn modelId="{A3BEA148-CC2E-C843-9BFF-58CAC3C07173}" type="presOf" srcId="{03E94276-5D37-A649-ACB5-10499BEC31D9}" destId="{2F2FDD9F-096B-ED41-9A8E-CA3BA5929B68}" srcOrd="0" destOrd="0" presId="urn:microsoft.com/office/officeart/2005/8/layout/orgChart1"/>
    <dgm:cxn modelId="{03F9AB6D-54FD-8D4D-B674-0C5145FB5BC6}" type="presOf" srcId="{EC601662-5469-914E-A70D-CDBAC8B51638}" destId="{DD260187-E65F-E34E-B9FD-BC79FB6E8609}" srcOrd="0" destOrd="0" presId="urn:microsoft.com/office/officeart/2005/8/layout/orgChart1"/>
    <dgm:cxn modelId="{D3381E50-F09E-F94F-B411-4ED3E07F253E}" type="presOf" srcId="{B73BEB0E-6405-8F4F-BCE5-348417B98F5E}" destId="{18BF7C3F-AF65-B742-9388-18CD3FEAB0A1}" srcOrd="1" destOrd="0" presId="urn:microsoft.com/office/officeart/2005/8/layout/orgChart1"/>
    <dgm:cxn modelId="{9196357B-6607-4341-BE08-403EDAC0EC81}" srcId="{D36773B6-7314-9940-9A9A-98ABF3E856E8}" destId="{B73BEB0E-6405-8F4F-BCE5-348417B98F5E}" srcOrd="1" destOrd="0" parTransId="{03E94276-5D37-A649-ACB5-10499BEC31D9}" sibTransId="{43D88A43-3BF0-2144-9287-C0CDA9B64531}"/>
    <dgm:cxn modelId="{A2044A97-2115-254A-86D2-A490D3A9D701}" type="presOf" srcId="{F1148B66-0143-0348-9E0D-B5905475C33B}" destId="{60ADF545-F0E6-C74B-BA15-E512F62A267D}" srcOrd="0" destOrd="0" presId="urn:microsoft.com/office/officeart/2005/8/layout/orgChart1"/>
    <dgm:cxn modelId="{F902269F-6999-FC4F-95BE-DA9F164AD034}" srcId="{D36773B6-7314-9940-9A9A-98ABF3E856E8}" destId="{F1148B66-0143-0348-9E0D-B5905475C33B}" srcOrd="0" destOrd="0" parTransId="{EC601662-5469-914E-A70D-CDBAC8B51638}" sibTransId="{B83DDBAA-58D1-2648-ADBE-27BAA85A5D9C}"/>
    <dgm:cxn modelId="{EE961CD7-4E41-724D-ADA1-A44935CFEB6B}" type="presOf" srcId="{F1148B66-0143-0348-9E0D-B5905475C33B}" destId="{C86D3D96-9EC1-E849-B11C-E1C9886EA69B}" srcOrd="1" destOrd="0" presId="urn:microsoft.com/office/officeart/2005/8/layout/orgChart1"/>
    <dgm:cxn modelId="{4BF70AE1-BBC3-1E4E-87A0-6381BA7AE915}" type="presOf" srcId="{B73BEB0E-6405-8F4F-BCE5-348417B98F5E}" destId="{E7E0E043-E45E-954A-BD26-F0C489943107}" srcOrd="0" destOrd="0" presId="urn:microsoft.com/office/officeart/2005/8/layout/orgChart1"/>
    <dgm:cxn modelId="{3756C4E3-D8F9-E04E-9C6C-AB707EFD6C78}" type="presOf" srcId="{D36773B6-7314-9940-9A9A-98ABF3E856E8}" destId="{3491022E-2312-CB4E-B633-856D9132DA52}" srcOrd="1" destOrd="0" presId="urn:microsoft.com/office/officeart/2005/8/layout/orgChart1"/>
    <dgm:cxn modelId="{B78B2865-85B3-774B-A32C-7543BE14A396}" type="presParOf" srcId="{4740EA84-77EF-5A4D-97BE-A569BF6BF81E}" destId="{332ABDF7-C8FB-F74F-ADA2-9C3CFB41A012}" srcOrd="0" destOrd="0" presId="urn:microsoft.com/office/officeart/2005/8/layout/orgChart1"/>
    <dgm:cxn modelId="{D7B93EE0-C355-AC43-8B22-7AB2C269C1CB}" type="presParOf" srcId="{332ABDF7-C8FB-F74F-ADA2-9C3CFB41A012}" destId="{DA06DA86-BDB9-2445-9850-6EB151A23EBE}" srcOrd="0" destOrd="0" presId="urn:microsoft.com/office/officeart/2005/8/layout/orgChart1"/>
    <dgm:cxn modelId="{D27D4A16-E496-0640-AB3D-58AA87E6283E}" type="presParOf" srcId="{DA06DA86-BDB9-2445-9850-6EB151A23EBE}" destId="{7A525290-B65E-7D4B-8236-F1813A9C6530}" srcOrd="0" destOrd="0" presId="urn:microsoft.com/office/officeart/2005/8/layout/orgChart1"/>
    <dgm:cxn modelId="{A55F61CA-CD25-B649-8DCB-D7C09A5A2781}" type="presParOf" srcId="{DA06DA86-BDB9-2445-9850-6EB151A23EBE}" destId="{3491022E-2312-CB4E-B633-856D9132DA52}" srcOrd="1" destOrd="0" presId="urn:microsoft.com/office/officeart/2005/8/layout/orgChart1"/>
    <dgm:cxn modelId="{FFD479B0-CC03-D341-8080-D47A87BC19F7}" type="presParOf" srcId="{332ABDF7-C8FB-F74F-ADA2-9C3CFB41A012}" destId="{5C1B07B2-A494-A74F-828D-452223331F8A}" srcOrd="1" destOrd="0" presId="urn:microsoft.com/office/officeart/2005/8/layout/orgChart1"/>
    <dgm:cxn modelId="{15F121FE-3574-3440-B84B-C871EC720982}" type="presParOf" srcId="{5C1B07B2-A494-A74F-828D-452223331F8A}" destId="{DD260187-E65F-E34E-B9FD-BC79FB6E8609}" srcOrd="0" destOrd="0" presId="urn:microsoft.com/office/officeart/2005/8/layout/orgChart1"/>
    <dgm:cxn modelId="{85E2AEF2-0B8D-5A49-87FD-79C3EB63EFE8}" type="presParOf" srcId="{5C1B07B2-A494-A74F-828D-452223331F8A}" destId="{152ABF46-B271-FC4C-B6C6-9FC5FB7DE8E4}" srcOrd="1" destOrd="0" presId="urn:microsoft.com/office/officeart/2005/8/layout/orgChart1"/>
    <dgm:cxn modelId="{02CA9E5C-8E04-5C4C-AAE6-2F2637AC181B}" type="presParOf" srcId="{152ABF46-B271-FC4C-B6C6-9FC5FB7DE8E4}" destId="{569603B0-BA92-DB44-AD54-497DE130BDC4}" srcOrd="0" destOrd="0" presId="urn:microsoft.com/office/officeart/2005/8/layout/orgChart1"/>
    <dgm:cxn modelId="{30AC7C71-BB6D-424D-BC33-A49E6693D933}" type="presParOf" srcId="{569603B0-BA92-DB44-AD54-497DE130BDC4}" destId="{60ADF545-F0E6-C74B-BA15-E512F62A267D}" srcOrd="0" destOrd="0" presId="urn:microsoft.com/office/officeart/2005/8/layout/orgChart1"/>
    <dgm:cxn modelId="{D270EADE-43B4-9142-B1E0-F7EFC30458C4}" type="presParOf" srcId="{569603B0-BA92-DB44-AD54-497DE130BDC4}" destId="{C86D3D96-9EC1-E849-B11C-E1C9886EA69B}" srcOrd="1" destOrd="0" presId="urn:microsoft.com/office/officeart/2005/8/layout/orgChart1"/>
    <dgm:cxn modelId="{68411BD2-1A5C-B143-9B90-6164586EC66F}" type="presParOf" srcId="{152ABF46-B271-FC4C-B6C6-9FC5FB7DE8E4}" destId="{DC14D6EE-25F7-C94A-9E7C-234C4A51299B}" srcOrd="1" destOrd="0" presId="urn:microsoft.com/office/officeart/2005/8/layout/orgChart1"/>
    <dgm:cxn modelId="{BCB802A7-16EC-E948-9016-63F740233EAB}" type="presParOf" srcId="{152ABF46-B271-FC4C-B6C6-9FC5FB7DE8E4}" destId="{8850665F-85F1-3C4F-AF29-F5100D4BC723}" srcOrd="2" destOrd="0" presId="urn:microsoft.com/office/officeart/2005/8/layout/orgChart1"/>
    <dgm:cxn modelId="{4518EC64-48F9-4242-AC54-F5A952883B59}" type="presParOf" srcId="{5C1B07B2-A494-A74F-828D-452223331F8A}" destId="{2F2FDD9F-096B-ED41-9A8E-CA3BA5929B68}" srcOrd="2" destOrd="0" presId="urn:microsoft.com/office/officeart/2005/8/layout/orgChart1"/>
    <dgm:cxn modelId="{828101A4-FCCA-2A4F-8802-08FEF65C3ADF}" type="presParOf" srcId="{5C1B07B2-A494-A74F-828D-452223331F8A}" destId="{70B40E6D-F93E-3643-B0B0-DCDE65058E0A}" srcOrd="3" destOrd="0" presId="urn:microsoft.com/office/officeart/2005/8/layout/orgChart1"/>
    <dgm:cxn modelId="{A152127C-385C-3044-AA48-ABBCCCEA6CB9}" type="presParOf" srcId="{70B40E6D-F93E-3643-B0B0-DCDE65058E0A}" destId="{020ABEBF-48EB-914C-9E9C-611EF9018A2B}" srcOrd="0" destOrd="0" presId="urn:microsoft.com/office/officeart/2005/8/layout/orgChart1"/>
    <dgm:cxn modelId="{E7B43EE9-3667-454F-91F7-37A6FA0910AB}" type="presParOf" srcId="{020ABEBF-48EB-914C-9E9C-611EF9018A2B}" destId="{E7E0E043-E45E-954A-BD26-F0C489943107}" srcOrd="0" destOrd="0" presId="urn:microsoft.com/office/officeart/2005/8/layout/orgChart1"/>
    <dgm:cxn modelId="{4F37DD82-D434-0842-9A61-42F133FAA6F9}" type="presParOf" srcId="{020ABEBF-48EB-914C-9E9C-611EF9018A2B}" destId="{18BF7C3F-AF65-B742-9388-18CD3FEAB0A1}" srcOrd="1" destOrd="0" presId="urn:microsoft.com/office/officeart/2005/8/layout/orgChart1"/>
    <dgm:cxn modelId="{25CD61EC-20E5-3F42-A6CF-8EDF4C2D92F6}" type="presParOf" srcId="{70B40E6D-F93E-3643-B0B0-DCDE65058E0A}" destId="{E55C8A0E-16C4-6C4F-BE7E-D6A3A8C4D978}" srcOrd="1" destOrd="0" presId="urn:microsoft.com/office/officeart/2005/8/layout/orgChart1"/>
    <dgm:cxn modelId="{E71AF58E-F78C-FC42-B42C-91E8E76FD26A}" type="presParOf" srcId="{70B40E6D-F93E-3643-B0B0-DCDE65058E0A}" destId="{FD62327D-15A9-414F-93E2-C42264951236}" srcOrd="2" destOrd="0" presId="urn:microsoft.com/office/officeart/2005/8/layout/orgChart1"/>
    <dgm:cxn modelId="{5BD3BFAB-A42E-2749-B652-D7A2EDBD80F4}" type="presParOf" srcId="{332ABDF7-C8FB-F74F-ADA2-9C3CFB41A012}" destId="{60FC82EC-B167-374B-B584-77E91A87894A}" srcOrd="2" destOrd="0" presId="urn:microsoft.com/office/officeart/2005/8/layout/orgChart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BC7DC43-C1B6-BC45-B2F6-962732384FC5}" type="doc">
      <dgm:prSet loTypeId="urn:microsoft.com/office/officeart/2005/8/layout/venn1" loCatId="" qsTypeId="urn:microsoft.com/office/officeart/2005/8/quickstyle/simple1" qsCatId="simple" csTypeId="urn:microsoft.com/office/officeart/2005/8/colors/accent1_2" csCatId="accent1" phldr="1"/>
      <dgm:spPr/>
    </dgm:pt>
    <dgm:pt modelId="{CE86CD41-A200-ED48-9713-52630BB33A60}">
      <dgm:prSet phldrT="[Text]" custT="1"/>
      <dgm:spPr>
        <a:solidFill>
          <a:schemeClr val="accent1">
            <a:lumMod val="20000"/>
            <a:lumOff val="80000"/>
            <a:alpha val="50000"/>
          </a:schemeClr>
        </a:solidFill>
        <a:ln>
          <a:solidFill>
            <a:schemeClr val="accent1"/>
          </a:solidFill>
        </a:ln>
      </dgm:spPr>
      <dgm:t>
        <a:bodyPr/>
        <a:lstStyle/>
        <a:p>
          <a:r>
            <a:rPr lang="en-US" sz="3200" b="0" kern="1200" dirty="0" err="1">
              <a:solidFill>
                <a:schemeClr val="accent1">
                  <a:lumMod val="75000"/>
                </a:schemeClr>
              </a:solidFill>
              <a:latin typeface="Arial" panose="020B0604020202020204" pitchFamily="34" charset="0"/>
              <a:ea typeface="+mn-ea"/>
              <a:cs typeface="Arial" panose="020B0604020202020204" pitchFamily="34" charset="0"/>
            </a:rPr>
            <a:t>Anemiya</a:t>
          </a:r>
          <a:endParaRPr lang="en-US" sz="3200" b="0" kern="1200" dirty="0">
            <a:solidFill>
              <a:schemeClr val="accent1">
                <a:lumMod val="75000"/>
              </a:schemeClr>
            </a:solidFill>
            <a:latin typeface="Arial" panose="020B0604020202020204" pitchFamily="34" charset="0"/>
            <a:ea typeface="+mn-ea"/>
            <a:cs typeface="Arial" panose="020B0604020202020204" pitchFamily="34" charset="0"/>
          </a:endParaRPr>
        </a:p>
      </dgm:t>
    </dgm:pt>
    <dgm:pt modelId="{39EFC43A-487B-AC45-83BD-1326EB2988FD}" type="parTrans" cxnId="{E1022517-4F30-3F45-8E0A-EB710BD219D3}">
      <dgm:prSet/>
      <dgm:spPr/>
      <dgm:t>
        <a:bodyPr/>
        <a:lstStyle/>
        <a:p>
          <a:endParaRPr lang="en-US"/>
        </a:p>
      </dgm:t>
    </dgm:pt>
    <dgm:pt modelId="{20353237-33AD-AB44-A9FC-4785DAE4A59E}" type="sibTrans" cxnId="{E1022517-4F30-3F45-8E0A-EB710BD219D3}">
      <dgm:prSet/>
      <dgm:spPr/>
      <dgm:t>
        <a:bodyPr/>
        <a:lstStyle/>
        <a:p>
          <a:endParaRPr lang="en-US"/>
        </a:p>
      </dgm:t>
    </dgm:pt>
    <dgm:pt modelId="{F2D383DD-8501-EC41-9765-FD9EDF8D01A4}">
      <dgm:prSet phldrT="[Text]" custT="1"/>
      <dgm:spPr>
        <a:solidFill>
          <a:schemeClr val="accent1">
            <a:lumMod val="20000"/>
            <a:lumOff val="80000"/>
            <a:alpha val="50000"/>
          </a:schemeClr>
        </a:solidFill>
        <a:ln>
          <a:solidFill>
            <a:schemeClr val="accent1"/>
          </a:solidFill>
        </a:ln>
      </dgm:spPr>
      <dgm:t>
        <a:bodyPr/>
        <a:lstStyle/>
        <a:p>
          <a:r>
            <a:rPr lang="en-US" sz="3200" b="0" kern="1200" dirty="0" err="1">
              <a:solidFill>
                <a:schemeClr val="accent1">
                  <a:lumMod val="75000"/>
                </a:schemeClr>
              </a:solidFill>
              <a:latin typeface="Arial" panose="020B0604020202020204" pitchFamily="34" charset="0"/>
              <a:ea typeface="+mn-ea"/>
              <a:cs typeface="Arial" panose="020B0604020202020204" pitchFamily="34" charset="0"/>
            </a:rPr>
            <a:t>Letal</a:t>
          </a:r>
          <a:r>
            <a:rPr lang="en-US" sz="3200" b="0" kern="1200" dirty="0">
              <a:solidFill>
                <a:schemeClr val="accent1">
                  <a:lumMod val="75000"/>
                </a:schemeClr>
              </a:solidFill>
              <a:latin typeface="Arial" panose="020B0604020202020204" pitchFamily="34" charset="0"/>
              <a:ea typeface="+mn-ea"/>
              <a:cs typeface="Arial" panose="020B0604020202020204" pitchFamily="34" charset="0"/>
            </a:rPr>
            <a:t> </a:t>
          </a:r>
          <a:r>
            <a:rPr lang="en-US" sz="3200" b="0" kern="1200" dirty="0" err="1">
              <a:solidFill>
                <a:schemeClr val="accent1">
                  <a:lumMod val="75000"/>
                </a:schemeClr>
              </a:solidFill>
              <a:latin typeface="Arial" panose="020B0604020202020204" pitchFamily="34" charset="0"/>
              <a:ea typeface="+mn-ea"/>
              <a:cs typeface="Arial" panose="020B0604020202020204" pitchFamily="34" charset="0"/>
            </a:rPr>
            <a:t>nəticə</a:t>
          </a:r>
          <a:r>
            <a:rPr lang="en-US" sz="3200" b="0" kern="1200" dirty="0">
              <a:solidFill>
                <a:schemeClr val="accent1">
                  <a:lumMod val="75000"/>
                </a:schemeClr>
              </a:solidFill>
              <a:latin typeface="Arial" panose="020B0604020202020204" pitchFamily="34" charset="0"/>
              <a:ea typeface="+mn-ea"/>
              <a:cs typeface="Arial" panose="020B0604020202020204" pitchFamily="34" charset="0"/>
            </a:rPr>
            <a:t> </a:t>
          </a:r>
        </a:p>
      </dgm:t>
    </dgm:pt>
    <dgm:pt modelId="{C1D6592E-D285-8D4E-9AF0-6772C1D7130A}" type="parTrans" cxnId="{C064A548-9B25-724A-BFE0-F90505D663C7}">
      <dgm:prSet/>
      <dgm:spPr/>
      <dgm:t>
        <a:bodyPr/>
        <a:lstStyle/>
        <a:p>
          <a:endParaRPr lang="en-US"/>
        </a:p>
      </dgm:t>
    </dgm:pt>
    <dgm:pt modelId="{1A65FCE7-59EA-8340-839C-3A1F6DFF4D7F}" type="sibTrans" cxnId="{C064A548-9B25-724A-BFE0-F90505D663C7}">
      <dgm:prSet/>
      <dgm:spPr/>
      <dgm:t>
        <a:bodyPr/>
        <a:lstStyle/>
        <a:p>
          <a:endParaRPr lang="en-US"/>
        </a:p>
      </dgm:t>
    </dgm:pt>
    <dgm:pt modelId="{0592DA1D-844B-D148-B7FA-0A1D37478EF5}">
      <dgm:prSet phldrT="[Text]" custT="1"/>
      <dgm:spPr>
        <a:solidFill>
          <a:schemeClr val="accent1">
            <a:lumMod val="20000"/>
            <a:lumOff val="80000"/>
            <a:alpha val="50000"/>
          </a:schemeClr>
        </a:solidFill>
        <a:ln>
          <a:solidFill>
            <a:schemeClr val="accent1"/>
          </a:solidFill>
        </a:ln>
      </dgm:spPr>
      <dgm:t>
        <a:bodyPr/>
        <a:lstStyle/>
        <a:p>
          <a:r>
            <a:rPr lang="en-US" sz="3200" b="0" kern="1200" dirty="0" err="1">
              <a:solidFill>
                <a:schemeClr val="accent1">
                  <a:lumMod val="75000"/>
                </a:schemeClr>
              </a:solidFill>
              <a:latin typeface="Arial" panose="020B0604020202020204" pitchFamily="34" charset="0"/>
              <a:ea typeface="+mn-ea"/>
              <a:cs typeface="Arial" panose="020B0604020202020204" pitchFamily="34" charset="0"/>
            </a:rPr>
            <a:t>Şok</a:t>
          </a:r>
          <a:endParaRPr lang="en-US" sz="1800" b="0" kern="1200" dirty="0">
            <a:solidFill>
              <a:schemeClr val="accent1">
                <a:lumMod val="75000"/>
              </a:schemeClr>
            </a:solidFill>
            <a:latin typeface="Arial" panose="020B0604020202020204" pitchFamily="34" charset="0"/>
            <a:ea typeface="+mn-ea"/>
            <a:cs typeface="Arial" panose="020B0604020202020204" pitchFamily="34" charset="0"/>
          </a:endParaRPr>
        </a:p>
      </dgm:t>
    </dgm:pt>
    <dgm:pt modelId="{61930B45-AAEC-E647-9901-280E6C589929}" type="parTrans" cxnId="{35259319-72C2-874E-9D3B-C6E3FAFA288E}">
      <dgm:prSet/>
      <dgm:spPr/>
      <dgm:t>
        <a:bodyPr/>
        <a:lstStyle/>
        <a:p>
          <a:endParaRPr lang="en-US"/>
        </a:p>
      </dgm:t>
    </dgm:pt>
    <dgm:pt modelId="{7059ECC1-2FF3-AB48-96FE-3F8F61AA6DD4}" type="sibTrans" cxnId="{35259319-72C2-874E-9D3B-C6E3FAFA288E}">
      <dgm:prSet/>
      <dgm:spPr/>
      <dgm:t>
        <a:bodyPr/>
        <a:lstStyle/>
        <a:p>
          <a:endParaRPr lang="en-US"/>
        </a:p>
      </dgm:t>
    </dgm:pt>
    <dgm:pt modelId="{2AE12D25-13F6-E045-B84C-65903D80008B}" type="pres">
      <dgm:prSet presAssocID="{DBC7DC43-C1B6-BC45-B2F6-962732384FC5}" presName="compositeShape" presStyleCnt="0">
        <dgm:presLayoutVars>
          <dgm:chMax val="7"/>
          <dgm:dir/>
          <dgm:resizeHandles val="exact"/>
        </dgm:presLayoutVars>
      </dgm:prSet>
      <dgm:spPr/>
    </dgm:pt>
    <dgm:pt modelId="{0FA31395-8897-0E43-B904-072C11D1BE7C}" type="pres">
      <dgm:prSet presAssocID="{CE86CD41-A200-ED48-9713-52630BB33A60}" presName="circ1" presStyleLbl="vennNode1" presStyleIdx="0" presStyleCnt="3"/>
      <dgm:spPr/>
    </dgm:pt>
    <dgm:pt modelId="{7F036C14-986F-824A-BC64-F92A40EEAAA8}" type="pres">
      <dgm:prSet presAssocID="{CE86CD41-A200-ED48-9713-52630BB33A60}" presName="circ1Tx" presStyleLbl="revTx" presStyleIdx="0" presStyleCnt="0">
        <dgm:presLayoutVars>
          <dgm:chMax val="0"/>
          <dgm:chPref val="0"/>
          <dgm:bulletEnabled val="1"/>
        </dgm:presLayoutVars>
      </dgm:prSet>
      <dgm:spPr/>
    </dgm:pt>
    <dgm:pt modelId="{0A9B4BFB-F61A-684B-9EEB-22EDC0990BB9}" type="pres">
      <dgm:prSet presAssocID="{F2D383DD-8501-EC41-9765-FD9EDF8D01A4}" presName="circ2" presStyleLbl="vennNode1" presStyleIdx="1" presStyleCnt="3"/>
      <dgm:spPr/>
    </dgm:pt>
    <dgm:pt modelId="{3920B716-A4FB-EE46-AFA8-97D085AD5E81}" type="pres">
      <dgm:prSet presAssocID="{F2D383DD-8501-EC41-9765-FD9EDF8D01A4}" presName="circ2Tx" presStyleLbl="revTx" presStyleIdx="0" presStyleCnt="0">
        <dgm:presLayoutVars>
          <dgm:chMax val="0"/>
          <dgm:chPref val="0"/>
          <dgm:bulletEnabled val="1"/>
        </dgm:presLayoutVars>
      </dgm:prSet>
      <dgm:spPr/>
    </dgm:pt>
    <dgm:pt modelId="{AFE0841D-5147-7549-9FF2-22D96A1791AD}" type="pres">
      <dgm:prSet presAssocID="{0592DA1D-844B-D148-B7FA-0A1D37478EF5}" presName="circ3" presStyleLbl="vennNode1" presStyleIdx="2" presStyleCnt="3"/>
      <dgm:spPr/>
    </dgm:pt>
    <dgm:pt modelId="{CF5D6548-DD9F-8547-A127-EC7320D2F740}" type="pres">
      <dgm:prSet presAssocID="{0592DA1D-844B-D148-B7FA-0A1D37478EF5}" presName="circ3Tx" presStyleLbl="revTx" presStyleIdx="0" presStyleCnt="0">
        <dgm:presLayoutVars>
          <dgm:chMax val="0"/>
          <dgm:chPref val="0"/>
          <dgm:bulletEnabled val="1"/>
        </dgm:presLayoutVars>
      </dgm:prSet>
      <dgm:spPr/>
    </dgm:pt>
  </dgm:ptLst>
  <dgm:cxnLst>
    <dgm:cxn modelId="{E1022517-4F30-3F45-8E0A-EB710BD219D3}" srcId="{DBC7DC43-C1B6-BC45-B2F6-962732384FC5}" destId="{CE86CD41-A200-ED48-9713-52630BB33A60}" srcOrd="0" destOrd="0" parTransId="{39EFC43A-487B-AC45-83BD-1326EB2988FD}" sibTransId="{20353237-33AD-AB44-A9FC-4785DAE4A59E}"/>
    <dgm:cxn modelId="{35259319-72C2-874E-9D3B-C6E3FAFA288E}" srcId="{DBC7DC43-C1B6-BC45-B2F6-962732384FC5}" destId="{0592DA1D-844B-D148-B7FA-0A1D37478EF5}" srcOrd="2" destOrd="0" parTransId="{61930B45-AAEC-E647-9901-280E6C589929}" sibTransId="{7059ECC1-2FF3-AB48-96FE-3F8F61AA6DD4}"/>
    <dgm:cxn modelId="{2E310A60-13B8-A14D-BC43-2CB1E57957AC}" type="presOf" srcId="{CE86CD41-A200-ED48-9713-52630BB33A60}" destId="{0FA31395-8897-0E43-B904-072C11D1BE7C}" srcOrd="0" destOrd="0" presId="urn:microsoft.com/office/officeart/2005/8/layout/venn1"/>
    <dgm:cxn modelId="{C064A548-9B25-724A-BFE0-F90505D663C7}" srcId="{DBC7DC43-C1B6-BC45-B2F6-962732384FC5}" destId="{F2D383DD-8501-EC41-9765-FD9EDF8D01A4}" srcOrd="1" destOrd="0" parTransId="{C1D6592E-D285-8D4E-9AF0-6772C1D7130A}" sibTransId="{1A65FCE7-59EA-8340-839C-3A1F6DFF4D7F}"/>
    <dgm:cxn modelId="{F0DFCB7C-EFB2-7041-9723-4C29274991AB}" type="presOf" srcId="{DBC7DC43-C1B6-BC45-B2F6-962732384FC5}" destId="{2AE12D25-13F6-E045-B84C-65903D80008B}" srcOrd="0" destOrd="0" presId="urn:microsoft.com/office/officeart/2005/8/layout/venn1"/>
    <dgm:cxn modelId="{A4CA1C8B-94B4-5A49-AD95-5E997E301010}" type="presOf" srcId="{F2D383DD-8501-EC41-9765-FD9EDF8D01A4}" destId="{3920B716-A4FB-EE46-AFA8-97D085AD5E81}" srcOrd="1" destOrd="0" presId="urn:microsoft.com/office/officeart/2005/8/layout/venn1"/>
    <dgm:cxn modelId="{C391D1A4-21FF-F84B-9F5A-453542F87474}" type="presOf" srcId="{0592DA1D-844B-D148-B7FA-0A1D37478EF5}" destId="{AFE0841D-5147-7549-9FF2-22D96A1791AD}" srcOrd="0" destOrd="0" presId="urn:microsoft.com/office/officeart/2005/8/layout/venn1"/>
    <dgm:cxn modelId="{AB80EED6-9E83-054F-A6AD-E1D91CE94F77}" type="presOf" srcId="{F2D383DD-8501-EC41-9765-FD9EDF8D01A4}" destId="{0A9B4BFB-F61A-684B-9EEB-22EDC0990BB9}" srcOrd="0" destOrd="0" presId="urn:microsoft.com/office/officeart/2005/8/layout/venn1"/>
    <dgm:cxn modelId="{DD21D4E2-0CD2-2845-AFE7-C81200BA355C}" type="presOf" srcId="{CE86CD41-A200-ED48-9713-52630BB33A60}" destId="{7F036C14-986F-824A-BC64-F92A40EEAAA8}" srcOrd="1" destOrd="0" presId="urn:microsoft.com/office/officeart/2005/8/layout/venn1"/>
    <dgm:cxn modelId="{F0C28BEF-C371-C748-8C84-F527D9FC676C}" type="presOf" srcId="{0592DA1D-844B-D148-B7FA-0A1D37478EF5}" destId="{CF5D6548-DD9F-8547-A127-EC7320D2F740}" srcOrd="1" destOrd="0" presId="urn:microsoft.com/office/officeart/2005/8/layout/venn1"/>
    <dgm:cxn modelId="{52A57653-BA41-0E45-93C6-377DA5FBF3C6}" type="presParOf" srcId="{2AE12D25-13F6-E045-B84C-65903D80008B}" destId="{0FA31395-8897-0E43-B904-072C11D1BE7C}" srcOrd="0" destOrd="0" presId="urn:microsoft.com/office/officeart/2005/8/layout/venn1"/>
    <dgm:cxn modelId="{0683BA6D-5777-A547-A057-C27E980A5929}" type="presParOf" srcId="{2AE12D25-13F6-E045-B84C-65903D80008B}" destId="{7F036C14-986F-824A-BC64-F92A40EEAAA8}" srcOrd="1" destOrd="0" presId="urn:microsoft.com/office/officeart/2005/8/layout/venn1"/>
    <dgm:cxn modelId="{F5590B0F-3F62-B542-9AF4-B14A8BA048F9}" type="presParOf" srcId="{2AE12D25-13F6-E045-B84C-65903D80008B}" destId="{0A9B4BFB-F61A-684B-9EEB-22EDC0990BB9}" srcOrd="2" destOrd="0" presId="urn:microsoft.com/office/officeart/2005/8/layout/venn1"/>
    <dgm:cxn modelId="{442A23EE-9DFF-0C44-836A-D68040363D82}" type="presParOf" srcId="{2AE12D25-13F6-E045-B84C-65903D80008B}" destId="{3920B716-A4FB-EE46-AFA8-97D085AD5E81}" srcOrd="3" destOrd="0" presId="urn:microsoft.com/office/officeart/2005/8/layout/venn1"/>
    <dgm:cxn modelId="{FE519846-A67B-4D4F-B601-D6F2EB9C0600}" type="presParOf" srcId="{2AE12D25-13F6-E045-B84C-65903D80008B}" destId="{AFE0841D-5147-7549-9FF2-22D96A1791AD}" srcOrd="4" destOrd="0" presId="urn:microsoft.com/office/officeart/2005/8/layout/venn1"/>
    <dgm:cxn modelId="{608721D1-D5E4-C140-A6C9-F6A2AEA3136B}" type="presParOf" srcId="{2AE12D25-13F6-E045-B84C-65903D80008B}" destId="{CF5D6548-DD9F-8547-A127-EC7320D2F740}"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F64E4C3-F276-3344-BA5D-0128C6579304}" type="doc">
      <dgm:prSet loTypeId="urn:microsoft.com/office/officeart/2009/3/layout/DescendingProcess" loCatId="" qsTypeId="urn:microsoft.com/office/officeart/2005/8/quickstyle/simple1" qsCatId="simple" csTypeId="urn:microsoft.com/office/officeart/2005/8/colors/accent1_2" csCatId="accent1" phldr="1"/>
      <dgm:spPr/>
      <dgm:t>
        <a:bodyPr/>
        <a:lstStyle/>
        <a:p>
          <a:endParaRPr lang="en-US"/>
        </a:p>
      </dgm:t>
    </dgm:pt>
    <dgm:pt modelId="{DCFAA9A1-A5F6-354A-8B08-1C23CCE8B0AF}">
      <dgm:prSet phldrT="[Text]" custT="1"/>
      <dgm:spPr/>
      <dgm:t>
        <a:bodyPr/>
        <a:lstStyle/>
        <a:p>
          <a:r>
            <a:rPr lang="en-US" sz="2400" b="0" kern="1200" dirty="0" err="1">
              <a:solidFill>
                <a:schemeClr val="tx1"/>
              </a:solidFill>
              <a:latin typeface="Arial" panose="020B0604020202020204" pitchFamily="34" charset="0"/>
              <a:ea typeface="+mn-ea"/>
              <a:cs typeface="Arial" panose="020B0604020202020204" pitchFamily="34" charset="0"/>
            </a:rPr>
            <a:t>Anamnez</a:t>
          </a:r>
          <a:endParaRPr lang="en-US" sz="2400" b="0" kern="1200" dirty="0">
            <a:solidFill>
              <a:schemeClr val="tx1"/>
            </a:solidFill>
            <a:latin typeface="Arial" panose="020B0604020202020204" pitchFamily="34" charset="0"/>
            <a:ea typeface="+mn-ea"/>
            <a:cs typeface="Arial" panose="020B0604020202020204" pitchFamily="34" charset="0"/>
          </a:endParaRPr>
        </a:p>
      </dgm:t>
    </dgm:pt>
    <dgm:pt modelId="{B71B5B47-0841-B14C-84D8-DAF967C2EA17}" type="parTrans" cxnId="{84F5D7E2-930B-124E-B3D3-0264D558B8B1}">
      <dgm:prSet/>
      <dgm:spPr/>
      <dgm:t>
        <a:bodyPr/>
        <a:lstStyle/>
        <a:p>
          <a:endParaRPr lang="en-US"/>
        </a:p>
      </dgm:t>
    </dgm:pt>
    <dgm:pt modelId="{38947020-B521-A840-B9AC-36B24124C11B}" type="sibTrans" cxnId="{84F5D7E2-930B-124E-B3D3-0264D558B8B1}">
      <dgm:prSet/>
      <dgm:spPr/>
      <dgm:t>
        <a:bodyPr/>
        <a:lstStyle/>
        <a:p>
          <a:endParaRPr lang="en-US"/>
        </a:p>
      </dgm:t>
    </dgm:pt>
    <dgm:pt modelId="{D9439792-71E9-8B4D-9241-31EC02F96576}">
      <dgm:prSet phldrT="[Text]" custT="1"/>
      <dgm:spPr/>
      <dgm:t>
        <a:bodyPr/>
        <a:lstStyle/>
        <a:p>
          <a:r>
            <a:rPr lang="en-US" sz="2400" b="0" kern="1200" dirty="0">
              <a:solidFill>
                <a:schemeClr val="tx1"/>
              </a:solidFill>
              <a:latin typeface="Arial" panose="020B0604020202020204" pitchFamily="34" charset="0"/>
              <a:ea typeface="+mn-ea"/>
              <a:cs typeface="Arial" panose="020B0604020202020204" pitchFamily="34" charset="0"/>
            </a:rPr>
            <a:t>Melena</a:t>
          </a:r>
          <a:endParaRPr lang="en-US" sz="1800" b="0" kern="1200" dirty="0">
            <a:solidFill>
              <a:schemeClr val="tx1"/>
            </a:solidFill>
            <a:latin typeface="Arial" panose="020B0604020202020204" pitchFamily="34" charset="0"/>
            <a:ea typeface="+mn-ea"/>
            <a:cs typeface="Arial" panose="020B0604020202020204" pitchFamily="34" charset="0"/>
          </a:endParaRPr>
        </a:p>
      </dgm:t>
    </dgm:pt>
    <dgm:pt modelId="{06BD4234-2518-EB4F-802E-4FDC15DA195E}" type="parTrans" cxnId="{A1021471-ACAF-E64D-8002-9273CAAABE3E}">
      <dgm:prSet/>
      <dgm:spPr/>
      <dgm:t>
        <a:bodyPr/>
        <a:lstStyle/>
        <a:p>
          <a:endParaRPr lang="en-US"/>
        </a:p>
      </dgm:t>
    </dgm:pt>
    <dgm:pt modelId="{9D699CA9-695B-664B-AA36-6BA9249381F0}" type="sibTrans" cxnId="{A1021471-ACAF-E64D-8002-9273CAAABE3E}">
      <dgm:prSet/>
      <dgm:spPr/>
      <dgm:t>
        <a:bodyPr/>
        <a:lstStyle/>
        <a:p>
          <a:endParaRPr lang="en-US"/>
        </a:p>
      </dgm:t>
    </dgm:pt>
    <dgm:pt modelId="{988BEF44-060E-304F-90ED-A991BEFE44F2}">
      <dgm:prSet phldrT="[Text]" custT="1"/>
      <dgm:spPr/>
      <dgm:t>
        <a:bodyPr/>
        <a:lstStyle/>
        <a:p>
          <a:r>
            <a:rPr lang="en-US" sz="2400" b="0" kern="1200" dirty="0" err="1">
              <a:solidFill>
                <a:schemeClr val="tx1"/>
              </a:solidFill>
              <a:latin typeface="Arial" panose="020B0604020202020204" pitchFamily="34" charset="0"/>
              <a:ea typeface="+mn-ea"/>
              <a:cs typeface="Arial" panose="020B0604020202020204" pitchFamily="34" charset="0"/>
            </a:rPr>
            <a:t>Qanqusma</a:t>
          </a:r>
          <a:endParaRPr lang="en-US" sz="2400" b="0" kern="1200" dirty="0">
            <a:solidFill>
              <a:schemeClr val="tx1"/>
            </a:solidFill>
            <a:latin typeface="Arial" panose="020B0604020202020204" pitchFamily="34" charset="0"/>
            <a:ea typeface="+mn-ea"/>
            <a:cs typeface="Arial" panose="020B0604020202020204" pitchFamily="34" charset="0"/>
          </a:endParaRPr>
        </a:p>
      </dgm:t>
    </dgm:pt>
    <dgm:pt modelId="{8BF4E1E2-DB58-D647-9DE5-C07A1A677877}" type="parTrans" cxnId="{8B581EE7-18B5-DD47-A1C4-0ECE5CF849B0}">
      <dgm:prSet/>
      <dgm:spPr/>
      <dgm:t>
        <a:bodyPr/>
        <a:lstStyle/>
        <a:p>
          <a:endParaRPr lang="en-US"/>
        </a:p>
      </dgm:t>
    </dgm:pt>
    <dgm:pt modelId="{3BC10DBD-B56E-0F4C-8A19-2500E6DA2523}" type="sibTrans" cxnId="{8B581EE7-18B5-DD47-A1C4-0ECE5CF849B0}">
      <dgm:prSet/>
      <dgm:spPr/>
      <dgm:t>
        <a:bodyPr/>
        <a:lstStyle/>
        <a:p>
          <a:endParaRPr lang="en-US"/>
        </a:p>
      </dgm:t>
    </dgm:pt>
    <dgm:pt modelId="{C65B8F48-8AF4-3041-9617-FB541F4A32CA}">
      <dgm:prSet phldrT="[Text]" custT="1"/>
      <dgm:spPr/>
      <dgm:t>
        <a:bodyPr/>
        <a:lstStyle/>
        <a:p>
          <a:pPr>
            <a:buClrTx/>
            <a:buSzTx/>
            <a:buFontTx/>
            <a:buChar char="•"/>
          </a:pPr>
          <a:r>
            <a:rPr lang="az-Latn-AZ" sz="2400" b="0" kern="1200" dirty="0">
              <a:solidFill>
                <a:schemeClr val="tx1"/>
              </a:solidFill>
              <a:latin typeface="Arial" panose="020B0604020202020204" pitchFamily="34" charset="0"/>
              <a:ea typeface="+mn-ea"/>
              <a:cs typeface="Arial" panose="020B0604020202020204" pitchFamily="34" charset="0"/>
            </a:rPr>
            <a:t>H</a:t>
          </a:r>
          <a:r>
            <a:rPr lang="ru-RU" sz="2400" b="0" kern="1200" dirty="0" err="1">
              <a:solidFill>
                <a:schemeClr val="tx1"/>
              </a:solidFill>
              <a:latin typeface="Arial" panose="020B0604020202020204" pitchFamily="34" charset="0"/>
              <a:ea typeface="+mn-ea"/>
              <a:cs typeface="Arial" panose="020B0604020202020204" pitchFamily="34" charset="0"/>
            </a:rPr>
            <a:t>emokeziya</a:t>
          </a:r>
          <a:endParaRPr lang="en-US" sz="2400" b="0" kern="1200" dirty="0">
            <a:solidFill>
              <a:schemeClr val="tx1"/>
            </a:solidFill>
            <a:latin typeface="Arial" panose="020B0604020202020204" pitchFamily="34" charset="0"/>
            <a:ea typeface="+mn-ea"/>
            <a:cs typeface="Arial" panose="020B0604020202020204" pitchFamily="34" charset="0"/>
          </a:endParaRPr>
        </a:p>
      </dgm:t>
    </dgm:pt>
    <dgm:pt modelId="{491D317A-ABB0-AC4A-8088-54EB8BACFFC6}" type="parTrans" cxnId="{9BB6F5AF-3ED0-C942-B059-74EBE49E634C}">
      <dgm:prSet/>
      <dgm:spPr/>
      <dgm:t>
        <a:bodyPr/>
        <a:lstStyle/>
        <a:p>
          <a:endParaRPr lang="en-US"/>
        </a:p>
      </dgm:t>
    </dgm:pt>
    <dgm:pt modelId="{AF11AB08-7F0E-764D-B4BF-985A5E56C196}" type="sibTrans" cxnId="{9BB6F5AF-3ED0-C942-B059-74EBE49E634C}">
      <dgm:prSet/>
      <dgm:spPr/>
      <dgm:t>
        <a:bodyPr/>
        <a:lstStyle/>
        <a:p>
          <a:endParaRPr lang="en-US"/>
        </a:p>
      </dgm:t>
    </dgm:pt>
    <dgm:pt modelId="{ACF97AF3-EAF7-2241-BDE6-258240759757}">
      <dgm:prSet custT="1"/>
      <dgm:spPr/>
      <dgm:t>
        <a:bodyPr/>
        <a:lstStyle/>
        <a:p>
          <a:r>
            <a:rPr lang="az-Latn-AZ" sz="2400" b="0" kern="1200" dirty="0">
              <a:solidFill>
                <a:schemeClr val="tx1"/>
              </a:solidFill>
              <a:latin typeface="Arial" panose="020B0604020202020204" pitchFamily="34" charset="0"/>
              <a:ea typeface="+mn-ea"/>
              <a:cs typeface="Arial" panose="020B0604020202020204" pitchFamily="34" charset="0"/>
            </a:rPr>
            <a:t>N</a:t>
          </a:r>
          <a:r>
            <a:rPr lang="ru-RU" sz="2400" b="0" kern="1200" dirty="0" err="1">
              <a:solidFill>
                <a:schemeClr val="tx1"/>
              </a:solidFill>
              <a:latin typeface="Arial" panose="020B0604020202020204" pitchFamily="34" charset="0"/>
              <a:ea typeface="+mn-ea"/>
              <a:cs typeface="Arial" panose="020B0604020202020204" pitchFamily="34" charset="0"/>
            </a:rPr>
            <a:t>əcisdə</a:t>
          </a:r>
          <a:r>
            <a:rPr lang="ru-RU" sz="2400" b="0" kern="1200" dirty="0">
              <a:solidFill>
                <a:schemeClr val="tx1"/>
              </a:solidFill>
              <a:latin typeface="Arial" panose="020B0604020202020204" pitchFamily="34" charset="0"/>
              <a:ea typeface="+mn-ea"/>
              <a:cs typeface="Arial" panose="020B0604020202020204" pitchFamily="34" charset="0"/>
            </a:rPr>
            <a:t> </a:t>
          </a:r>
          <a:r>
            <a:rPr lang="ru-RU" sz="2400" b="0" kern="1200" dirty="0" err="1">
              <a:solidFill>
                <a:schemeClr val="tx1"/>
              </a:solidFill>
              <a:latin typeface="Arial" panose="020B0604020202020204" pitchFamily="34" charset="0"/>
              <a:ea typeface="+mn-ea"/>
              <a:cs typeface="Arial" panose="020B0604020202020204" pitchFamily="34" charset="0"/>
            </a:rPr>
            <a:t>gizli</a:t>
          </a:r>
          <a:r>
            <a:rPr lang="ru-RU" sz="2400" b="0" kern="1200" dirty="0">
              <a:solidFill>
                <a:schemeClr val="tx1"/>
              </a:solidFill>
              <a:latin typeface="Arial" panose="020B0604020202020204" pitchFamily="34" charset="0"/>
              <a:ea typeface="+mn-ea"/>
              <a:cs typeface="Arial" panose="020B0604020202020204" pitchFamily="34" charset="0"/>
            </a:rPr>
            <a:t> </a:t>
          </a:r>
          <a:r>
            <a:rPr lang="ru-RU" sz="2400" b="0" kern="1200" dirty="0" err="1">
              <a:solidFill>
                <a:schemeClr val="tx1"/>
              </a:solidFill>
              <a:latin typeface="Arial" panose="020B0604020202020204" pitchFamily="34" charset="0"/>
              <a:ea typeface="+mn-ea"/>
              <a:cs typeface="Arial" panose="020B0604020202020204" pitchFamily="34" charset="0"/>
            </a:rPr>
            <a:t>qan</a:t>
          </a:r>
          <a:r>
            <a:rPr lang="ru-RU" sz="2400" b="0" kern="1200" dirty="0">
              <a:solidFill>
                <a:schemeClr val="tx1"/>
              </a:solidFill>
              <a:latin typeface="Arial" panose="020B0604020202020204" pitchFamily="34" charset="0"/>
              <a:ea typeface="+mn-ea"/>
              <a:cs typeface="Arial" panose="020B0604020202020204" pitchFamily="34" charset="0"/>
            </a:rPr>
            <a:t> </a:t>
          </a:r>
          <a:r>
            <a:rPr lang="ru-RU" sz="2400" b="0" kern="1200" dirty="0" err="1">
              <a:solidFill>
                <a:schemeClr val="tx1"/>
              </a:solidFill>
              <a:latin typeface="Arial" panose="020B0604020202020204" pitchFamily="34" charset="0"/>
              <a:ea typeface="+mn-ea"/>
              <a:cs typeface="Arial" panose="020B0604020202020204" pitchFamily="34" charset="0"/>
            </a:rPr>
            <a:t>testi</a:t>
          </a:r>
          <a:endParaRPr lang="ru-RU" sz="2400" b="0" kern="1200" dirty="0">
            <a:solidFill>
              <a:schemeClr val="tx1"/>
            </a:solidFill>
            <a:latin typeface="Arial" panose="020B0604020202020204" pitchFamily="34" charset="0"/>
            <a:ea typeface="+mn-ea"/>
            <a:cs typeface="Arial" panose="020B0604020202020204" pitchFamily="34" charset="0"/>
          </a:endParaRPr>
        </a:p>
      </dgm:t>
    </dgm:pt>
    <dgm:pt modelId="{F255B6C5-A79E-254D-BE17-8FF930060693}" type="parTrans" cxnId="{14A7E642-5A2A-7143-978E-FC05164F7566}">
      <dgm:prSet/>
      <dgm:spPr/>
      <dgm:t>
        <a:bodyPr/>
        <a:lstStyle/>
        <a:p>
          <a:endParaRPr lang="en-US"/>
        </a:p>
      </dgm:t>
    </dgm:pt>
    <dgm:pt modelId="{AE97841E-83FD-DB4A-88DC-5BA017BC3D12}" type="sibTrans" cxnId="{14A7E642-5A2A-7143-978E-FC05164F7566}">
      <dgm:prSet/>
      <dgm:spPr/>
      <dgm:t>
        <a:bodyPr/>
        <a:lstStyle/>
        <a:p>
          <a:endParaRPr lang="en-US"/>
        </a:p>
      </dgm:t>
    </dgm:pt>
    <dgm:pt modelId="{AE031A59-CDE9-EB42-96E8-6F2B93750ACD}">
      <dgm:prSet custT="1"/>
      <dgm:spPr/>
      <dgm:t>
        <a:bodyPr/>
        <a:lstStyle/>
        <a:p>
          <a:pPr marL="0" lvl="0" indent="0" algn="r" defTabSz="1066800">
            <a:lnSpc>
              <a:spcPct val="90000"/>
            </a:lnSpc>
            <a:spcBef>
              <a:spcPct val="0"/>
            </a:spcBef>
            <a:spcAft>
              <a:spcPct val="35000"/>
            </a:spcAft>
            <a:buNone/>
          </a:pPr>
          <a:r>
            <a:rPr lang="az-Latn-AZ" sz="2400" b="0" kern="1200" dirty="0">
              <a:solidFill>
                <a:schemeClr val="tx1"/>
              </a:solidFill>
              <a:latin typeface="Arial" panose="020B0604020202020204" pitchFamily="34" charset="0"/>
              <a:ea typeface="+mn-ea"/>
              <a:cs typeface="Arial" panose="020B0604020202020204" pitchFamily="34" charset="0"/>
            </a:rPr>
            <a:t>A</a:t>
          </a:r>
          <a:r>
            <a:rPr lang="ru-RU" sz="2400" b="0" kern="1200" dirty="0" err="1">
              <a:solidFill>
                <a:schemeClr val="tx1"/>
              </a:solidFill>
              <a:latin typeface="Arial" panose="020B0604020202020204" pitchFamily="34" charset="0"/>
              <a:ea typeface="+mn-ea"/>
              <a:cs typeface="Arial" panose="020B0604020202020204" pitchFamily="34" charset="0"/>
            </a:rPr>
            <a:t>nemiya</a:t>
          </a:r>
          <a:r>
            <a:rPr lang="az-Latn-AZ" sz="2400" b="0" kern="1200" dirty="0">
              <a:solidFill>
                <a:schemeClr val="tx1"/>
              </a:solidFill>
              <a:latin typeface="Arial" panose="020B0604020202020204" pitchFamily="34" charset="0"/>
              <a:ea typeface="+mn-ea"/>
              <a:cs typeface="Arial" panose="020B0604020202020204" pitchFamily="34" charset="0"/>
            </a:rPr>
            <a:t>, </a:t>
          </a:r>
          <a:r>
            <a:rPr lang="ru-RU" sz="2400" b="0" kern="1200" dirty="0" err="1">
              <a:solidFill>
                <a:schemeClr val="tx1"/>
              </a:solidFill>
              <a:latin typeface="Arial" panose="020B0604020202020204" pitchFamily="34" charset="0"/>
              <a:ea typeface="+mn-ea"/>
              <a:cs typeface="Arial" panose="020B0604020202020204" pitchFamily="34" charset="0"/>
            </a:rPr>
            <a:t>şok</a:t>
          </a:r>
          <a:endParaRPr lang="ru-RU" sz="2400" b="0" kern="1200" dirty="0">
            <a:solidFill>
              <a:schemeClr val="tx1"/>
            </a:solidFill>
            <a:latin typeface="Arial" panose="020B0604020202020204" pitchFamily="34" charset="0"/>
            <a:ea typeface="+mn-ea"/>
            <a:cs typeface="Arial" panose="020B0604020202020204" pitchFamily="34" charset="0"/>
          </a:endParaRPr>
        </a:p>
      </dgm:t>
    </dgm:pt>
    <dgm:pt modelId="{2FF0E858-E70A-1444-8A18-60250F211C7A}" type="parTrans" cxnId="{BD637CED-4B24-D041-85F7-654A15F5A315}">
      <dgm:prSet/>
      <dgm:spPr/>
      <dgm:t>
        <a:bodyPr/>
        <a:lstStyle/>
        <a:p>
          <a:endParaRPr lang="en-US"/>
        </a:p>
      </dgm:t>
    </dgm:pt>
    <dgm:pt modelId="{49E54042-CA1F-324D-A1BB-1948368FEB57}" type="sibTrans" cxnId="{BD637CED-4B24-D041-85F7-654A15F5A315}">
      <dgm:prSet/>
      <dgm:spPr/>
      <dgm:t>
        <a:bodyPr/>
        <a:lstStyle/>
        <a:p>
          <a:endParaRPr lang="en-US"/>
        </a:p>
      </dgm:t>
    </dgm:pt>
    <dgm:pt modelId="{B52BEDC8-689C-DC41-9F5A-8850B37B3BEE}">
      <dgm:prSet custT="1"/>
      <dgm:spPr/>
      <dgm:t>
        <a:bodyPr/>
        <a:lstStyle/>
        <a:p>
          <a:r>
            <a:rPr lang="az-Latn-AZ" sz="3200" b="1" i="1" u="sng" kern="1200" dirty="0">
              <a:solidFill>
                <a:schemeClr val="tx1"/>
              </a:solidFill>
              <a:latin typeface="Arial" panose="020B0604020202020204" pitchFamily="34" charset="0"/>
              <a:ea typeface="+mn-ea"/>
              <a:cs typeface="Arial" panose="020B0604020202020204" pitchFamily="34" charset="0"/>
            </a:rPr>
            <a:t>Şübhə</a:t>
          </a:r>
          <a:endParaRPr lang="en-US" sz="3200" b="1" i="1" u="sng" kern="1200" dirty="0">
            <a:solidFill>
              <a:schemeClr val="tx1"/>
            </a:solidFill>
            <a:latin typeface="Arial" panose="020B0604020202020204" pitchFamily="34" charset="0"/>
            <a:ea typeface="+mn-ea"/>
            <a:cs typeface="Arial" panose="020B0604020202020204" pitchFamily="34" charset="0"/>
          </a:endParaRPr>
        </a:p>
      </dgm:t>
    </dgm:pt>
    <dgm:pt modelId="{B48D2D71-139D-014D-BE4F-51E803CA0B6C}" type="parTrans" cxnId="{0717B4FE-7CD2-7E4A-833C-8F4DC0D30B23}">
      <dgm:prSet/>
      <dgm:spPr/>
      <dgm:t>
        <a:bodyPr/>
        <a:lstStyle/>
        <a:p>
          <a:endParaRPr lang="en-US"/>
        </a:p>
      </dgm:t>
    </dgm:pt>
    <dgm:pt modelId="{55AD4E3F-ED0B-1144-A07F-C8699BC3C7C0}" type="sibTrans" cxnId="{0717B4FE-7CD2-7E4A-833C-8F4DC0D30B23}">
      <dgm:prSet/>
      <dgm:spPr/>
      <dgm:t>
        <a:bodyPr/>
        <a:lstStyle/>
        <a:p>
          <a:endParaRPr lang="en-US"/>
        </a:p>
      </dgm:t>
    </dgm:pt>
    <dgm:pt modelId="{92AF7AC2-014A-A84B-8689-493B43545944}" type="pres">
      <dgm:prSet presAssocID="{FF64E4C3-F276-3344-BA5D-0128C6579304}" presName="Name0" presStyleCnt="0">
        <dgm:presLayoutVars>
          <dgm:chMax val="7"/>
          <dgm:chPref val="5"/>
        </dgm:presLayoutVars>
      </dgm:prSet>
      <dgm:spPr/>
    </dgm:pt>
    <dgm:pt modelId="{FC9A4A8F-80C5-4D44-ACBB-569F4317009E}" type="pres">
      <dgm:prSet presAssocID="{FF64E4C3-F276-3344-BA5D-0128C6579304}" presName="arrowNode" presStyleLbl="node1" presStyleIdx="0" presStyleCnt="1"/>
      <dgm:spPr/>
    </dgm:pt>
    <dgm:pt modelId="{85259361-F7A8-DA43-A3F5-5B742112E1F9}" type="pres">
      <dgm:prSet presAssocID="{DCFAA9A1-A5F6-354A-8B08-1C23CCE8B0AF}" presName="txNode1" presStyleLbl="revTx" presStyleIdx="0" presStyleCnt="7">
        <dgm:presLayoutVars>
          <dgm:bulletEnabled val="1"/>
        </dgm:presLayoutVars>
      </dgm:prSet>
      <dgm:spPr/>
    </dgm:pt>
    <dgm:pt modelId="{686CE36B-2B4C-5B4B-9829-D2EFB7F631CE}" type="pres">
      <dgm:prSet presAssocID="{D9439792-71E9-8B4D-9241-31EC02F96576}" presName="txNode2" presStyleLbl="revTx" presStyleIdx="1" presStyleCnt="7">
        <dgm:presLayoutVars>
          <dgm:bulletEnabled val="1"/>
        </dgm:presLayoutVars>
      </dgm:prSet>
      <dgm:spPr/>
    </dgm:pt>
    <dgm:pt modelId="{7E12F7C0-58B3-E747-B8FF-68D6AC4D108F}" type="pres">
      <dgm:prSet presAssocID="{9D699CA9-695B-664B-AA36-6BA9249381F0}" presName="dotNode2" presStyleCnt="0"/>
      <dgm:spPr/>
    </dgm:pt>
    <dgm:pt modelId="{FF769CA7-2C1E-7F44-8B4B-94B375FCDAD8}" type="pres">
      <dgm:prSet presAssocID="{9D699CA9-695B-664B-AA36-6BA9249381F0}" presName="dotRepeatNode" presStyleLbl="fgShp" presStyleIdx="0" presStyleCnt="5"/>
      <dgm:spPr/>
    </dgm:pt>
    <dgm:pt modelId="{BE10C6B6-0C94-A840-8945-60211735D6DB}" type="pres">
      <dgm:prSet presAssocID="{988BEF44-060E-304F-90ED-A991BEFE44F2}" presName="txNode3" presStyleLbl="revTx" presStyleIdx="2" presStyleCnt="7">
        <dgm:presLayoutVars>
          <dgm:bulletEnabled val="1"/>
        </dgm:presLayoutVars>
      </dgm:prSet>
      <dgm:spPr/>
    </dgm:pt>
    <dgm:pt modelId="{B91ED912-AC14-5745-9D9D-92D79E22767F}" type="pres">
      <dgm:prSet presAssocID="{3BC10DBD-B56E-0F4C-8A19-2500E6DA2523}" presName="dotNode3" presStyleCnt="0"/>
      <dgm:spPr/>
    </dgm:pt>
    <dgm:pt modelId="{27207FC3-24D3-534C-8CFF-86602ADCBE87}" type="pres">
      <dgm:prSet presAssocID="{3BC10DBD-B56E-0F4C-8A19-2500E6DA2523}" presName="dotRepeatNode" presStyleLbl="fgShp" presStyleIdx="1" presStyleCnt="5"/>
      <dgm:spPr/>
    </dgm:pt>
    <dgm:pt modelId="{3EA079C2-EACA-5B44-804B-FF014E3FE5CA}" type="pres">
      <dgm:prSet presAssocID="{C65B8F48-8AF4-3041-9617-FB541F4A32CA}" presName="txNode4" presStyleLbl="revTx" presStyleIdx="3" presStyleCnt="7">
        <dgm:presLayoutVars>
          <dgm:bulletEnabled val="1"/>
        </dgm:presLayoutVars>
      </dgm:prSet>
      <dgm:spPr/>
    </dgm:pt>
    <dgm:pt modelId="{B6908B93-1C04-BC4C-9E34-9D6C98E9EA6C}" type="pres">
      <dgm:prSet presAssocID="{AF11AB08-7F0E-764D-B4BF-985A5E56C196}" presName="dotNode4" presStyleCnt="0"/>
      <dgm:spPr/>
    </dgm:pt>
    <dgm:pt modelId="{8A0682DE-005D-9E4A-80F9-9109C047C987}" type="pres">
      <dgm:prSet presAssocID="{AF11AB08-7F0E-764D-B4BF-985A5E56C196}" presName="dotRepeatNode" presStyleLbl="fgShp" presStyleIdx="2" presStyleCnt="5"/>
      <dgm:spPr/>
    </dgm:pt>
    <dgm:pt modelId="{1FDE33AD-DE4C-9C41-821C-AD1AEF351D1F}" type="pres">
      <dgm:prSet presAssocID="{ACF97AF3-EAF7-2241-BDE6-258240759757}" presName="txNode5" presStyleLbl="revTx" presStyleIdx="4" presStyleCnt="7">
        <dgm:presLayoutVars>
          <dgm:bulletEnabled val="1"/>
        </dgm:presLayoutVars>
      </dgm:prSet>
      <dgm:spPr/>
    </dgm:pt>
    <dgm:pt modelId="{DB1FD9E8-1480-7B46-9313-A8A18132B367}" type="pres">
      <dgm:prSet presAssocID="{AE97841E-83FD-DB4A-88DC-5BA017BC3D12}" presName="dotNode5" presStyleCnt="0"/>
      <dgm:spPr/>
    </dgm:pt>
    <dgm:pt modelId="{16FB5E34-4C6C-B040-B087-34A23DA4E027}" type="pres">
      <dgm:prSet presAssocID="{AE97841E-83FD-DB4A-88DC-5BA017BC3D12}" presName="dotRepeatNode" presStyleLbl="fgShp" presStyleIdx="3" presStyleCnt="5"/>
      <dgm:spPr/>
    </dgm:pt>
    <dgm:pt modelId="{5CB7C521-E721-0F41-9F7A-BDDD153D388F}" type="pres">
      <dgm:prSet presAssocID="{AE031A59-CDE9-EB42-96E8-6F2B93750ACD}" presName="txNode6" presStyleLbl="revTx" presStyleIdx="5" presStyleCnt="7">
        <dgm:presLayoutVars>
          <dgm:bulletEnabled val="1"/>
        </dgm:presLayoutVars>
      </dgm:prSet>
      <dgm:spPr/>
    </dgm:pt>
    <dgm:pt modelId="{F0FBFB6E-13C0-3F4D-9D07-B011E2CD03EF}" type="pres">
      <dgm:prSet presAssocID="{49E54042-CA1F-324D-A1BB-1948368FEB57}" presName="dotNode6" presStyleCnt="0"/>
      <dgm:spPr/>
    </dgm:pt>
    <dgm:pt modelId="{14C12B0B-8EC5-B74A-B3FF-ADFCB2E19C1F}" type="pres">
      <dgm:prSet presAssocID="{49E54042-CA1F-324D-A1BB-1948368FEB57}" presName="dotRepeatNode" presStyleLbl="fgShp" presStyleIdx="4" presStyleCnt="5"/>
      <dgm:spPr/>
    </dgm:pt>
    <dgm:pt modelId="{DAFDF20F-18F8-8447-91CC-E87CEF299C04}" type="pres">
      <dgm:prSet presAssocID="{B52BEDC8-689C-DC41-9F5A-8850B37B3BEE}" presName="txNode7" presStyleLbl="revTx" presStyleIdx="6" presStyleCnt="7">
        <dgm:presLayoutVars>
          <dgm:bulletEnabled val="1"/>
        </dgm:presLayoutVars>
      </dgm:prSet>
      <dgm:spPr/>
    </dgm:pt>
  </dgm:ptLst>
  <dgm:cxnLst>
    <dgm:cxn modelId="{7641D10F-A170-8347-8221-C331309E126E}" type="presOf" srcId="{DCFAA9A1-A5F6-354A-8B08-1C23CCE8B0AF}" destId="{85259361-F7A8-DA43-A3F5-5B742112E1F9}" srcOrd="0" destOrd="0" presId="urn:microsoft.com/office/officeart/2009/3/layout/DescendingProcess"/>
    <dgm:cxn modelId="{B234FA2D-2692-0E44-B014-EE93046720CA}" type="presOf" srcId="{988BEF44-060E-304F-90ED-A991BEFE44F2}" destId="{BE10C6B6-0C94-A840-8945-60211735D6DB}" srcOrd="0" destOrd="0" presId="urn:microsoft.com/office/officeart/2009/3/layout/DescendingProcess"/>
    <dgm:cxn modelId="{8FDE633C-D662-EA4C-9B5A-85A710461A1F}" type="presOf" srcId="{AE031A59-CDE9-EB42-96E8-6F2B93750ACD}" destId="{5CB7C521-E721-0F41-9F7A-BDDD153D388F}" srcOrd="0" destOrd="0" presId="urn:microsoft.com/office/officeart/2009/3/layout/DescendingProcess"/>
    <dgm:cxn modelId="{14A7E642-5A2A-7143-978E-FC05164F7566}" srcId="{FF64E4C3-F276-3344-BA5D-0128C6579304}" destId="{ACF97AF3-EAF7-2241-BDE6-258240759757}" srcOrd="4" destOrd="0" parTransId="{F255B6C5-A79E-254D-BE17-8FF930060693}" sibTransId="{AE97841E-83FD-DB4A-88DC-5BA017BC3D12}"/>
    <dgm:cxn modelId="{A5D26649-51CA-3241-ABAC-1597B6C5CD99}" type="presOf" srcId="{ACF97AF3-EAF7-2241-BDE6-258240759757}" destId="{1FDE33AD-DE4C-9C41-821C-AD1AEF351D1F}" srcOrd="0" destOrd="0" presId="urn:microsoft.com/office/officeart/2009/3/layout/DescendingProcess"/>
    <dgm:cxn modelId="{FBC8F86D-BEA9-0E4D-BA90-666066089823}" type="presOf" srcId="{AE97841E-83FD-DB4A-88DC-5BA017BC3D12}" destId="{16FB5E34-4C6C-B040-B087-34A23DA4E027}" srcOrd="0" destOrd="0" presId="urn:microsoft.com/office/officeart/2009/3/layout/DescendingProcess"/>
    <dgm:cxn modelId="{D3DECD4F-25ED-704A-A4C2-9A4A6E871B93}" type="presOf" srcId="{9D699CA9-695B-664B-AA36-6BA9249381F0}" destId="{FF769CA7-2C1E-7F44-8B4B-94B375FCDAD8}" srcOrd="0" destOrd="0" presId="urn:microsoft.com/office/officeart/2009/3/layout/DescendingProcess"/>
    <dgm:cxn modelId="{A1021471-ACAF-E64D-8002-9273CAAABE3E}" srcId="{FF64E4C3-F276-3344-BA5D-0128C6579304}" destId="{D9439792-71E9-8B4D-9241-31EC02F96576}" srcOrd="1" destOrd="0" parTransId="{06BD4234-2518-EB4F-802E-4FDC15DA195E}" sibTransId="{9D699CA9-695B-664B-AA36-6BA9249381F0}"/>
    <dgm:cxn modelId="{2E465A7A-39C1-4E43-8AD0-5459E7C6289A}" type="presOf" srcId="{D9439792-71E9-8B4D-9241-31EC02F96576}" destId="{686CE36B-2B4C-5B4B-9829-D2EFB7F631CE}" srcOrd="0" destOrd="0" presId="urn:microsoft.com/office/officeart/2009/3/layout/DescendingProcess"/>
    <dgm:cxn modelId="{3D74BA7C-7354-D648-AD9E-43C514045BAD}" type="presOf" srcId="{3BC10DBD-B56E-0F4C-8A19-2500E6DA2523}" destId="{27207FC3-24D3-534C-8CFF-86602ADCBE87}" srcOrd="0" destOrd="0" presId="urn:microsoft.com/office/officeart/2009/3/layout/DescendingProcess"/>
    <dgm:cxn modelId="{6438B894-3B58-5848-B6AD-ADDDC760547A}" type="presOf" srcId="{49E54042-CA1F-324D-A1BB-1948368FEB57}" destId="{14C12B0B-8EC5-B74A-B3FF-ADFCB2E19C1F}" srcOrd="0" destOrd="0" presId="urn:microsoft.com/office/officeart/2009/3/layout/DescendingProcess"/>
    <dgm:cxn modelId="{96CC129E-E3D3-F742-AAD7-87CC5A786661}" type="presOf" srcId="{FF64E4C3-F276-3344-BA5D-0128C6579304}" destId="{92AF7AC2-014A-A84B-8689-493B43545944}" srcOrd="0" destOrd="0" presId="urn:microsoft.com/office/officeart/2009/3/layout/DescendingProcess"/>
    <dgm:cxn modelId="{1A76F5A3-E7CE-D840-91FB-5A7418B9C68B}" type="presOf" srcId="{C65B8F48-8AF4-3041-9617-FB541F4A32CA}" destId="{3EA079C2-EACA-5B44-804B-FF014E3FE5CA}" srcOrd="0" destOrd="0" presId="urn:microsoft.com/office/officeart/2009/3/layout/DescendingProcess"/>
    <dgm:cxn modelId="{9BB6F5AF-3ED0-C942-B059-74EBE49E634C}" srcId="{FF64E4C3-F276-3344-BA5D-0128C6579304}" destId="{C65B8F48-8AF4-3041-9617-FB541F4A32CA}" srcOrd="3" destOrd="0" parTransId="{491D317A-ABB0-AC4A-8088-54EB8BACFFC6}" sibTransId="{AF11AB08-7F0E-764D-B4BF-985A5E56C196}"/>
    <dgm:cxn modelId="{BEFABEC4-59EF-DA49-A2C5-3D65D0B934DA}" type="presOf" srcId="{B52BEDC8-689C-DC41-9F5A-8850B37B3BEE}" destId="{DAFDF20F-18F8-8447-91CC-E87CEF299C04}" srcOrd="0" destOrd="0" presId="urn:microsoft.com/office/officeart/2009/3/layout/DescendingProcess"/>
    <dgm:cxn modelId="{84F5D7E2-930B-124E-B3D3-0264D558B8B1}" srcId="{FF64E4C3-F276-3344-BA5D-0128C6579304}" destId="{DCFAA9A1-A5F6-354A-8B08-1C23CCE8B0AF}" srcOrd="0" destOrd="0" parTransId="{B71B5B47-0841-B14C-84D8-DAF967C2EA17}" sibTransId="{38947020-B521-A840-B9AC-36B24124C11B}"/>
    <dgm:cxn modelId="{8B581EE7-18B5-DD47-A1C4-0ECE5CF849B0}" srcId="{FF64E4C3-F276-3344-BA5D-0128C6579304}" destId="{988BEF44-060E-304F-90ED-A991BEFE44F2}" srcOrd="2" destOrd="0" parTransId="{8BF4E1E2-DB58-D647-9DE5-C07A1A677877}" sibTransId="{3BC10DBD-B56E-0F4C-8A19-2500E6DA2523}"/>
    <dgm:cxn modelId="{BD637CED-4B24-D041-85F7-654A15F5A315}" srcId="{FF64E4C3-F276-3344-BA5D-0128C6579304}" destId="{AE031A59-CDE9-EB42-96E8-6F2B93750ACD}" srcOrd="5" destOrd="0" parTransId="{2FF0E858-E70A-1444-8A18-60250F211C7A}" sibTransId="{49E54042-CA1F-324D-A1BB-1948368FEB57}"/>
    <dgm:cxn modelId="{4FEB4FF7-FD22-F64F-A390-2DFD0229536B}" type="presOf" srcId="{AF11AB08-7F0E-764D-B4BF-985A5E56C196}" destId="{8A0682DE-005D-9E4A-80F9-9109C047C987}" srcOrd="0" destOrd="0" presId="urn:microsoft.com/office/officeart/2009/3/layout/DescendingProcess"/>
    <dgm:cxn modelId="{0717B4FE-7CD2-7E4A-833C-8F4DC0D30B23}" srcId="{FF64E4C3-F276-3344-BA5D-0128C6579304}" destId="{B52BEDC8-689C-DC41-9F5A-8850B37B3BEE}" srcOrd="6" destOrd="0" parTransId="{B48D2D71-139D-014D-BE4F-51E803CA0B6C}" sibTransId="{55AD4E3F-ED0B-1144-A07F-C8699BC3C7C0}"/>
    <dgm:cxn modelId="{AA831966-1A08-6648-8EDB-9E398CFAAF1A}" type="presParOf" srcId="{92AF7AC2-014A-A84B-8689-493B43545944}" destId="{FC9A4A8F-80C5-4D44-ACBB-569F4317009E}" srcOrd="0" destOrd="0" presId="urn:microsoft.com/office/officeart/2009/3/layout/DescendingProcess"/>
    <dgm:cxn modelId="{A90DD43B-619B-184C-A9AD-8C124BD1D2E7}" type="presParOf" srcId="{92AF7AC2-014A-A84B-8689-493B43545944}" destId="{85259361-F7A8-DA43-A3F5-5B742112E1F9}" srcOrd="1" destOrd="0" presId="urn:microsoft.com/office/officeart/2009/3/layout/DescendingProcess"/>
    <dgm:cxn modelId="{30E61E6F-F271-2143-AD0D-565D5BC862CB}" type="presParOf" srcId="{92AF7AC2-014A-A84B-8689-493B43545944}" destId="{686CE36B-2B4C-5B4B-9829-D2EFB7F631CE}" srcOrd="2" destOrd="0" presId="urn:microsoft.com/office/officeart/2009/3/layout/DescendingProcess"/>
    <dgm:cxn modelId="{9C876087-D2F7-E648-9BEB-F25018DB54D9}" type="presParOf" srcId="{92AF7AC2-014A-A84B-8689-493B43545944}" destId="{7E12F7C0-58B3-E747-B8FF-68D6AC4D108F}" srcOrd="3" destOrd="0" presId="urn:microsoft.com/office/officeart/2009/3/layout/DescendingProcess"/>
    <dgm:cxn modelId="{8149FFA7-A504-D14F-BE75-9A190B9AF810}" type="presParOf" srcId="{7E12F7C0-58B3-E747-B8FF-68D6AC4D108F}" destId="{FF769CA7-2C1E-7F44-8B4B-94B375FCDAD8}" srcOrd="0" destOrd="0" presId="urn:microsoft.com/office/officeart/2009/3/layout/DescendingProcess"/>
    <dgm:cxn modelId="{36E78851-ED70-1D4F-A985-58F49935192B}" type="presParOf" srcId="{92AF7AC2-014A-A84B-8689-493B43545944}" destId="{BE10C6B6-0C94-A840-8945-60211735D6DB}" srcOrd="4" destOrd="0" presId="urn:microsoft.com/office/officeart/2009/3/layout/DescendingProcess"/>
    <dgm:cxn modelId="{5E521BC1-AC23-3A4F-8FB0-FBF10B1CDA5B}" type="presParOf" srcId="{92AF7AC2-014A-A84B-8689-493B43545944}" destId="{B91ED912-AC14-5745-9D9D-92D79E22767F}" srcOrd="5" destOrd="0" presId="urn:microsoft.com/office/officeart/2009/3/layout/DescendingProcess"/>
    <dgm:cxn modelId="{CC0ED205-B61F-AE4B-A69F-5F1811C08C37}" type="presParOf" srcId="{B91ED912-AC14-5745-9D9D-92D79E22767F}" destId="{27207FC3-24D3-534C-8CFF-86602ADCBE87}" srcOrd="0" destOrd="0" presId="urn:microsoft.com/office/officeart/2009/3/layout/DescendingProcess"/>
    <dgm:cxn modelId="{0D908C40-6F54-FF46-8B11-522F1E72B3AF}" type="presParOf" srcId="{92AF7AC2-014A-A84B-8689-493B43545944}" destId="{3EA079C2-EACA-5B44-804B-FF014E3FE5CA}" srcOrd="6" destOrd="0" presId="urn:microsoft.com/office/officeart/2009/3/layout/DescendingProcess"/>
    <dgm:cxn modelId="{1FC1A29C-FAC5-7A49-9202-C9CFDB05420B}" type="presParOf" srcId="{92AF7AC2-014A-A84B-8689-493B43545944}" destId="{B6908B93-1C04-BC4C-9E34-9D6C98E9EA6C}" srcOrd="7" destOrd="0" presId="urn:microsoft.com/office/officeart/2009/3/layout/DescendingProcess"/>
    <dgm:cxn modelId="{D7A2AF76-CFC8-5441-BC17-CC3FC16C3BC4}" type="presParOf" srcId="{B6908B93-1C04-BC4C-9E34-9D6C98E9EA6C}" destId="{8A0682DE-005D-9E4A-80F9-9109C047C987}" srcOrd="0" destOrd="0" presId="urn:microsoft.com/office/officeart/2009/3/layout/DescendingProcess"/>
    <dgm:cxn modelId="{C6DCC298-BD84-9B49-864C-7449E4DBD6E6}" type="presParOf" srcId="{92AF7AC2-014A-A84B-8689-493B43545944}" destId="{1FDE33AD-DE4C-9C41-821C-AD1AEF351D1F}" srcOrd="8" destOrd="0" presId="urn:microsoft.com/office/officeart/2009/3/layout/DescendingProcess"/>
    <dgm:cxn modelId="{FAD06F61-F03B-A045-9C36-17772A1127AC}" type="presParOf" srcId="{92AF7AC2-014A-A84B-8689-493B43545944}" destId="{DB1FD9E8-1480-7B46-9313-A8A18132B367}" srcOrd="9" destOrd="0" presId="urn:microsoft.com/office/officeart/2009/3/layout/DescendingProcess"/>
    <dgm:cxn modelId="{0BEF633B-CA13-2446-BC05-D80FEFBF8BFA}" type="presParOf" srcId="{DB1FD9E8-1480-7B46-9313-A8A18132B367}" destId="{16FB5E34-4C6C-B040-B087-34A23DA4E027}" srcOrd="0" destOrd="0" presId="urn:microsoft.com/office/officeart/2009/3/layout/DescendingProcess"/>
    <dgm:cxn modelId="{4B2BAA68-8591-E741-93E8-50D461F8CE84}" type="presParOf" srcId="{92AF7AC2-014A-A84B-8689-493B43545944}" destId="{5CB7C521-E721-0F41-9F7A-BDDD153D388F}" srcOrd="10" destOrd="0" presId="urn:microsoft.com/office/officeart/2009/3/layout/DescendingProcess"/>
    <dgm:cxn modelId="{499E8941-42D7-564B-AA8D-E8EA0D4B07DD}" type="presParOf" srcId="{92AF7AC2-014A-A84B-8689-493B43545944}" destId="{F0FBFB6E-13C0-3F4D-9D07-B011E2CD03EF}" srcOrd="11" destOrd="0" presId="urn:microsoft.com/office/officeart/2009/3/layout/DescendingProcess"/>
    <dgm:cxn modelId="{B1241273-006C-9D4D-9A56-062228089626}" type="presParOf" srcId="{F0FBFB6E-13C0-3F4D-9D07-B011E2CD03EF}" destId="{14C12B0B-8EC5-B74A-B3FF-ADFCB2E19C1F}" srcOrd="0" destOrd="0" presId="urn:microsoft.com/office/officeart/2009/3/layout/DescendingProcess"/>
    <dgm:cxn modelId="{219DBC4F-BB83-2C42-B062-C090518DAB70}" type="presParOf" srcId="{92AF7AC2-014A-A84B-8689-493B43545944}" destId="{DAFDF20F-18F8-8447-91CC-E87CEF299C04}" srcOrd="12" destOrd="0" presId="urn:microsoft.com/office/officeart/2009/3/layout/Descending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2CE8C61-2C61-5A40-8F16-E9061CA1FCD3}" type="doc">
      <dgm:prSet loTypeId="urn:microsoft.com/office/officeart/2005/8/layout/hierarchy3" loCatId="" qsTypeId="urn:microsoft.com/office/officeart/2005/8/quickstyle/simple1" qsCatId="simple" csTypeId="urn:microsoft.com/office/officeart/2005/8/colors/accent1_2" csCatId="accent1" phldr="1"/>
      <dgm:spPr/>
      <dgm:t>
        <a:bodyPr/>
        <a:lstStyle/>
        <a:p>
          <a:endParaRPr lang="en-US"/>
        </a:p>
      </dgm:t>
    </dgm:pt>
    <dgm:pt modelId="{C062F25A-FE3D-2E4C-A95F-C94834F86814}">
      <dgm:prSet phldrT="[Text]" custT="1"/>
      <dgm:spPr>
        <a:solidFill>
          <a:schemeClr val="accent1">
            <a:lumMod val="20000"/>
            <a:lumOff val="80000"/>
          </a:schemeClr>
        </a:solidFill>
      </dgm:spPr>
      <dgm:t>
        <a:bodyPr/>
        <a:lstStyle/>
        <a:p>
          <a:r>
            <a:rPr lang="en-US" sz="2400" b="1" kern="1200" dirty="0" err="1">
              <a:solidFill>
                <a:schemeClr val="accent1">
                  <a:lumMod val="75000"/>
                </a:schemeClr>
              </a:solidFill>
              <a:latin typeface="Arial" panose="020B0604020202020204" pitchFamily="34" charset="0"/>
              <a:ea typeface="+mn-ea"/>
              <a:cs typeface="Arial" panose="020B0604020202020204" pitchFamily="34" charset="0"/>
            </a:rPr>
            <a:t>Gedişinə</a:t>
          </a:r>
          <a:r>
            <a:rPr lang="en-US" sz="2400" b="1" kern="1200" dirty="0">
              <a:solidFill>
                <a:schemeClr val="accent1">
                  <a:lumMod val="75000"/>
                </a:schemeClr>
              </a:solidFill>
              <a:latin typeface="Arial" panose="020B0604020202020204" pitchFamily="34" charset="0"/>
              <a:ea typeface="+mn-ea"/>
              <a:cs typeface="Arial" panose="020B0604020202020204" pitchFamily="34" charset="0"/>
            </a:rPr>
            <a:t> </a:t>
          </a:r>
          <a:r>
            <a:rPr lang="en-US" sz="2400" b="1" kern="1200" dirty="0" err="1">
              <a:solidFill>
                <a:schemeClr val="accent1">
                  <a:lumMod val="75000"/>
                </a:schemeClr>
              </a:solidFill>
              <a:latin typeface="Arial" panose="020B0604020202020204" pitchFamily="34" charset="0"/>
              <a:ea typeface="+mn-ea"/>
              <a:cs typeface="Arial" panose="020B0604020202020204" pitchFamily="34" charset="0"/>
            </a:rPr>
            <a:t>görə</a:t>
          </a:r>
          <a:endParaRPr lang="en-US" sz="2400" b="1" kern="1200" dirty="0">
            <a:solidFill>
              <a:schemeClr val="accent1">
                <a:lumMod val="75000"/>
              </a:schemeClr>
            </a:solidFill>
            <a:latin typeface="Arial" panose="020B0604020202020204" pitchFamily="34" charset="0"/>
            <a:ea typeface="+mn-ea"/>
            <a:cs typeface="Arial" panose="020B0604020202020204" pitchFamily="34" charset="0"/>
          </a:endParaRPr>
        </a:p>
      </dgm:t>
    </dgm:pt>
    <dgm:pt modelId="{817D7E04-68AD-C14D-88FB-D6D203D31DE5}" type="parTrans" cxnId="{115381BF-57AF-BD40-A91F-9009C0E64352}">
      <dgm:prSet/>
      <dgm:spPr/>
      <dgm:t>
        <a:bodyPr/>
        <a:lstStyle/>
        <a:p>
          <a:endParaRPr lang="en-US"/>
        </a:p>
      </dgm:t>
    </dgm:pt>
    <dgm:pt modelId="{6BDC598D-ED43-934C-B27B-3C0F697EADCB}" type="sibTrans" cxnId="{115381BF-57AF-BD40-A91F-9009C0E64352}">
      <dgm:prSet/>
      <dgm:spPr/>
      <dgm:t>
        <a:bodyPr/>
        <a:lstStyle/>
        <a:p>
          <a:endParaRPr lang="en-US"/>
        </a:p>
      </dgm:t>
    </dgm:pt>
    <dgm:pt modelId="{DC2319B3-A6B5-9B42-96F9-90541EBE9801}">
      <dgm:prSet phldrT="[Text]" custT="1"/>
      <dgm:spPr/>
      <dgm:t>
        <a:bodyPr/>
        <a:lstStyle/>
        <a:p>
          <a:r>
            <a:rPr lang="az-Latn-AZ" sz="1800" kern="1200" dirty="0">
              <a:solidFill>
                <a:schemeClr val="accent1">
                  <a:lumMod val="75000"/>
                </a:schemeClr>
              </a:solidFill>
              <a:latin typeface="Arial" panose="020B0604020202020204" pitchFamily="34" charset="0"/>
              <a:ea typeface="+mn-ea"/>
              <a:cs typeface="Arial" panose="020B0604020202020204" pitchFamily="34" charset="0"/>
            </a:rPr>
            <a:t>Peritona sərbəst perforasiya –peritonit</a:t>
          </a:r>
          <a:endParaRPr lang="en-US" sz="1800" kern="1200" dirty="0">
            <a:solidFill>
              <a:schemeClr val="accent1">
                <a:lumMod val="75000"/>
              </a:schemeClr>
            </a:solidFill>
            <a:latin typeface="Arial" panose="020B0604020202020204" pitchFamily="34" charset="0"/>
            <a:ea typeface="+mn-ea"/>
            <a:cs typeface="Arial" panose="020B0604020202020204" pitchFamily="34" charset="0"/>
          </a:endParaRPr>
        </a:p>
      </dgm:t>
    </dgm:pt>
    <dgm:pt modelId="{C6D70CDA-734B-4045-B4F8-C4B813975EA9}" type="parTrans" cxnId="{B328AA9F-1139-EF43-AD17-9030C8ADA9DC}">
      <dgm:prSet/>
      <dgm:spPr/>
      <dgm:t>
        <a:bodyPr/>
        <a:lstStyle/>
        <a:p>
          <a:endParaRPr lang="en-US"/>
        </a:p>
      </dgm:t>
    </dgm:pt>
    <dgm:pt modelId="{7733A387-CFC3-7D4E-9FDB-2F79CB5189C4}" type="sibTrans" cxnId="{B328AA9F-1139-EF43-AD17-9030C8ADA9DC}">
      <dgm:prSet/>
      <dgm:spPr/>
      <dgm:t>
        <a:bodyPr/>
        <a:lstStyle/>
        <a:p>
          <a:endParaRPr lang="en-US"/>
        </a:p>
      </dgm:t>
    </dgm:pt>
    <dgm:pt modelId="{F09E3E4A-1F37-D54F-BD5A-ABD1FD0F66DC}">
      <dgm:prSet phldrT="[Text]" custT="1"/>
      <dgm:spPr>
        <a:solidFill>
          <a:schemeClr val="accent1">
            <a:lumMod val="20000"/>
            <a:lumOff val="80000"/>
          </a:schemeClr>
        </a:solidFill>
      </dgm:spPr>
      <dgm:t>
        <a:bodyPr/>
        <a:lstStyle/>
        <a:p>
          <a:pPr marL="0" lvl="0" indent="0" algn="ctr" defTabSz="800100">
            <a:lnSpc>
              <a:spcPct val="90000"/>
            </a:lnSpc>
            <a:spcBef>
              <a:spcPct val="0"/>
            </a:spcBef>
            <a:spcAft>
              <a:spcPct val="35000"/>
            </a:spcAft>
            <a:buNone/>
          </a:pPr>
          <a:r>
            <a:rPr lang="en-US" sz="2000" b="1" kern="1200" dirty="0" err="1">
              <a:solidFill>
                <a:srgbClr val="4472C4">
                  <a:lumMod val="75000"/>
                </a:srgbClr>
              </a:solidFill>
              <a:latin typeface="Arial" panose="020B0604020202020204" pitchFamily="34" charset="0"/>
              <a:ea typeface="+mn-ea"/>
              <a:cs typeface="Arial" panose="020B0604020202020204" pitchFamily="34" charset="0"/>
            </a:rPr>
            <a:t>Klinik</a:t>
          </a:r>
          <a:r>
            <a:rPr lang="en-US" sz="2000" b="1" kern="1200" dirty="0">
              <a:solidFill>
                <a:srgbClr val="4472C4">
                  <a:lumMod val="75000"/>
                </a:srgbClr>
              </a:solidFill>
              <a:latin typeface="Arial" panose="020B0604020202020204" pitchFamily="34" charset="0"/>
              <a:ea typeface="+mn-ea"/>
              <a:cs typeface="Arial" panose="020B0604020202020204" pitchFamily="34" charset="0"/>
            </a:rPr>
            <a:t> </a:t>
          </a:r>
          <a:r>
            <a:rPr lang="en-US" sz="2000" b="1" kern="1200" dirty="0" err="1">
              <a:solidFill>
                <a:srgbClr val="4472C4">
                  <a:lumMod val="75000"/>
                </a:srgbClr>
              </a:solidFill>
              <a:latin typeface="Arial" panose="020B0604020202020204" pitchFamily="34" charset="0"/>
              <a:ea typeface="+mn-ea"/>
              <a:cs typeface="Arial" panose="020B0604020202020204" pitchFamily="34" charset="0"/>
            </a:rPr>
            <a:t>mərhələsinə</a:t>
          </a:r>
          <a:r>
            <a:rPr lang="en-US" sz="2000" b="1" kern="1200" dirty="0">
              <a:solidFill>
                <a:srgbClr val="4472C4">
                  <a:lumMod val="75000"/>
                </a:srgbClr>
              </a:solidFill>
              <a:latin typeface="Arial" panose="020B0604020202020204" pitchFamily="34" charset="0"/>
              <a:ea typeface="+mn-ea"/>
              <a:cs typeface="Arial" panose="020B0604020202020204" pitchFamily="34" charset="0"/>
            </a:rPr>
            <a:t> </a:t>
          </a:r>
          <a:r>
            <a:rPr lang="en-US" sz="2000" b="1" kern="1200" dirty="0" err="1">
              <a:solidFill>
                <a:srgbClr val="4472C4">
                  <a:lumMod val="75000"/>
                </a:srgbClr>
              </a:solidFill>
              <a:latin typeface="Arial" panose="020B0604020202020204" pitchFamily="34" charset="0"/>
              <a:ea typeface="+mn-ea"/>
              <a:cs typeface="Arial" panose="020B0604020202020204" pitchFamily="34" charset="0"/>
            </a:rPr>
            <a:t>görə</a:t>
          </a:r>
          <a:endParaRPr lang="en-US" sz="2000" b="1" kern="1200" dirty="0">
            <a:solidFill>
              <a:srgbClr val="4472C4">
                <a:lumMod val="75000"/>
              </a:srgbClr>
            </a:solidFill>
            <a:latin typeface="Arial" panose="020B0604020202020204" pitchFamily="34" charset="0"/>
            <a:ea typeface="+mn-ea"/>
            <a:cs typeface="Arial" panose="020B0604020202020204" pitchFamily="34" charset="0"/>
          </a:endParaRPr>
        </a:p>
      </dgm:t>
    </dgm:pt>
    <dgm:pt modelId="{AC411B29-61AA-F749-A323-4F7D12FF5799}" type="parTrans" cxnId="{32A3FD44-A0B9-2344-9BC7-3ED70F8F421C}">
      <dgm:prSet/>
      <dgm:spPr/>
      <dgm:t>
        <a:bodyPr/>
        <a:lstStyle/>
        <a:p>
          <a:endParaRPr lang="en-US"/>
        </a:p>
      </dgm:t>
    </dgm:pt>
    <dgm:pt modelId="{7D092550-C109-6A4B-A2B8-C45CBFEEEAC8}" type="sibTrans" cxnId="{32A3FD44-A0B9-2344-9BC7-3ED70F8F421C}">
      <dgm:prSet/>
      <dgm:spPr/>
      <dgm:t>
        <a:bodyPr/>
        <a:lstStyle/>
        <a:p>
          <a:endParaRPr lang="en-US"/>
        </a:p>
      </dgm:t>
    </dgm:pt>
    <dgm:pt modelId="{1AEFD2D8-D966-344D-BFA8-8389AF76789D}">
      <dgm:prSet phldrT="[Text]" custT="1"/>
      <dgm:spPr/>
      <dgm:t>
        <a:bodyPr/>
        <a:lstStyle/>
        <a:p>
          <a:pPr marL="0" lvl="0" indent="0" algn="ctr" defTabSz="800100">
            <a:lnSpc>
              <a:spcPct val="90000"/>
            </a:lnSpc>
            <a:spcBef>
              <a:spcPct val="0"/>
            </a:spcBef>
            <a:spcAft>
              <a:spcPct val="35000"/>
            </a:spcAft>
            <a:buNone/>
          </a:pPr>
          <a:r>
            <a:rPr lang="az-Latn-AZ" sz="1800" kern="1200" dirty="0">
              <a:solidFill>
                <a:srgbClr val="4472C4">
                  <a:lumMod val="75000"/>
                </a:srgbClr>
              </a:solidFill>
              <a:latin typeface="Arial" panose="020B0604020202020204" pitchFamily="34" charset="0"/>
              <a:ea typeface="+mn-ea"/>
              <a:cs typeface="Arial" panose="020B0604020202020204" pitchFamily="34" charset="0"/>
            </a:rPr>
            <a:t>Şok mərhələsi (kimyəvi peritonit və ağrı şoku)</a:t>
          </a:r>
          <a:endParaRPr lang="en-US" sz="1800" kern="1200" dirty="0">
            <a:solidFill>
              <a:srgbClr val="4472C4">
                <a:lumMod val="75000"/>
              </a:srgbClr>
            </a:solidFill>
            <a:latin typeface="Arial" panose="020B0604020202020204" pitchFamily="34" charset="0"/>
            <a:ea typeface="+mn-ea"/>
            <a:cs typeface="Arial" panose="020B0604020202020204" pitchFamily="34" charset="0"/>
          </a:endParaRPr>
        </a:p>
      </dgm:t>
    </dgm:pt>
    <dgm:pt modelId="{6E9C4EED-1259-9549-921E-2FDAE9457DAB}" type="parTrans" cxnId="{8E4675D0-90D7-8F4E-A899-92ED16AB3744}">
      <dgm:prSet/>
      <dgm:spPr/>
      <dgm:t>
        <a:bodyPr/>
        <a:lstStyle/>
        <a:p>
          <a:endParaRPr lang="en-US"/>
        </a:p>
      </dgm:t>
    </dgm:pt>
    <dgm:pt modelId="{CF5724BB-0E55-CA40-B2F4-662DBFB0D443}" type="sibTrans" cxnId="{8E4675D0-90D7-8F4E-A899-92ED16AB3744}">
      <dgm:prSet/>
      <dgm:spPr/>
      <dgm:t>
        <a:bodyPr/>
        <a:lstStyle/>
        <a:p>
          <a:endParaRPr lang="en-US"/>
        </a:p>
      </dgm:t>
    </dgm:pt>
    <dgm:pt modelId="{D09DF47A-1C52-9B46-928B-0D35E8B0DB8C}">
      <dgm:prSet custT="1"/>
      <dgm:spPr/>
      <dgm:t>
        <a:bodyPr/>
        <a:lstStyle/>
        <a:p>
          <a:pPr marL="0" lvl="0" indent="0" algn="ctr" defTabSz="800100">
            <a:lnSpc>
              <a:spcPct val="90000"/>
            </a:lnSpc>
            <a:spcBef>
              <a:spcPct val="0"/>
            </a:spcBef>
            <a:spcAft>
              <a:spcPct val="35000"/>
            </a:spcAft>
            <a:buNone/>
          </a:pPr>
          <a:r>
            <a:rPr lang="az-Latn-AZ" sz="1800" kern="1200" dirty="0">
              <a:solidFill>
                <a:srgbClr val="4472C4">
                  <a:lumMod val="75000"/>
                </a:srgbClr>
              </a:solidFill>
              <a:latin typeface="Arial" panose="020B0604020202020204" pitchFamily="34" charset="0"/>
              <a:ea typeface="+mn-ea"/>
              <a:cs typeface="Arial" panose="020B0604020202020204" pitchFamily="34" charset="0"/>
            </a:rPr>
            <a:t>Peritona perforasiyanın hüdudlanması (abseslər)</a:t>
          </a:r>
          <a:endParaRPr lang="ru-RU" sz="1800" kern="1200" dirty="0">
            <a:solidFill>
              <a:srgbClr val="4472C4">
                <a:lumMod val="75000"/>
              </a:srgbClr>
            </a:solidFill>
            <a:latin typeface="Arial" panose="020B0604020202020204" pitchFamily="34" charset="0"/>
            <a:ea typeface="+mn-ea"/>
            <a:cs typeface="Arial" panose="020B0604020202020204" pitchFamily="34" charset="0"/>
          </a:endParaRPr>
        </a:p>
      </dgm:t>
    </dgm:pt>
    <dgm:pt modelId="{73A843BA-A1BC-B44A-9FD9-D97FA28791C1}" type="parTrans" cxnId="{1D319AF9-2567-0A40-97B6-87646D444AE9}">
      <dgm:prSet/>
      <dgm:spPr/>
      <dgm:t>
        <a:bodyPr/>
        <a:lstStyle/>
        <a:p>
          <a:endParaRPr lang="en-US"/>
        </a:p>
      </dgm:t>
    </dgm:pt>
    <dgm:pt modelId="{157759D3-B338-DB4D-9569-48D2610219D3}" type="sibTrans" cxnId="{1D319AF9-2567-0A40-97B6-87646D444AE9}">
      <dgm:prSet/>
      <dgm:spPr/>
      <dgm:t>
        <a:bodyPr/>
        <a:lstStyle/>
        <a:p>
          <a:endParaRPr lang="en-US"/>
        </a:p>
      </dgm:t>
    </dgm:pt>
    <dgm:pt modelId="{68845A3E-0117-2348-90D9-234B7DEAD762}">
      <dgm:prSet custT="1"/>
      <dgm:spPr/>
      <dgm:t>
        <a:bodyPr/>
        <a:lstStyle/>
        <a:p>
          <a:pPr marL="0" lvl="0" indent="0" algn="ctr" defTabSz="800100">
            <a:lnSpc>
              <a:spcPct val="90000"/>
            </a:lnSpc>
            <a:spcBef>
              <a:spcPct val="0"/>
            </a:spcBef>
            <a:spcAft>
              <a:spcPct val="35000"/>
            </a:spcAft>
            <a:buNone/>
          </a:pPr>
          <a:r>
            <a:rPr lang="az-Latn-AZ" sz="1800" kern="1200" dirty="0">
              <a:solidFill>
                <a:srgbClr val="4472C4">
                  <a:lumMod val="75000"/>
                </a:srgbClr>
              </a:solidFill>
              <a:latin typeface="Arial" panose="020B0604020202020204" pitchFamily="34" charset="0"/>
              <a:ea typeface="+mn-ea"/>
              <a:cs typeface="Arial" panose="020B0604020202020204" pitchFamily="34" charset="0"/>
            </a:rPr>
            <a:t>Orqanlara perforasiya (penetrasiya) - fistullar</a:t>
          </a:r>
          <a:endParaRPr lang="ru-RU" sz="1800" kern="1200" dirty="0">
            <a:solidFill>
              <a:srgbClr val="4472C4">
                <a:lumMod val="75000"/>
              </a:srgbClr>
            </a:solidFill>
            <a:latin typeface="Arial" panose="020B0604020202020204" pitchFamily="34" charset="0"/>
            <a:ea typeface="+mn-ea"/>
            <a:cs typeface="Arial" panose="020B0604020202020204" pitchFamily="34" charset="0"/>
          </a:endParaRPr>
        </a:p>
      </dgm:t>
    </dgm:pt>
    <dgm:pt modelId="{DD0B54AF-0CEA-974E-9472-5C543A273961}" type="parTrans" cxnId="{3730DA94-28AC-004F-BD21-A21C03265573}">
      <dgm:prSet/>
      <dgm:spPr/>
      <dgm:t>
        <a:bodyPr/>
        <a:lstStyle/>
        <a:p>
          <a:endParaRPr lang="en-US"/>
        </a:p>
      </dgm:t>
    </dgm:pt>
    <dgm:pt modelId="{C6AB5FBF-CB5B-4A45-8D12-E018FB2C4A9D}" type="sibTrans" cxnId="{3730DA94-28AC-004F-BD21-A21C03265573}">
      <dgm:prSet/>
      <dgm:spPr/>
      <dgm:t>
        <a:bodyPr/>
        <a:lstStyle/>
        <a:p>
          <a:endParaRPr lang="en-US"/>
        </a:p>
      </dgm:t>
    </dgm:pt>
    <dgm:pt modelId="{289D24F9-E353-7F4C-A599-C4E214CE84BC}">
      <dgm:prSet custT="1"/>
      <dgm:spPr/>
      <dgm:t>
        <a:bodyPr/>
        <a:lstStyle/>
        <a:p>
          <a:r>
            <a:rPr lang="az-Latn-AZ" sz="1800" kern="1200" dirty="0">
              <a:solidFill>
                <a:srgbClr val="4472C4">
                  <a:lumMod val="75000"/>
                </a:srgbClr>
              </a:solidFill>
              <a:latin typeface="Arial" panose="020B0604020202020204" pitchFamily="34" charset="0"/>
              <a:ea typeface="+mn-ea"/>
              <a:cs typeface="Arial" panose="020B0604020202020204" pitchFamily="34" charset="0"/>
            </a:rPr>
            <a:t>Örtülmüş  perforasiya</a:t>
          </a:r>
          <a:endParaRPr lang="ru-RU" sz="1800" kern="1200" dirty="0">
            <a:solidFill>
              <a:srgbClr val="4472C4">
                <a:lumMod val="75000"/>
              </a:srgbClr>
            </a:solidFill>
            <a:latin typeface="Arial" panose="020B0604020202020204" pitchFamily="34" charset="0"/>
            <a:ea typeface="+mn-ea"/>
            <a:cs typeface="Arial" panose="020B0604020202020204" pitchFamily="34" charset="0"/>
          </a:endParaRPr>
        </a:p>
      </dgm:t>
    </dgm:pt>
    <dgm:pt modelId="{FAF04482-F68C-B14B-8217-1032F1E9C7E4}" type="parTrans" cxnId="{31452832-29B7-8040-91A2-5882065EF135}">
      <dgm:prSet/>
      <dgm:spPr/>
      <dgm:t>
        <a:bodyPr/>
        <a:lstStyle/>
        <a:p>
          <a:endParaRPr lang="en-US"/>
        </a:p>
      </dgm:t>
    </dgm:pt>
    <dgm:pt modelId="{66E62194-CE39-6848-BCA9-92D4C0C44934}" type="sibTrans" cxnId="{31452832-29B7-8040-91A2-5882065EF135}">
      <dgm:prSet/>
      <dgm:spPr/>
      <dgm:t>
        <a:bodyPr/>
        <a:lstStyle/>
        <a:p>
          <a:endParaRPr lang="en-US"/>
        </a:p>
      </dgm:t>
    </dgm:pt>
    <dgm:pt modelId="{15AF96BD-4C57-AD4F-A574-1B3260AF2497}">
      <dgm:prSet custT="1"/>
      <dgm:spPr/>
      <dgm:t>
        <a:bodyPr/>
        <a:lstStyle/>
        <a:p>
          <a:pPr marL="0" lvl="0" indent="0" algn="ctr" defTabSz="800100">
            <a:lnSpc>
              <a:spcPct val="90000"/>
            </a:lnSpc>
            <a:spcBef>
              <a:spcPct val="0"/>
            </a:spcBef>
            <a:spcAft>
              <a:spcPct val="35000"/>
            </a:spcAft>
            <a:buNone/>
          </a:pPr>
          <a:r>
            <a:rPr lang="az-Latn-AZ" sz="1800" kern="1200" dirty="0">
              <a:solidFill>
                <a:srgbClr val="4472C4">
                  <a:lumMod val="75000"/>
                </a:srgbClr>
              </a:solidFill>
              <a:latin typeface="Arial" panose="020B0604020202020204" pitchFamily="34" charset="0"/>
              <a:ea typeface="+mn-ea"/>
              <a:cs typeface="Arial" panose="020B0604020202020204" pitchFamily="34" charset="0"/>
            </a:rPr>
            <a:t>Zəif ağrı mərhələsi</a:t>
          </a:r>
          <a:endParaRPr lang="ru-RU" sz="1800" kern="1200" dirty="0">
            <a:solidFill>
              <a:srgbClr val="4472C4">
                <a:lumMod val="75000"/>
              </a:srgbClr>
            </a:solidFill>
            <a:latin typeface="Arial" panose="020B0604020202020204" pitchFamily="34" charset="0"/>
            <a:ea typeface="+mn-ea"/>
            <a:cs typeface="Arial" panose="020B0604020202020204" pitchFamily="34" charset="0"/>
          </a:endParaRPr>
        </a:p>
      </dgm:t>
    </dgm:pt>
    <dgm:pt modelId="{D052BAFE-23FE-A04F-8ABD-3855A276A923}" type="parTrans" cxnId="{6BDD50C6-BA3D-2346-97A9-6898F0B36533}">
      <dgm:prSet/>
      <dgm:spPr/>
      <dgm:t>
        <a:bodyPr/>
        <a:lstStyle/>
        <a:p>
          <a:endParaRPr lang="en-US"/>
        </a:p>
      </dgm:t>
    </dgm:pt>
    <dgm:pt modelId="{D0566768-F9DB-B74D-8E3A-B52E08CF8797}" type="sibTrans" cxnId="{6BDD50C6-BA3D-2346-97A9-6898F0B36533}">
      <dgm:prSet/>
      <dgm:spPr/>
      <dgm:t>
        <a:bodyPr/>
        <a:lstStyle/>
        <a:p>
          <a:endParaRPr lang="en-US"/>
        </a:p>
      </dgm:t>
    </dgm:pt>
    <dgm:pt modelId="{0AEB450F-6662-424C-A9F7-92B70DE1371D}">
      <dgm:prSet custT="1"/>
      <dgm:spPr/>
      <dgm:t>
        <a:bodyPr/>
        <a:lstStyle/>
        <a:p>
          <a:r>
            <a:rPr lang="az-Latn-AZ" sz="1800" kern="1200" dirty="0">
              <a:solidFill>
                <a:srgbClr val="4472C4">
                  <a:lumMod val="75000"/>
                </a:srgbClr>
              </a:solidFill>
              <a:latin typeface="Arial" panose="020B0604020202020204" pitchFamily="34" charset="0"/>
              <a:ea typeface="+mn-ea"/>
              <a:cs typeface="Arial" panose="020B0604020202020204" pitchFamily="34" charset="0"/>
            </a:rPr>
            <a:t>İrinli</a:t>
          </a:r>
          <a:r>
            <a:rPr lang="az-Latn-AZ" sz="1200" kern="1200" dirty="0">
              <a:solidFill>
                <a:schemeClr val="accent1"/>
              </a:solidFill>
              <a:latin typeface="Arial" panose="020B0604020202020204" pitchFamily="34" charset="0"/>
              <a:cs typeface="Arial" panose="020B0604020202020204" pitchFamily="34" charset="0"/>
            </a:rPr>
            <a:t> </a:t>
          </a:r>
          <a:r>
            <a:rPr lang="az-Latn-AZ" sz="1800" kern="1200" dirty="0">
              <a:solidFill>
                <a:srgbClr val="4472C4">
                  <a:lumMod val="75000"/>
                </a:srgbClr>
              </a:solidFill>
              <a:latin typeface="Arial" panose="020B0604020202020204" pitchFamily="34" charset="0"/>
              <a:ea typeface="+mn-ea"/>
              <a:cs typeface="Arial" panose="020B0604020202020204" pitchFamily="34" charset="0"/>
            </a:rPr>
            <a:t>peritonit mərhələsi</a:t>
          </a:r>
          <a:endParaRPr lang="ru-RU" sz="1800" kern="1200" dirty="0">
            <a:solidFill>
              <a:srgbClr val="4472C4">
                <a:lumMod val="75000"/>
              </a:srgbClr>
            </a:solidFill>
            <a:latin typeface="Arial" panose="020B0604020202020204" pitchFamily="34" charset="0"/>
            <a:ea typeface="+mn-ea"/>
            <a:cs typeface="Arial" panose="020B0604020202020204" pitchFamily="34" charset="0"/>
          </a:endParaRPr>
        </a:p>
      </dgm:t>
    </dgm:pt>
    <dgm:pt modelId="{2129CDC1-7D5A-3A4E-A2C4-5A758B88F60B}" type="parTrans" cxnId="{3A70B7B5-0360-304C-B25C-F5A2AACA037E}">
      <dgm:prSet/>
      <dgm:spPr/>
      <dgm:t>
        <a:bodyPr/>
        <a:lstStyle/>
        <a:p>
          <a:endParaRPr lang="en-US"/>
        </a:p>
      </dgm:t>
    </dgm:pt>
    <dgm:pt modelId="{00B17343-BBDE-114C-AA7C-0CD774075A82}" type="sibTrans" cxnId="{3A70B7B5-0360-304C-B25C-F5A2AACA037E}">
      <dgm:prSet/>
      <dgm:spPr/>
      <dgm:t>
        <a:bodyPr/>
        <a:lstStyle/>
        <a:p>
          <a:endParaRPr lang="en-US"/>
        </a:p>
      </dgm:t>
    </dgm:pt>
    <dgm:pt modelId="{05C64F7F-C66B-0F42-A2AD-9E658A58EFE8}" type="pres">
      <dgm:prSet presAssocID="{52CE8C61-2C61-5A40-8F16-E9061CA1FCD3}" presName="diagram" presStyleCnt="0">
        <dgm:presLayoutVars>
          <dgm:chPref val="1"/>
          <dgm:dir/>
          <dgm:animOne val="branch"/>
          <dgm:animLvl val="lvl"/>
          <dgm:resizeHandles/>
        </dgm:presLayoutVars>
      </dgm:prSet>
      <dgm:spPr/>
    </dgm:pt>
    <dgm:pt modelId="{2ABA7BF6-8C5F-2F4D-9325-DEC5929AE14B}" type="pres">
      <dgm:prSet presAssocID="{C062F25A-FE3D-2E4C-A95F-C94834F86814}" presName="root" presStyleCnt="0"/>
      <dgm:spPr/>
    </dgm:pt>
    <dgm:pt modelId="{E620D28E-05A5-094E-9947-C329B08B71D1}" type="pres">
      <dgm:prSet presAssocID="{C062F25A-FE3D-2E4C-A95F-C94834F86814}" presName="rootComposite" presStyleCnt="0"/>
      <dgm:spPr/>
    </dgm:pt>
    <dgm:pt modelId="{4DF0DC42-E215-5B48-954B-0C31B3579883}" type="pres">
      <dgm:prSet presAssocID="{C062F25A-FE3D-2E4C-A95F-C94834F86814}" presName="rootText" presStyleLbl="node1" presStyleIdx="0" presStyleCnt="2" custScaleY="59421"/>
      <dgm:spPr/>
    </dgm:pt>
    <dgm:pt modelId="{F9122648-5BED-4642-BA90-9B85D3D3DF7C}" type="pres">
      <dgm:prSet presAssocID="{C062F25A-FE3D-2E4C-A95F-C94834F86814}" presName="rootConnector" presStyleLbl="node1" presStyleIdx="0" presStyleCnt="2"/>
      <dgm:spPr/>
    </dgm:pt>
    <dgm:pt modelId="{2C7C692B-50E6-8544-93AC-63C270A18F08}" type="pres">
      <dgm:prSet presAssocID="{C062F25A-FE3D-2E4C-A95F-C94834F86814}" presName="childShape" presStyleCnt="0"/>
      <dgm:spPr/>
    </dgm:pt>
    <dgm:pt modelId="{81D54C8D-4ACA-B944-82D1-6436B037E86B}" type="pres">
      <dgm:prSet presAssocID="{C6D70CDA-734B-4045-B4F8-C4B813975EA9}" presName="Name13" presStyleLbl="parChTrans1D2" presStyleIdx="0" presStyleCnt="7"/>
      <dgm:spPr/>
    </dgm:pt>
    <dgm:pt modelId="{58B9C577-B127-AA47-9E5E-FC35632C33DD}" type="pres">
      <dgm:prSet presAssocID="{DC2319B3-A6B5-9B42-96F9-90541EBE9801}" presName="childText" presStyleLbl="bgAcc1" presStyleIdx="0" presStyleCnt="7" custScaleX="157997" custScaleY="49334">
        <dgm:presLayoutVars>
          <dgm:bulletEnabled val="1"/>
        </dgm:presLayoutVars>
      </dgm:prSet>
      <dgm:spPr/>
    </dgm:pt>
    <dgm:pt modelId="{8258F874-AC19-B94C-9DCA-77E4F9B3B117}" type="pres">
      <dgm:prSet presAssocID="{73A843BA-A1BC-B44A-9FD9-D97FA28791C1}" presName="Name13" presStyleLbl="parChTrans1D2" presStyleIdx="1" presStyleCnt="7"/>
      <dgm:spPr/>
    </dgm:pt>
    <dgm:pt modelId="{2DBB6203-854F-534E-85BD-F23AC0DB7D4E}" type="pres">
      <dgm:prSet presAssocID="{D09DF47A-1C52-9B46-928B-0D35E8B0DB8C}" presName="childText" presStyleLbl="bgAcc1" presStyleIdx="1" presStyleCnt="7" custScaleX="157997" custScaleY="49334">
        <dgm:presLayoutVars>
          <dgm:bulletEnabled val="1"/>
        </dgm:presLayoutVars>
      </dgm:prSet>
      <dgm:spPr/>
    </dgm:pt>
    <dgm:pt modelId="{CC951315-1841-FD41-AB88-F96DD325F632}" type="pres">
      <dgm:prSet presAssocID="{DD0B54AF-0CEA-974E-9472-5C543A273961}" presName="Name13" presStyleLbl="parChTrans1D2" presStyleIdx="2" presStyleCnt="7"/>
      <dgm:spPr/>
    </dgm:pt>
    <dgm:pt modelId="{B4536F07-6348-AB46-910B-40D5DD4A9C3C}" type="pres">
      <dgm:prSet presAssocID="{68845A3E-0117-2348-90D9-234B7DEAD762}" presName="childText" presStyleLbl="bgAcc1" presStyleIdx="2" presStyleCnt="7" custScaleX="157997" custScaleY="49334">
        <dgm:presLayoutVars>
          <dgm:bulletEnabled val="1"/>
        </dgm:presLayoutVars>
      </dgm:prSet>
      <dgm:spPr/>
    </dgm:pt>
    <dgm:pt modelId="{3658FDA6-26B4-3A45-9DB1-8E21F5CE05D5}" type="pres">
      <dgm:prSet presAssocID="{FAF04482-F68C-B14B-8217-1032F1E9C7E4}" presName="Name13" presStyleLbl="parChTrans1D2" presStyleIdx="3" presStyleCnt="7"/>
      <dgm:spPr/>
    </dgm:pt>
    <dgm:pt modelId="{2A322656-F4A3-ED4D-8D51-6BBC333B1051}" type="pres">
      <dgm:prSet presAssocID="{289D24F9-E353-7F4C-A599-C4E214CE84BC}" presName="childText" presStyleLbl="bgAcc1" presStyleIdx="3" presStyleCnt="7" custScaleX="157997" custScaleY="49334">
        <dgm:presLayoutVars>
          <dgm:bulletEnabled val="1"/>
        </dgm:presLayoutVars>
      </dgm:prSet>
      <dgm:spPr/>
    </dgm:pt>
    <dgm:pt modelId="{C3E25CB4-15B3-FD4F-9285-3761290F52BF}" type="pres">
      <dgm:prSet presAssocID="{F09E3E4A-1F37-D54F-BD5A-ABD1FD0F66DC}" presName="root" presStyleCnt="0"/>
      <dgm:spPr/>
    </dgm:pt>
    <dgm:pt modelId="{A09C8B8E-BF6E-3042-A7CD-A690CFFEAD7D}" type="pres">
      <dgm:prSet presAssocID="{F09E3E4A-1F37-D54F-BD5A-ABD1FD0F66DC}" presName="rootComposite" presStyleCnt="0"/>
      <dgm:spPr/>
    </dgm:pt>
    <dgm:pt modelId="{960922C1-7007-184E-B674-DB9CB3343BD9}" type="pres">
      <dgm:prSet presAssocID="{F09E3E4A-1F37-D54F-BD5A-ABD1FD0F66DC}" presName="rootText" presStyleLbl="node1" presStyleIdx="1" presStyleCnt="2" custScaleY="59421"/>
      <dgm:spPr/>
    </dgm:pt>
    <dgm:pt modelId="{EA9D6A1B-7DF9-BD47-83B5-65C04C242C9D}" type="pres">
      <dgm:prSet presAssocID="{F09E3E4A-1F37-D54F-BD5A-ABD1FD0F66DC}" presName="rootConnector" presStyleLbl="node1" presStyleIdx="1" presStyleCnt="2"/>
      <dgm:spPr/>
    </dgm:pt>
    <dgm:pt modelId="{9C56ECC0-FE62-FF41-84E9-5C4159A9A371}" type="pres">
      <dgm:prSet presAssocID="{F09E3E4A-1F37-D54F-BD5A-ABD1FD0F66DC}" presName="childShape" presStyleCnt="0"/>
      <dgm:spPr/>
    </dgm:pt>
    <dgm:pt modelId="{9D0291B0-6538-A745-8618-FF5DE9345FDA}" type="pres">
      <dgm:prSet presAssocID="{6E9C4EED-1259-9549-921E-2FDAE9457DAB}" presName="Name13" presStyleLbl="parChTrans1D2" presStyleIdx="4" presStyleCnt="7"/>
      <dgm:spPr/>
    </dgm:pt>
    <dgm:pt modelId="{82D21BA2-F120-D14E-99A9-735DED673386}" type="pres">
      <dgm:prSet presAssocID="{1AEFD2D8-D966-344D-BFA8-8389AF76789D}" presName="childText" presStyleLbl="bgAcc1" presStyleIdx="4" presStyleCnt="7" custScaleX="157997" custScaleY="49334">
        <dgm:presLayoutVars>
          <dgm:bulletEnabled val="1"/>
        </dgm:presLayoutVars>
      </dgm:prSet>
      <dgm:spPr/>
    </dgm:pt>
    <dgm:pt modelId="{94E8798B-4F15-C84C-A586-2EB85BC8AB26}" type="pres">
      <dgm:prSet presAssocID="{D052BAFE-23FE-A04F-8ABD-3855A276A923}" presName="Name13" presStyleLbl="parChTrans1D2" presStyleIdx="5" presStyleCnt="7"/>
      <dgm:spPr/>
    </dgm:pt>
    <dgm:pt modelId="{49EF7A9C-0F0D-3F4A-B74A-7F6282C39D6D}" type="pres">
      <dgm:prSet presAssocID="{15AF96BD-4C57-AD4F-A574-1B3260AF2497}" presName="childText" presStyleLbl="bgAcc1" presStyleIdx="5" presStyleCnt="7" custScaleX="157997" custScaleY="49334">
        <dgm:presLayoutVars>
          <dgm:bulletEnabled val="1"/>
        </dgm:presLayoutVars>
      </dgm:prSet>
      <dgm:spPr/>
    </dgm:pt>
    <dgm:pt modelId="{A35C7494-4D99-D047-8393-539867A7D1CB}" type="pres">
      <dgm:prSet presAssocID="{2129CDC1-7D5A-3A4E-A2C4-5A758B88F60B}" presName="Name13" presStyleLbl="parChTrans1D2" presStyleIdx="6" presStyleCnt="7"/>
      <dgm:spPr/>
    </dgm:pt>
    <dgm:pt modelId="{FF98E9B4-A629-534B-A18A-CFA591F3C8A1}" type="pres">
      <dgm:prSet presAssocID="{0AEB450F-6662-424C-A9F7-92B70DE1371D}" presName="childText" presStyleLbl="bgAcc1" presStyleIdx="6" presStyleCnt="7" custScaleX="157997" custScaleY="49334">
        <dgm:presLayoutVars>
          <dgm:bulletEnabled val="1"/>
        </dgm:presLayoutVars>
      </dgm:prSet>
      <dgm:spPr/>
    </dgm:pt>
  </dgm:ptLst>
  <dgm:cxnLst>
    <dgm:cxn modelId="{CC3F1004-20E5-074E-839E-57B005A259F5}" type="presOf" srcId="{C062F25A-FE3D-2E4C-A95F-C94834F86814}" destId="{4DF0DC42-E215-5B48-954B-0C31B3579883}" srcOrd="0" destOrd="0" presId="urn:microsoft.com/office/officeart/2005/8/layout/hierarchy3"/>
    <dgm:cxn modelId="{059D941F-B976-2649-BAB6-6D6EB22C6A24}" type="presOf" srcId="{DD0B54AF-0CEA-974E-9472-5C543A273961}" destId="{CC951315-1841-FD41-AB88-F96DD325F632}" srcOrd="0" destOrd="0" presId="urn:microsoft.com/office/officeart/2005/8/layout/hierarchy3"/>
    <dgm:cxn modelId="{31452832-29B7-8040-91A2-5882065EF135}" srcId="{C062F25A-FE3D-2E4C-A95F-C94834F86814}" destId="{289D24F9-E353-7F4C-A599-C4E214CE84BC}" srcOrd="3" destOrd="0" parTransId="{FAF04482-F68C-B14B-8217-1032F1E9C7E4}" sibTransId="{66E62194-CE39-6848-BCA9-92D4C0C44934}"/>
    <dgm:cxn modelId="{BDF65040-B025-8841-8B9F-3B93C2C0C644}" type="presOf" srcId="{289D24F9-E353-7F4C-A599-C4E214CE84BC}" destId="{2A322656-F4A3-ED4D-8D51-6BBC333B1051}" srcOrd="0" destOrd="0" presId="urn:microsoft.com/office/officeart/2005/8/layout/hierarchy3"/>
    <dgm:cxn modelId="{0C244262-9BF2-5C4A-8A41-741CC9F9FD30}" type="presOf" srcId="{F09E3E4A-1F37-D54F-BD5A-ABD1FD0F66DC}" destId="{960922C1-7007-184E-B674-DB9CB3343BD9}" srcOrd="0" destOrd="0" presId="urn:microsoft.com/office/officeart/2005/8/layout/hierarchy3"/>
    <dgm:cxn modelId="{0CAD6544-AC87-8B44-AB72-9BB39FA2D35C}" type="presOf" srcId="{FAF04482-F68C-B14B-8217-1032F1E9C7E4}" destId="{3658FDA6-26B4-3A45-9DB1-8E21F5CE05D5}" srcOrd="0" destOrd="0" presId="urn:microsoft.com/office/officeart/2005/8/layout/hierarchy3"/>
    <dgm:cxn modelId="{32A3FD44-A0B9-2344-9BC7-3ED70F8F421C}" srcId="{52CE8C61-2C61-5A40-8F16-E9061CA1FCD3}" destId="{F09E3E4A-1F37-D54F-BD5A-ABD1FD0F66DC}" srcOrd="1" destOrd="0" parTransId="{AC411B29-61AA-F749-A323-4F7D12FF5799}" sibTransId="{7D092550-C109-6A4B-A2B8-C45CBFEEEAC8}"/>
    <dgm:cxn modelId="{4E400E46-D38B-6B40-8700-A093F4D71CD3}" type="presOf" srcId="{D09DF47A-1C52-9B46-928B-0D35E8B0DB8C}" destId="{2DBB6203-854F-534E-85BD-F23AC0DB7D4E}" srcOrd="0" destOrd="0" presId="urn:microsoft.com/office/officeart/2005/8/layout/hierarchy3"/>
    <dgm:cxn modelId="{C1387253-2707-B34C-B591-8CF47C7B19CB}" type="presOf" srcId="{C062F25A-FE3D-2E4C-A95F-C94834F86814}" destId="{F9122648-5BED-4642-BA90-9B85D3D3DF7C}" srcOrd="1" destOrd="0" presId="urn:microsoft.com/office/officeart/2005/8/layout/hierarchy3"/>
    <dgm:cxn modelId="{B48F9B5A-FD2C-1846-BF9F-26D615138941}" type="presOf" srcId="{F09E3E4A-1F37-D54F-BD5A-ABD1FD0F66DC}" destId="{EA9D6A1B-7DF9-BD47-83B5-65C04C242C9D}" srcOrd="1" destOrd="0" presId="urn:microsoft.com/office/officeart/2005/8/layout/hierarchy3"/>
    <dgm:cxn modelId="{B49F6989-B4B4-CE40-9DEC-6B850CCFAACA}" type="presOf" srcId="{DC2319B3-A6B5-9B42-96F9-90541EBE9801}" destId="{58B9C577-B127-AA47-9E5E-FC35632C33DD}" srcOrd="0" destOrd="0" presId="urn:microsoft.com/office/officeart/2005/8/layout/hierarchy3"/>
    <dgm:cxn modelId="{D7378892-47B9-374A-A097-60E806AEAE0A}" type="presOf" srcId="{0AEB450F-6662-424C-A9F7-92B70DE1371D}" destId="{FF98E9B4-A629-534B-A18A-CFA591F3C8A1}" srcOrd="0" destOrd="0" presId="urn:microsoft.com/office/officeart/2005/8/layout/hierarchy3"/>
    <dgm:cxn modelId="{3730DA94-28AC-004F-BD21-A21C03265573}" srcId="{C062F25A-FE3D-2E4C-A95F-C94834F86814}" destId="{68845A3E-0117-2348-90D9-234B7DEAD762}" srcOrd="2" destOrd="0" parTransId="{DD0B54AF-0CEA-974E-9472-5C543A273961}" sibTransId="{C6AB5FBF-CB5B-4A45-8D12-E018FB2C4A9D}"/>
    <dgm:cxn modelId="{492E0A98-03F5-1D41-8727-5215EA91BE8D}" type="presOf" srcId="{15AF96BD-4C57-AD4F-A574-1B3260AF2497}" destId="{49EF7A9C-0F0D-3F4A-B74A-7F6282C39D6D}" srcOrd="0" destOrd="0" presId="urn:microsoft.com/office/officeart/2005/8/layout/hierarchy3"/>
    <dgm:cxn modelId="{B328AA9F-1139-EF43-AD17-9030C8ADA9DC}" srcId="{C062F25A-FE3D-2E4C-A95F-C94834F86814}" destId="{DC2319B3-A6B5-9B42-96F9-90541EBE9801}" srcOrd="0" destOrd="0" parTransId="{C6D70CDA-734B-4045-B4F8-C4B813975EA9}" sibTransId="{7733A387-CFC3-7D4E-9FDB-2F79CB5189C4}"/>
    <dgm:cxn modelId="{73608DA6-485A-3546-B992-90B4797D9D41}" type="presOf" srcId="{D052BAFE-23FE-A04F-8ABD-3855A276A923}" destId="{94E8798B-4F15-C84C-A586-2EB85BC8AB26}" srcOrd="0" destOrd="0" presId="urn:microsoft.com/office/officeart/2005/8/layout/hierarchy3"/>
    <dgm:cxn modelId="{3A70B7B5-0360-304C-B25C-F5A2AACA037E}" srcId="{F09E3E4A-1F37-D54F-BD5A-ABD1FD0F66DC}" destId="{0AEB450F-6662-424C-A9F7-92B70DE1371D}" srcOrd="2" destOrd="0" parTransId="{2129CDC1-7D5A-3A4E-A2C4-5A758B88F60B}" sibTransId="{00B17343-BBDE-114C-AA7C-0CD774075A82}"/>
    <dgm:cxn modelId="{352F7FB7-65D8-F448-BD6C-0D5A4389C2C9}" type="presOf" srcId="{68845A3E-0117-2348-90D9-234B7DEAD762}" destId="{B4536F07-6348-AB46-910B-40D5DD4A9C3C}" srcOrd="0" destOrd="0" presId="urn:microsoft.com/office/officeart/2005/8/layout/hierarchy3"/>
    <dgm:cxn modelId="{AF7D61B9-C9A8-974A-A977-C110D1D78A91}" type="presOf" srcId="{1AEFD2D8-D966-344D-BFA8-8389AF76789D}" destId="{82D21BA2-F120-D14E-99A9-735DED673386}" srcOrd="0" destOrd="0" presId="urn:microsoft.com/office/officeart/2005/8/layout/hierarchy3"/>
    <dgm:cxn modelId="{115381BF-57AF-BD40-A91F-9009C0E64352}" srcId="{52CE8C61-2C61-5A40-8F16-E9061CA1FCD3}" destId="{C062F25A-FE3D-2E4C-A95F-C94834F86814}" srcOrd="0" destOrd="0" parTransId="{817D7E04-68AD-C14D-88FB-D6D203D31DE5}" sibTransId="{6BDC598D-ED43-934C-B27B-3C0F697EADCB}"/>
    <dgm:cxn modelId="{77B5ABC2-07A2-B849-A07D-C0590CBA4BA2}" type="presOf" srcId="{2129CDC1-7D5A-3A4E-A2C4-5A758B88F60B}" destId="{A35C7494-4D99-D047-8393-539867A7D1CB}" srcOrd="0" destOrd="0" presId="urn:microsoft.com/office/officeart/2005/8/layout/hierarchy3"/>
    <dgm:cxn modelId="{6BDD50C6-BA3D-2346-97A9-6898F0B36533}" srcId="{F09E3E4A-1F37-D54F-BD5A-ABD1FD0F66DC}" destId="{15AF96BD-4C57-AD4F-A574-1B3260AF2497}" srcOrd="1" destOrd="0" parTransId="{D052BAFE-23FE-A04F-8ABD-3855A276A923}" sibTransId="{D0566768-F9DB-B74D-8E3A-B52E08CF8797}"/>
    <dgm:cxn modelId="{5CDD2CC8-4C1E-3646-8BBD-1DA78383C7D6}" type="presOf" srcId="{C6D70CDA-734B-4045-B4F8-C4B813975EA9}" destId="{81D54C8D-4ACA-B944-82D1-6436B037E86B}" srcOrd="0" destOrd="0" presId="urn:microsoft.com/office/officeart/2005/8/layout/hierarchy3"/>
    <dgm:cxn modelId="{8E4675D0-90D7-8F4E-A899-92ED16AB3744}" srcId="{F09E3E4A-1F37-D54F-BD5A-ABD1FD0F66DC}" destId="{1AEFD2D8-D966-344D-BFA8-8389AF76789D}" srcOrd="0" destOrd="0" parTransId="{6E9C4EED-1259-9549-921E-2FDAE9457DAB}" sibTransId="{CF5724BB-0E55-CA40-B2F4-662DBFB0D443}"/>
    <dgm:cxn modelId="{4DFCC9F1-DEF3-9F4C-BA7B-C8F898986618}" type="presOf" srcId="{73A843BA-A1BC-B44A-9FD9-D97FA28791C1}" destId="{8258F874-AC19-B94C-9DCA-77E4F9B3B117}" srcOrd="0" destOrd="0" presId="urn:microsoft.com/office/officeart/2005/8/layout/hierarchy3"/>
    <dgm:cxn modelId="{E8EE6AF8-C155-E74D-9B07-59DF11ECF768}" type="presOf" srcId="{6E9C4EED-1259-9549-921E-2FDAE9457DAB}" destId="{9D0291B0-6538-A745-8618-FF5DE9345FDA}" srcOrd="0" destOrd="0" presId="urn:microsoft.com/office/officeart/2005/8/layout/hierarchy3"/>
    <dgm:cxn modelId="{1D319AF9-2567-0A40-97B6-87646D444AE9}" srcId="{C062F25A-FE3D-2E4C-A95F-C94834F86814}" destId="{D09DF47A-1C52-9B46-928B-0D35E8B0DB8C}" srcOrd="1" destOrd="0" parTransId="{73A843BA-A1BC-B44A-9FD9-D97FA28791C1}" sibTransId="{157759D3-B338-DB4D-9569-48D2610219D3}"/>
    <dgm:cxn modelId="{83F4CEFE-97CF-7B45-8DF4-CA47B23B4D5D}" type="presOf" srcId="{52CE8C61-2C61-5A40-8F16-E9061CA1FCD3}" destId="{05C64F7F-C66B-0F42-A2AD-9E658A58EFE8}" srcOrd="0" destOrd="0" presId="urn:microsoft.com/office/officeart/2005/8/layout/hierarchy3"/>
    <dgm:cxn modelId="{D3AA3E18-9155-034C-8DCB-B191A9C12E01}" type="presParOf" srcId="{05C64F7F-C66B-0F42-A2AD-9E658A58EFE8}" destId="{2ABA7BF6-8C5F-2F4D-9325-DEC5929AE14B}" srcOrd="0" destOrd="0" presId="urn:microsoft.com/office/officeart/2005/8/layout/hierarchy3"/>
    <dgm:cxn modelId="{921C9603-22A0-9041-A299-429540538140}" type="presParOf" srcId="{2ABA7BF6-8C5F-2F4D-9325-DEC5929AE14B}" destId="{E620D28E-05A5-094E-9947-C329B08B71D1}" srcOrd="0" destOrd="0" presId="urn:microsoft.com/office/officeart/2005/8/layout/hierarchy3"/>
    <dgm:cxn modelId="{94CA1E83-9B53-844B-95B4-2F4055C1DD70}" type="presParOf" srcId="{E620D28E-05A5-094E-9947-C329B08B71D1}" destId="{4DF0DC42-E215-5B48-954B-0C31B3579883}" srcOrd="0" destOrd="0" presId="urn:microsoft.com/office/officeart/2005/8/layout/hierarchy3"/>
    <dgm:cxn modelId="{CE152502-83D0-134F-BA7C-665E5001B9BE}" type="presParOf" srcId="{E620D28E-05A5-094E-9947-C329B08B71D1}" destId="{F9122648-5BED-4642-BA90-9B85D3D3DF7C}" srcOrd="1" destOrd="0" presId="urn:microsoft.com/office/officeart/2005/8/layout/hierarchy3"/>
    <dgm:cxn modelId="{3C615A74-C6E9-7E44-91DE-BDF00E8E120D}" type="presParOf" srcId="{2ABA7BF6-8C5F-2F4D-9325-DEC5929AE14B}" destId="{2C7C692B-50E6-8544-93AC-63C270A18F08}" srcOrd="1" destOrd="0" presId="urn:microsoft.com/office/officeart/2005/8/layout/hierarchy3"/>
    <dgm:cxn modelId="{4EAEECBF-B952-8A4B-8834-E26B81FABF6A}" type="presParOf" srcId="{2C7C692B-50E6-8544-93AC-63C270A18F08}" destId="{81D54C8D-4ACA-B944-82D1-6436B037E86B}" srcOrd="0" destOrd="0" presId="urn:microsoft.com/office/officeart/2005/8/layout/hierarchy3"/>
    <dgm:cxn modelId="{D48D82B1-B740-314B-9EAC-A080128AA1DD}" type="presParOf" srcId="{2C7C692B-50E6-8544-93AC-63C270A18F08}" destId="{58B9C577-B127-AA47-9E5E-FC35632C33DD}" srcOrd="1" destOrd="0" presId="urn:microsoft.com/office/officeart/2005/8/layout/hierarchy3"/>
    <dgm:cxn modelId="{2981CBB5-624C-0F43-9F57-71BEA1E3F1F0}" type="presParOf" srcId="{2C7C692B-50E6-8544-93AC-63C270A18F08}" destId="{8258F874-AC19-B94C-9DCA-77E4F9B3B117}" srcOrd="2" destOrd="0" presId="urn:microsoft.com/office/officeart/2005/8/layout/hierarchy3"/>
    <dgm:cxn modelId="{10EEE03E-3D2B-234D-8DEC-816EA93936E9}" type="presParOf" srcId="{2C7C692B-50E6-8544-93AC-63C270A18F08}" destId="{2DBB6203-854F-534E-85BD-F23AC0DB7D4E}" srcOrd="3" destOrd="0" presId="urn:microsoft.com/office/officeart/2005/8/layout/hierarchy3"/>
    <dgm:cxn modelId="{5945A550-BCCD-F04B-B928-DC836857BDB7}" type="presParOf" srcId="{2C7C692B-50E6-8544-93AC-63C270A18F08}" destId="{CC951315-1841-FD41-AB88-F96DD325F632}" srcOrd="4" destOrd="0" presId="urn:microsoft.com/office/officeart/2005/8/layout/hierarchy3"/>
    <dgm:cxn modelId="{2792E0CF-7DE8-8E47-8043-821BE56EE2E1}" type="presParOf" srcId="{2C7C692B-50E6-8544-93AC-63C270A18F08}" destId="{B4536F07-6348-AB46-910B-40D5DD4A9C3C}" srcOrd="5" destOrd="0" presId="urn:microsoft.com/office/officeart/2005/8/layout/hierarchy3"/>
    <dgm:cxn modelId="{91D38C80-10B5-6549-8B61-90010DC48A27}" type="presParOf" srcId="{2C7C692B-50E6-8544-93AC-63C270A18F08}" destId="{3658FDA6-26B4-3A45-9DB1-8E21F5CE05D5}" srcOrd="6" destOrd="0" presId="urn:microsoft.com/office/officeart/2005/8/layout/hierarchy3"/>
    <dgm:cxn modelId="{88EDAA0D-EA0B-DA40-A192-13EA65543456}" type="presParOf" srcId="{2C7C692B-50E6-8544-93AC-63C270A18F08}" destId="{2A322656-F4A3-ED4D-8D51-6BBC333B1051}" srcOrd="7" destOrd="0" presId="urn:microsoft.com/office/officeart/2005/8/layout/hierarchy3"/>
    <dgm:cxn modelId="{6BA0A5D5-3B88-7146-B766-CD4D5B406C15}" type="presParOf" srcId="{05C64F7F-C66B-0F42-A2AD-9E658A58EFE8}" destId="{C3E25CB4-15B3-FD4F-9285-3761290F52BF}" srcOrd="1" destOrd="0" presId="urn:microsoft.com/office/officeart/2005/8/layout/hierarchy3"/>
    <dgm:cxn modelId="{3DA4F2C1-4D14-0B4C-BA34-8453238FC5B6}" type="presParOf" srcId="{C3E25CB4-15B3-FD4F-9285-3761290F52BF}" destId="{A09C8B8E-BF6E-3042-A7CD-A690CFFEAD7D}" srcOrd="0" destOrd="0" presId="urn:microsoft.com/office/officeart/2005/8/layout/hierarchy3"/>
    <dgm:cxn modelId="{1F5F4CEB-DACA-214E-B74B-CCB0E7A2A923}" type="presParOf" srcId="{A09C8B8E-BF6E-3042-A7CD-A690CFFEAD7D}" destId="{960922C1-7007-184E-B674-DB9CB3343BD9}" srcOrd="0" destOrd="0" presId="urn:microsoft.com/office/officeart/2005/8/layout/hierarchy3"/>
    <dgm:cxn modelId="{169C4CD3-AA08-954F-A1A5-1A6EA28164F7}" type="presParOf" srcId="{A09C8B8E-BF6E-3042-A7CD-A690CFFEAD7D}" destId="{EA9D6A1B-7DF9-BD47-83B5-65C04C242C9D}" srcOrd="1" destOrd="0" presId="urn:microsoft.com/office/officeart/2005/8/layout/hierarchy3"/>
    <dgm:cxn modelId="{2F30415C-CACB-FC48-B1E8-EB5BBC35D2A9}" type="presParOf" srcId="{C3E25CB4-15B3-FD4F-9285-3761290F52BF}" destId="{9C56ECC0-FE62-FF41-84E9-5C4159A9A371}" srcOrd="1" destOrd="0" presId="urn:microsoft.com/office/officeart/2005/8/layout/hierarchy3"/>
    <dgm:cxn modelId="{57DFA3E7-FA04-5C48-BB60-1437323DAF17}" type="presParOf" srcId="{9C56ECC0-FE62-FF41-84E9-5C4159A9A371}" destId="{9D0291B0-6538-A745-8618-FF5DE9345FDA}" srcOrd="0" destOrd="0" presId="urn:microsoft.com/office/officeart/2005/8/layout/hierarchy3"/>
    <dgm:cxn modelId="{4EBD03C7-D097-4546-86E5-E0E5F1BECC32}" type="presParOf" srcId="{9C56ECC0-FE62-FF41-84E9-5C4159A9A371}" destId="{82D21BA2-F120-D14E-99A9-735DED673386}" srcOrd="1" destOrd="0" presId="urn:microsoft.com/office/officeart/2005/8/layout/hierarchy3"/>
    <dgm:cxn modelId="{2488C1C5-9662-0E40-9585-1D6661075EF9}" type="presParOf" srcId="{9C56ECC0-FE62-FF41-84E9-5C4159A9A371}" destId="{94E8798B-4F15-C84C-A586-2EB85BC8AB26}" srcOrd="2" destOrd="0" presId="urn:microsoft.com/office/officeart/2005/8/layout/hierarchy3"/>
    <dgm:cxn modelId="{8AD23F36-53A6-C249-BD10-CB855CEEC560}" type="presParOf" srcId="{9C56ECC0-FE62-FF41-84E9-5C4159A9A371}" destId="{49EF7A9C-0F0D-3F4A-B74A-7F6282C39D6D}" srcOrd="3" destOrd="0" presId="urn:microsoft.com/office/officeart/2005/8/layout/hierarchy3"/>
    <dgm:cxn modelId="{CAE91299-8F8A-F04D-BDC7-A431C75FE1C7}" type="presParOf" srcId="{9C56ECC0-FE62-FF41-84E9-5C4159A9A371}" destId="{A35C7494-4D99-D047-8393-539867A7D1CB}" srcOrd="4" destOrd="0" presId="urn:microsoft.com/office/officeart/2005/8/layout/hierarchy3"/>
    <dgm:cxn modelId="{83D3A89B-B817-634C-95FC-047C25259B11}" type="presParOf" srcId="{9C56ECC0-FE62-FF41-84E9-5C4159A9A371}" destId="{FF98E9B4-A629-534B-A18A-CFA591F3C8A1}"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668FE56-DA09-5848-8E8F-F1F7F3A9CD39}" type="doc">
      <dgm:prSet loTypeId="urn:microsoft.com/office/officeart/2005/8/layout/cycle6" loCatId="" qsTypeId="urn:microsoft.com/office/officeart/2005/8/quickstyle/simple1" qsCatId="simple" csTypeId="urn:microsoft.com/office/officeart/2005/8/colors/accent1_2" csCatId="accent1" phldr="1"/>
      <dgm:spPr/>
      <dgm:t>
        <a:bodyPr/>
        <a:lstStyle/>
        <a:p>
          <a:endParaRPr lang="en-US"/>
        </a:p>
      </dgm:t>
    </dgm:pt>
    <dgm:pt modelId="{B5AF899A-7FC3-8245-BFDF-0ADB2FACDA3A}">
      <dgm:prSet phldrT="[Text]" custT="1"/>
      <dgm:spPr>
        <a:solidFill>
          <a:schemeClr val="accent1">
            <a:lumMod val="20000"/>
            <a:lumOff val="80000"/>
          </a:schemeClr>
        </a:solidFill>
      </dgm:spPr>
      <dgm:t>
        <a:bodyPr/>
        <a:lstStyle/>
        <a:p>
          <a:r>
            <a:rPr lang="az-Latn-AZ" sz="2400" b="1" kern="1200" dirty="0">
              <a:solidFill>
                <a:schemeClr val="tx1"/>
              </a:solidFill>
              <a:latin typeface="Arial" panose="020B0604020202020204" pitchFamily="34" charset="0"/>
              <a:ea typeface="+mn-ea"/>
              <a:cs typeface="Arial" panose="020B0604020202020204" pitchFamily="34" charset="0"/>
            </a:rPr>
            <a:t>Peritonit</a:t>
          </a:r>
          <a:endParaRPr lang="en-US" sz="2400" b="1" kern="1200" dirty="0">
            <a:solidFill>
              <a:schemeClr val="tx1"/>
            </a:solidFill>
            <a:latin typeface="Arial" panose="020B0604020202020204" pitchFamily="34" charset="0"/>
            <a:ea typeface="+mn-ea"/>
            <a:cs typeface="Arial" panose="020B0604020202020204" pitchFamily="34" charset="0"/>
          </a:endParaRPr>
        </a:p>
      </dgm:t>
    </dgm:pt>
    <dgm:pt modelId="{A9E4941E-2A03-F341-B435-5384D8D28FC9}" type="parTrans" cxnId="{8A01BC0D-16ED-9A4F-9EA6-61EFCD6B0386}">
      <dgm:prSet/>
      <dgm:spPr/>
      <dgm:t>
        <a:bodyPr/>
        <a:lstStyle/>
        <a:p>
          <a:endParaRPr lang="en-US"/>
        </a:p>
      </dgm:t>
    </dgm:pt>
    <dgm:pt modelId="{C453D1D0-EB35-5541-AFD0-0FD9BE5F1CD9}" type="sibTrans" cxnId="{8A01BC0D-16ED-9A4F-9EA6-61EFCD6B0386}">
      <dgm:prSet/>
      <dgm:spPr/>
      <dgm:t>
        <a:bodyPr/>
        <a:lstStyle/>
        <a:p>
          <a:endParaRPr lang="en-US"/>
        </a:p>
      </dgm:t>
    </dgm:pt>
    <dgm:pt modelId="{87A05FF2-7CAC-7748-8630-B32F81806F89}">
      <dgm:prSet custT="1"/>
      <dgm:spPr>
        <a:solidFill>
          <a:schemeClr val="accent1">
            <a:lumMod val="20000"/>
            <a:lumOff val="80000"/>
          </a:schemeClr>
        </a:solidFill>
      </dgm:spPr>
      <dgm:t>
        <a:bodyPr/>
        <a:lstStyle/>
        <a:p>
          <a:r>
            <a:rPr lang="az-Latn-AZ" sz="2400" b="1" kern="1200" dirty="0">
              <a:solidFill>
                <a:schemeClr val="tx1"/>
              </a:solidFill>
              <a:latin typeface="Arial" panose="020B0604020202020204" pitchFamily="34" charset="0"/>
              <a:ea typeface="+mn-ea"/>
              <a:cs typeface="Arial" panose="020B0604020202020204" pitchFamily="34" charset="0"/>
            </a:rPr>
            <a:t>Abses</a:t>
          </a:r>
          <a:endParaRPr lang="ru-RU" sz="2400" b="1" kern="1200" dirty="0">
            <a:solidFill>
              <a:schemeClr val="tx1"/>
            </a:solidFill>
            <a:latin typeface="Arial" panose="020B0604020202020204" pitchFamily="34" charset="0"/>
            <a:ea typeface="+mn-ea"/>
            <a:cs typeface="Arial" panose="020B0604020202020204" pitchFamily="34" charset="0"/>
          </a:endParaRPr>
        </a:p>
      </dgm:t>
    </dgm:pt>
    <dgm:pt modelId="{3AC2FC79-23A8-9B45-91A7-358760534C93}" type="parTrans" cxnId="{93FEF81C-400E-EC45-B3F4-E886BE840D93}">
      <dgm:prSet/>
      <dgm:spPr/>
      <dgm:t>
        <a:bodyPr/>
        <a:lstStyle/>
        <a:p>
          <a:endParaRPr lang="en-US"/>
        </a:p>
      </dgm:t>
    </dgm:pt>
    <dgm:pt modelId="{862177B5-89A3-B54A-A055-E4EAB028B498}" type="sibTrans" cxnId="{93FEF81C-400E-EC45-B3F4-E886BE840D93}">
      <dgm:prSet/>
      <dgm:spPr/>
      <dgm:t>
        <a:bodyPr/>
        <a:lstStyle/>
        <a:p>
          <a:endParaRPr lang="en-US"/>
        </a:p>
      </dgm:t>
    </dgm:pt>
    <dgm:pt modelId="{1E5F5158-34D5-C64A-A83B-FCBAF60FDEBE}">
      <dgm:prSet custT="1"/>
      <dgm:spPr>
        <a:solidFill>
          <a:schemeClr val="accent1">
            <a:lumMod val="20000"/>
            <a:lumOff val="80000"/>
          </a:schemeClr>
        </a:solidFill>
      </dgm:spPr>
      <dgm:t>
        <a:bodyPr/>
        <a:lstStyle/>
        <a:p>
          <a:r>
            <a:rPr lang="az-Latn-AZ" sz="2400" b="1" kern="1200" dirty="0">
              <a:solidFill>
                <a:schemeClr val="tx1"/>
              </a:solidFill>
              <a:latin typeface="Arial" panose="020B0604020202020204" pitchFamily="34" charset="0"/>
              <a:ea typeface="+mn-ea"/>
              <a:cs typeface="Arial" panose="020B0604020202020204" pitchFamily="34" charset="0"/>
            </a:rPr>
            <a:t>Fistullar</a:t>
          </a:r>
          <a:endParaRPr lang="ru-RU" sz="2400" b="1" kern="1200" dirty="0">
            <a:solidFill>
              <a:schemeClr val="tx1"/>
            </a:solidFill>
            <a:latin typeface="Arial" panose="020B0604020202020204" pitchFamily="34" charset="0"/>
            <a:ea typeface="+mn-ea"/>
            <a:cs typeface="Arial" panose="020B0604020202020204" pitchFamily="34" charset="0"/>
          </a:endParaRPr>
        </a:p>
      </dgm:t>
    </dgm:pt>
    <dgm:pt modelId="{ED3A095E-196E-E540-8A59-DACD6ACCA8C4}" type="parTrans" cxnId="{573B2280-11B3-344E-86DE-64135CD76C77}">
      <dgm:prSet/>
      <dgm:spPr/>
      <dgm:t>
        <a:bodyPr/>
        <a:lstStyle/>
        <a:p>
          <a:endParaRPr lang="en-US"/>
        </a:p>
      </dgm:t>
    </dgm:pt>
    <dgm:pt modelId="{2BA3564A-B1F8-B045-9DC5-254EDC3831BE}" type="sibTrans" cxnId="{573B2280-11B3-344E-86DE-64135CD76C77}">
      <dgm:prSet/>
      <dgm:spPr/>
      <dgm:t>
        <a:bodyPr/>
        <a:lstStyle/>
        <a:p>
          <a:endParaRPr lang="en-US"/>
        </a:p>
      </dgm:t>
    </dgm:pt>
    <dgm:pt modelId="{AD94EEB1-C3E4-BE43-B70F-786637F78CE9}">
      <dgm:prSet custT="1"/>
      <dgm:spPr>
        <a:solidFill>
          <a:schemeClr val="accent1">
            <a:lumMod val="20000"/>
            <a:lumOff val="80000"/>
          </a:schemeClr>
        </a:solidFill>
      </dgm:spPr>
      <dgm:t>
        <a:bodyPr/>
        <a:lstStyle/>
        <a:p>
          <a:r>
            <a:rPr lang="az-Latn-AZ" sz="2400" b="1" kern="1200" dirty="0">
              <a:solidFill>
                <a:schemeClr val="tx1"/>
              </a:solidFill>
              <a:latin typeface="Arial" panose="020B0604020202020204" pitchFamily="34" charset="0"/>
              <a:ea typeface="+mn-ea"/>
              <a:cs typeface="Arial" panose="020B0604020202020204" pitchFamily="34" charset="0"/>
            </a:rPr>
            <a:t>Pankreatit</a:t>
          </a:r>
          <a:endParaRPr lang="ru-RU" sz="2400" b="1" kern="1200" dirty="0">
            <a:solidFill>
              <a:schemeClr val="tx1"/>
            </a:solidFill>
            <a:latin typeface="Arial" panose="020B0604020202020204" pitchFamily="34" charset="0"/>
            <a:ea typeface="+mn-ea"/>
            <a:cs typeface="Arial" panose="020B0604020202020204" pitchFamily="34" charset="0"/>
          </a:endParaRPr>
        </a:p>
      </dgm:t>
    </dgm:pt>
    <dgm:pt modelId="{E67B0233-B4E6-7C44-86D8-3F0B6C79B83E}" type="parTrans" cxnId="{D39B444D-714F-2241-A0F5-F1C9A7615FA6}">
      <dgm:prSet/>
      <dgm:spPr/>
      <dgm:t>
        <a:bodyPr/>
        <a:lstStyle/>
        <a:p>
          <a:endParaRPr lang="en-US"/>
        </a:p>
      </dgm:t>
    </dgm:pt>
    <dgm:pt modelId="{C64552BD-A737-A146-8E63-3F7B580E2FE6}" type="sibTrans" cxnId="{D39B444D-714F-2241-A0F5-F1C9A7615FA6}">
      <dgm:prSet/>
      <dgm:spPr/>
      <dgm:t>
        <a:bodyPr/>
        <a:lstStyle/>
        <a:p>
          <a:endParaRPr lang="en-US"/>
        </a:p>
      </dgm:t>
    </dgm:pt>
    <dgm:pt modelId="{E3CDF540-7BFE-A74B-9DD6-35A4B660CE75}">
      <dgm:prSet custT="1"/>
      <dgm:spPr>
        <a:solidFill>
          <a:schemeClr val="accent1">
            <a:lumMod val="20000"/>
            <a:lumOff val="80000"/>
          </a:schemeClr>
        </a:solidFill>
      </dgm:spPr>
      <dgm:t>
        <a:bodyPr/>
        <a:lstStyle/>
        <a:p>
          <a:r>
            <a:rPr lang="az-Latn-AZ" sz="1800" b="1" kern="1200" dirty="0">
              <a:solidFill>
                <a:schemeClr val="tx1"/>
              </a:solidFill>
              <a:latin typeface="Arial" panose="020B0604020202020204" pitchFamily="34" charset="0"/>
              <a:ea typeface="+mn-ea"/>
              <a:cs typeface="Arial" panose="020B0604020202020204" pitchFamily="34" charset="0"/>
            </a:rPr>
            <a:t>Portal vena trombozu, pilefilebit</a:t>
          </a:r>
          <a:endParaRPr lang="ru-RU" sz="1800" b="1" kern="1200" dirty="0">
            <a:solidFill>
              <a:schemeClr val="tx1"/>
            </a:solidFill>
            <a:latin typeface="Arial" panose="020B0604020202020204" pitchFamily="34" charset="0"/>
            <a:ea typeface="+mn-ea"/>
            <a:cs typeface="Arial" panose="020B0604020202020204" pitchFamily="34" charset="0"/>
          </a:endParaRPr>
        </a:p>
      </dgm:t>
    </dgm:pt>
    <dgm:pt modelId="{46244C9A-63AC-9245-8A82-0A09C92A291B}" type="parTrans" cxnId="{B932FCA4-BB54-8443-9715-B35593EF5160}">
      <dgm:prSet/>
      <dgm:spPr/>
      <dgm:t>
        <a:bodyPr/>
        <a:lstStyle/>
        <a:p>
          <a:endParaRPr lang="en-US"/>
        </a:p>
      </dgm:t>
    </dgm:pt>
    <dgm:pt modelId="{1476213F-1416-9044-97E9-0E14C935E058}" type="sibTrans" cxnId="{B932FCA4-BB54-8443-9715-B35593EF5160}">
      <dgm:prSet/>
      <dgm:spPr/>
      <dgm:t>
        <a:bodyPr/>
        <a:lstStyle/>
        <a:p>
          <a:endParaRPr lang="en-US"/>
        </a:p>
      </dgm:t>
    </dgm:pt>
    <dgm:pt modelId="{E5F37780-ACD7-3C4F-84A6-A64FD00315C8}">
      <dgm:prSet custT="1"/>
      <dgm:spPr>
        <a:solidFill>
          <a:schemeClr val="accent1">
            <a:lumMod val="20000"/>
            <a:lumOff val="80000"/>
          </a:schemeClr>
        </a:solidFill>
      </dgm:spPr>
      <dgm:t>
        <a:bodyPr/>
        <a:lstStyle/>
        <a:p>
          <a:pPr marL="0" lvl="0" indent="0" algn="ctr" defTabSz="800100">
            <a:lnSpc>
              <a:spcPct val="90000"/>
            </a:lnSpc>
            <a:spcBef>
              <a:spcPct val="0"/>
            </a:spcBef>
            <a:spcAft>
              <a:spcPct val="35000"/>
            </a:spcAft>
            <a:buNone/>
          </a:pPr>
          <a:r>
            <a:rPr lang="az-Latn-AZ" sz="2400" b="1" kern="1200" dirty="0">
              <a:solidFill>
                <a:schemeClr val="tx1"/>
              </a:solidFill>
              <a:latin typeface="Arial" panose="020B0604020202020204" pitchFamily="34" charset="0"/>
              <a:ea typeface="+mn-ea"/>
              <a:cs typeface="Arial" panose="020B0604020202020204" pitchFamily="34" charset="0"/>
            </a:rPr>
            <a:t>Letallıq - 15% </a:t>
          </a:r>
          <a:endParaRPr lang="en-US" sz="2400" b="1" kern="1200" dirty="0">
            <a:solidFill>
              <a:schemeClr val="tx1"/>
            </a:solidFill>
            <a:latin typeface="Arial" panose="020B0604020202020204" pitchFamily="34" charset="0"/>
            <a:ea typeface="+mn-ea"/>
            <a:cs typeface="Arial" panose="020B0604020202020204" pitchFamily="34" charset="0"/>
          </a:endParaRPr>
        </a:p>
      </dgm:t>
    </dgm:pt>
    <dgm:pt modelId="{F6AD1B11-CA23-0D45-819D-44C9B41878FA}" type="parTrans" cxnId="{D37B0989-311A-D744-92AA-553C6EEB9BF1}">
      <dgm:prSet/>
      <dgm:spPr/>
      <dgm:t>
        <a:bodyPr/>
        <a:lstStyle/>
        <a:p>
          <a:endParaRPr lang="en-US"/>
        </a:p>
      </dgm:t>
    </dgm:pt>
    <dgm:pt modelId="{45C6A648-7A5A-994C-BD5C-969D77DEE1E0}" type="sibTrans" cxnId="{D37B0989-311A-D744-92AA-553C6EEB9BF1}">
      <dgm:prSet/>
      <dgm:spPr/>
      <dgm:t>
        <a:bodyPr/>
        <a:lstStyle/>
        <a:p>
          <a:endParaRPr lang="en-US"/>
        </a:p>
      </dgm:t>
    </dgm:pt>
    <dgm:pt modelId="{5D203F4E-2E50-EF41-B46A-F25097AD3A69}" type="pres">
      <dgm:prSet presAssocID="{E668FE56-DA09-5848-8E8F-F1F7F3A9CD39}" presName="cycle" presStyleCnt="0">
        <dgm:presLayoutVars>
          <dgm:dir/>
          <dgm:resizeHandles val="exact"/>
        </dgm:presLayoutVars>
      </dgm:prSet>
      <dgm:spPr/>
    </dgm:pt>
    <dgm:pt modelId="{4F91BC5E-128F-EC4E-AE3D-E02326BC6A27}" type="pres">
      <dgm:prSet presAssocID="{B5AF899A-7FC3-8245-BFDF-0ADB2FACDA3A}" presName="node" presStyleLbl="node1" presStyleIdx="0" presStyleCnt="6" custScaleX="189700" custScaleY="69373">
        <dgm:presLayoutVars>
          <dgm:bulletEnabled val="1"/>
        </dgm:presLayoutVars>
      </dgm:prSet>
      <dgm:spPr/>
    </dgm:pt>
    <dgm:pt modelId="{3B514DDF-7255-9E45-8CDF-958355E030F7}" type="pres">
      <dgm:prSet presAssocID="{B5AF899A-7FC3-8245-BFDF-0ADB2FACDA3A}" presName="spNode" presStyleCnt="0"/>
      <dgm:spPr/>
    </dgm:pt>
    <dgm:pt modelId="{02552F37-A216-F345-9953-C87A6C457B64}" type="pres">
      <dgm:prSet presAssocID="{C453D1D0-EB35-5541-AFD0-0FD9BE5F1CD9}" presName="sibTrans" presStyleLbl="sibTrans1D1" presStyleIdx="0" presStyleCnt="6"/>
      <dgm:spPr/>
    </dgm:pt>
    <dgm:pt modelId="{A8A09907-93B7-864C-A137-281B9D2B0001}" type="pres">
      <dgm:prSet presAssocID="{87A05FF2-7CAC-7748-8630-B32F81806F89}" presName="node" presStyleLbl="node1" presStyleIdx="1" presStyleCnt="6" custScaleX="189700" custScaleY="69373" custRadScaleRad="97265" custRadScaleInc="21839">
        <dgm:presLayoutVars>
          <dgm:bulletEnabled val="1"/>
        </dgm:presLayoutVars>
      </dgm:prSet>
      <dgm:spPr/>
    </dgm:pt>
    <dgm:pt modelId="{CD553BF2-9DA3-8D4B-AD45-4C44E2EC311B}" type="pres">
      <dgm:prSet presAssocID="{87A05FF2-7CAC-7748-8630-B32F81806F89}" presName="spNode" presStyleCnt="0"/>
      <dgm:spPr/>
    </dgm:pt>
    <dgm:pt modelId="{055022F9-B4DD-CD4F-A264-EEFEB6B87D70}" type="pres">
      <dgm:prSet presAssocID="{862177B5-89A3-B54A-A055-E4EAB028B498}" presName="sibTrans" presStyleLbl="sibTrans1D1" presStyleIdx="1" presStyleCnt="6"/>
      <dgm:spPr/>
    </dgm:pt>
    <dgm:pt modelId="{F89F6B3B-6199-3945-9667-763AB766663F}" type="pres">
      <dgm:prSet presAssocID="{1E5F5158-34D5-C64A-A83B-FCBAF60FDEBE}" presName="node" presStyleLbl="node1" presStyleIdx="2" presStyleCnt="6" custScaleX="189700" custScaleY="69373" custRadScaleRad="94744" custRadScaleInc="-22486">
        <dgm:presLayoutVars>
          <dgm:bulletEnabled val="1"/>
        </dgm:presLayoutVars>
      </dgm:prSet>
      <dgm:spPr/>
    </dgm:pt>
    <dgm:pt modelId="{1C26F056-C461-5A40-AC4A-E956B7804047}" type="pres">
      <dgm:prSet presAssocID="{1E5F5158-34D5-C64A-A83B-FCBAF60FDEBE}" presName="spNode" presStyleCnt="0"/>
      <dgm:spPr/>
    </dgm:pt>
    <dgm:pt modelId="{37848225-E6AC-C24E-9A00-70D25E1A5B76}" type="pres">
      <dgm:prSet presAssocID="{2BA3564A-B1F8-B045-9DC5-254EDC3831BE}" presName="sibTrans" presStyleLbl="sibTrans1D1" presStyleIdx="2" presStyleCnt="6"/>
      <dgm:spPr/>
    </dgm:pt>
    <dgm:pt modelId="{51A2FCBC-F08F-174B-83BC-6CF82BDDFA5F}" type="pres">
      <dgm:prSet presAssocID="{AD94EEB1-C3E4-BE43-B70F-786637F78CE9}" presName="node" presStyleLbl="node1" presStyleIdx="3" presStyleCnt="6" custScaleX="189700" custScaleY="69373">
        <dgm:presLayoutVars>
          <dgm:bulletEnabled val="1"/>
        </dgm:presLayoutVars>
      </dgm:prSet>
      <dgm:spPr/>
    </dgm:pt>
    <dgm:pt modelId="{95ADDC60-D3AB-1D4C-971E-71885EC92EFC}" type="pres">
      <dgm:prSet presAssocID="{AD94EEB1-C3E4-BE43-B70F-786637F78CE9}" presName="spNode" presStyleCnt="0"/>
      <dgm:spPr/>
    </dgm:pt>
    <dgm:pt modelId="{995AEB34-C0B9-2B4D-8570-6E7DDDEA0553}" type="pres">
      <dgm:prSet presAssocID="{C64552BD-A737-A146-8E63-3F7B580E2FE6}" presName="sibTrans" presStyleLbl="sibTrans1D1" presStyleIdx="3" presStyleCnt="6"/>
      <dgm:spPr/>
    </dgm:pt>
    <dgm:pt modelId="{706B9C5F-81BA-3E4D-8C74-DDD3A7198BBE}" type="pres">
      <dgm:prSet presAssocID="{E3CDF540-7BFE-A74B-9DD6-35A4B660CE75}" presName="node" presStyleLbl="node1" presStyleIdx="4" presStyleCnt="6" custScaleX="189700" custScaleY="69373" custRadScaleRad="96716" custRadScaleInc="25267">
        <dgm:presLayoutVars>
          <dgm:bulletEnabled val="1"/>
        </dgm:presLayoutVars>
      </dgm:prSet>
      <dgm:spPr/>
    </dgm:pt>
    <dgm:pt modelId="{FEAE357E-7062-B14D-80E6-D0646AB85248}" type="pres">
      <dgm:prSet presAssocID="{E3CDF540-7BFE-A74B-9DD6-35A4B660CE75}" presName="spNode" presStyleCnt="0"/>
      <dgm:spPr/>
    </dgm:pt>
    <dgm:pt modelId="{EDAEA15F-B210-194C-8F26-E7AB4227021B}" type="pres">
      <dgm:prSet presAssocID="{1476213F-1416-9044-97E9-0E14C935E058}" presName="sibTrans" presStyleLbl="sibTrans1D1" presStyleIdx="4" presStyleCnt="6"/>
      <dgm:spPr/>
    </dgm:pt>
    <dgm:pt modelId="{81209B82-3549-C443-9138-25DE7AB7A5CF}" type="pres">
      <dgm:prSet presAssocID="{E5F37780-ACD7-3C4F-84A6-A64FD00315C8}" presName="node" presStyleLbl="node1" presStyleIdx="5" presStyleCnt="6" custScaleX="189700" custScaleY="69373" custRadScaleRad="95303" custRadScaleInc="-19003">
        <dgm:presLayoutVars>
          <dgm:bulletEnabled val="1"/>
        </dgm:presLayoutVars>
      </dgm:prSet>
      <dgm:spPr/>
    </dgm:pt>
    <dgm:pt modelId="{863663AC-9CAD-0B45-A5F0-6F199E4E1AF3}" type="pres">
      <dgm:prSet presAssocID="{E5F37780-ACD7-3C4F-84A6-A64FD00315C8}" presName="spNode" presStyleCnt="0"/>
      <dgm:spPr/>
    </dgm:pt>
    <dgm:pt modelId="{20F143F5-A0B5-C140-92A4-6AA0ED40D9CB}" type="pres">
      <dgm:prSet presAssocID="{45C6A648-7A5A-994C-BD5C-969D77DEE1E0}" presName="sibTrans" presStyleLbl="sibTrans1D1" presStyleIdx="5" presStyleCnt="6"/>
      <dgm:spPr/>
    </dgm:pt>
  </dgm:ptLst>
  <dgm:cxnLst>
    <dgm:cxn modelId="{8A01BC0D-16ED-9A4F-9EA6-61EFCD6B0386}" srcId="{E668FE56-DA09-5848-8E8F-F1F7F3A9CD39}" destId="{B5AF899A-7FC3-8245-BFDF-0ADB2FACDA3A}" srcOrd="0" destOrd="0" parTransId="{A9E4941E-2A03-F341-B435-5384D8D28FC9}" sibTransId="{C453D1D0-EB35-5541-AFD0-0FD9BE5F1CD9}"/>
    <dgm:cxn modelId="{93FEF81C-400E-EC45-B3F4-E886BE840D93}" srcId="{E668FE56-DA09-5848-8E8F-F1F7F3A9CD39}" destId="{87A05FF2-7CAC-7748-8630-B32F81806F89}" srcOrd="1" destOrd="0" parTransId="{3AC2FC79-23A8-9B45-91A7-358760534C93}" sibTransId="{862177B5-89A3-B54A-A055-E4EAB028B498}"/>
    <dgm:cxn modelId="{ECBCF130-DB41-FA42-A0F1-50118D0E04CB}" type="presOf" srcId="{45C6A648-7A5A-994C-BD5C-969D77DEE1E0}" destId="{20F143F5-A0B5-C140-92A4-6AA0ED40D9CB}" srcOrd="0" destOrd="0" presId="urn:microsoft.com/office/officeart/2005/8/layout/cycle6"/>
    <dgm:cxn modelId="{27F6FF5C-EE38-0A42-BE94-07FFE001288D}" type="presOf" srcId="{E5F37780-ACD7-3C4F-84A6-A64FD00315C8}" destId="{81209B82-3549-C443-9138-25DE7AB7A5CF}" srcOrd="0" destOrd="0" presId="urn:microsoft.com/office/officeart/2005/8/layout/cycle6"/>
    <dgm:cxn modelId="{A73E2847-9A41-3943-94C2-0505564C9E17}" type="presOf" srcId="{1476213F-1416-9044-97E9-0E14C935E058}" destId="{EDAEA15F-B210-194C-8F26-E7AB4227021B}" srcOrd="0" destOrd="0" presId="urn:microsoft.com/office/officeart/2005/8/layout/cycle6"/>
    <dgm:cxn modelId="{D39B444D-714F-2241-A0F5-F1C9A7615FA6}" srcId="{E668FE56-DA09-5848-8E8F-F1F7F3A9CD39}" destId="{AD94EEB1-C3E4-BE43-B70F-786637F78CE9}" srcOrd="3" destOrd="0" parTransId="{E67B0233-B4E6-7C44-86D8-3F0B6C79B83E}" sibTransId="{C64552BD-A737-A146-8E63-3F7B580E2FE6}"/>
    <dgm:cxn modelId="{8EEF4B4D-9E73-BD49-8188-8797C521DC79}" type="presOf" srcId="{862177B5-89A3-B54A-A055-E4EAB028B498}" destId="{055022F9-B4DD-CD4F-A264-EEFEB6B87D70}" srcOrd="0" destOrd="0" presId="urn:microsoft.com/office/officeart/2005/8/layout/cycle6"/>
    <dgm:cxn modelId="{573B2280-11B3-344E-86DE-64135CD76C77}" srcId="{E668FE56-DA09-5848-8E8F-F1F7F3A9CD39}" destId="{1E5F5158-34D5-C64A-A83B-FCBAF60FDEBE}" srcOrd="2" destOrd="0" parTransId="{ED3A095E-196E-E540-8A59-DACD6ACCA8C4}" sibTransId="{2BA3564A-B1F8-B045-9DC5-254EDC3831BE}"/>
    <dgm:cxn modelId="{D37B0989-311A-D744-92AA-553C6EEB9BF1}" srcId="{E668FE56-DA09-5848-8E8F-F1F7F3A9CD39}" destId="{E5F37780-ACD7-3C4F-84A6-A64FD00315C8}" srcOrd="5" destOrd="0" parTransId="{F6AD1B11-CA23-0D45-819D-44C9B41878FA}" sibTransId="{45C6A648-7A5A-994C-BD5C-969D77DEE1E0}"/>
    <dgm:cxn modelId="{4E83A88D-A8F3-AC46-A85D-653DE6E032F9}" type="presOf" srcId="{2BA3564A-B1F8-B045-9DC5-254EDC3831BE}" destId="{37848225-E6AC-C24E-9A00-70D25E1A5B76}" srcOrd="0" destOrd="0" presId="urn:microsoft.com/office/officeart/2005/8/layout/cycle6"/>
    <dgm:cxn modelId="{F8A3F68E-45A1-424B-B613-4D9789996FE3}" type="presOf" srcId="{E3CDF540-7BFE-A74B-9DD6-35A4B660CE75}" destId="{706B9C5F-81BA-3E4D-8C74-DDD3A7198BBE}" srcOrd="0" destOrd="0" presId="urn:microsoft.com/office/officeart/2005/8/layout/cycle6"/>
    <dgm:cxn modelId="{27124795-EA26-1F49-BED0-98CC4602CD32}" type="presOf" srcId="{B5AF899A-7FC3-8245-BFDF-0ADB2FACDA3A}" destId="{4F91BC5E-128F-EC4E-AE3D-E02326BC6A27}" srcOrd="0" destOrd="0" presId="urn:microsoft.com/office/officeart/2005/8/layout/cycle6"/>
    <dgm:cxn modelId="{53884797-B909-8744-A865-F5E98E87527C}" type="presOf" srcId="{C64552BD-A737-A146-8E63-3F7B580E2FE6}" destId="{995AEB34-C0B9-2B4D-8570-6E7DDDEA0553}" srcOrd="0" destOrd="0" presId="urn:microsoft.com/office/officeart/2005/8/layout/cycle6"/>
    <dgm:cxn modelId="{1CFF5D9D-E7E2-BB4B-A713-8F5BDCA5E430}" type="presOf" srcId="{C453D1D0-EB35-5541-AFD0-0FD9BE5F1CD9}" destId="{02552F37-A216-F345-9953-C87A6C457B64}" srcOrd="0" destOrd="0" presId="urn:microsoft.com/office/officeart/2005/8/layout/cycle6"/>
    <dgm:cxn modelId="{2CCA0F9F-3A69-3947-A1D7-F964204D8503}" type="presOf" srcId="{87A05FF2-7CAC-7748-8630-B32F81806F89}" destId="{A8A09907-93B7-864C-A137-281B9D2B0001}" srcOrd="0" destOrd="0" presId="urn:microsoft.com/office/officeart/2005/8/layout/cycle6"/>
    <dgm:cxn modelId="{B932FCA4-BB54-8443-9715-B35593EF5160}" srcId="{E668FE56-DA09-5848-8E8F-F1F7F3A9CD39}" destId="{E3CDF540-7BFE-A74B-9DD6-35A4B660CE75}" srcOrd="4" destOrd="0" parTransId="{46244C9A-63AC-9245-8A82-0A09C92A291B}" sibTransId="{1476213F-1416-9044-97E9-0E14C935E058}"/>
    <dgm:cxn modelId="{A1771BC7-DB5E-2D4A-99C1-9069B770A81C}" type="presOf" srcId="{1E5F5158-34D5-C64A-A83B-FCBAF60FDEBE}" destId="{F89F6B3B-6199-3945-9667-763AB766663F}" srcOrd="0" destOrd="0" presId="urn:microsoft.com/office/officeart/2005/8/layout/cycle6"/>
    <dgm:cxn modelId="{247E50CB-8436-2C4D-9E5D-ED50F947D258}" type="presOf" srcId="{AD94EEB1-C3E4-BE43-B70F-786637F78CE9}" destId="{51A2FCBC-F08F-174B-83BC-6CF82BDDFA5F}" srcOrd="0" destOrd="0" presId="urn:microsoft.com/office/officeart/2005/8/layout/cycle6"/>
    <dgm:cxn modelId="{761535CE-AA38-7B4B-9E71-6316759D5585}" type="presOf" srcId="{E668FE56-DA09-5848-8E8F-F1F7F3A9CD39}" destId="{5D203F4E-2E50-EF41-B46A-F25097AD3A69}" srcOrd="0" destOrd="0" presId="urn:microsoft.com/office/officeart/2005/8/layout/cycle6"/>
    <dgm:cxn modelId="{FB4D3D6A-D167-3144-9D78-8A59D0B5C89D}" type="presParOf" srcId="{5D203F4E-2E50-EF41-B46A-F25097AD3A69}" destId="{4F91BC5E-128F-EC4E-AE3D-E02326BC6A27}" srcOrd="0" destOrd="0" presId="urn:microsoft.com/office/officeart/2005/8/layout/cycle6"/>
    <dgm:cxn modelId="{240BA463-9926-314A-BD20-908A47AA80F9}" type="presParOf" srcId="{5D203F4E-2E50-EF41-B46A-F25097AD3A69}" destId="{3B514DDF-7255-9E45-8CDF-958355E030F7}" srcOrd="1" destOrd="0" presId="urn:microsoft.com/office/officeart/2005/8/layout/cycle6"/>
    <dgm:cxn modelId="{4C982CB2-560F-3649-816F-1256D14B5ECC}" type="presParOf" srcId="{5D203F4E-2E50-EF41-B46A-F25097AD3A69}" destId="{02552F37-A216-F345-9953-C87A6C457B64}" srcOrd="2" destOrd="0" presId="urn:microsoft.com/office/officeart/2005/8/layout/cycle6"/>
    <dgm:cxn modelId="{D888B720-081F-844C-821C-D77A08C715FD}" type="presParOf" srcId="{5D203F4E-2E50-EF41-B46A-F25097AD3A69}" destId="{A8A09907-93B7-864C-A137-281B9D2B0001}" srcOrd="3" destOrd="0" presId="urn:microsoft.com/office/officeart/2005/8/layout/cycle6"/>
    <dgm:cxn modelId="{850C2B92-EE30-1B4F-B96E-A80AFA91AEA0}" type="presParOf" srcId="{5D203F4E-2E50-EF41-B46A-F25097AD3A69}" destId="{CD553BF2-9DA3-8D4B-AD45-4C44E2EC311B}" srcOrd="4" destOrd="0" presId="urn:microsoft.com/office/officeart/2005/8/layout/cycle6"/>
    <dgm:cxn modelId="{9732AE8D-7BE2-A640-B9D8-D7897E0B693A}" type="presParOf" srcId="{5D203F4E-2E50-EF41-B46A-F25097AD3A69}" destId="{055022F9-B4DD-CD4F-A264-EEFEB6B87D70}" srcOrd="5" destOrd="0" presId="urn:microsoft.com/office/officeart/2005/8/layout/cycle6"/>
    <dgm:cxn modelId="{5C43F237-D5DE-B14F-9EBB-59575117748C}" type="presParOf" srcId="{5D203F4E-2E50-EF41-B46A-F25097AD3A69}" destId="{F89F6B3B-6199-3945-9667-763AB766663F}" srcOrd="6" destOrd="0" presId="urn:microsoft.com/office/officeart/2005/8/layout/cycle6"/>
    <dgm:cxn modelId="{BA04F192-4463-9442-ACC5-AEE2D418B0D2}" type="presParOf" srcId="{5D203F4E-2E50-EF41-B46A-F25097AD3A69}" destId="{1C26F056-C461-5A40-AC4A-E956B7804047}" srcOrd="7" destOrd="0" presId="urn:microsoft.com/office/officeart/2005/8/layout/cycle6"/>
    <dgm:cxn modelId="{D30279C9-C400-3E46-B5EC-53A71BEB9AFA}" type="presParOf" srcId="{5D203F4E-2E50-EF41-B46A-F25097AD3A69}" destId="{37848225-E6AC-C24E-9A00-70D25E1A5B76}" srcOrd="8" destOrd="0" presId="urn:microsoft.com/office/officeart/2005/8/layout/cycle6"/>
    <dgm:cxn modelId="{18A60A79-B4D1-A24C-B5D1-FFD83B7CB96C}" type="presParOf" srcId="{5D203F4E-2E50-EF41-B46A-F25097AD3A69}" destId="{51A2FCBC-F08F-174B-83BC-6CF82BDDFA5F}" srcOrd="9" destOrd="0" presId="urn:microsoft.com/office/officeart/2005/8/layout/cycle6"/>
    <dgm:cxn modelId="{942C888B-559F-BD46-AE94-194F6AFE2597}" type="presParOf" srcId="{5D203F4E-2E50-EF41-B46A-F25097AD3A69}" destId="{95ADDC60-D3AB-1D4C-971E-71885EC92EFC}" srcOrd="10" destOrd="0" presId="urn:microsoft.com/office/officeart/2005/8/layout/cycle6"/>
    <dgm:cxn modelId="{4838AAD8-8944-5049-B317-B1E5979D11C6}" type="presParOf" srcId="{5D203F4E-2E50-EF41-B46A-F25097AD3A69}" destId="{995AEB34-C0B9-2B4D-8570-6E7DDDEA0553}" srcOrd="11" destOrd="0" presId="urn:microsoft.com/office/officeart/2005/8/layout/cycle6"/>
    <dgm:cxn modelId="{DB82FF07-C30A-B048-8154-16C96C2CE49E}" type="presParOf" srcId="{5D203F4E-2E50-EF41-B46A-F25097AD3A69}" destId="{706B9C5F-81BA-3E4D-8C74-DDD3A7198BBE}" srcOrd="12" destOrd="0" presId="urn:microsoft.com/office/officeart/2005/8/layout/cycle6"/>
    <dgm:cxn modelId="{5A959253-CEEC-2A4A-9F08-8191A9B7DF77}" type="presParOf" srcId="{5D203F4E-2E50-EF41-B46A-F25097AD3A69}" destId="{FEAE357E-7062-B14D-80E6-D0646AB85248}" srcOrd="13" destOrd="0" presId="urn:microsoft.com/office/officeart/2005/8/layout/cycle6"/>
    <dgm:cxn modelId="{D5554117-937F-8E4E-8182-7CEAA72065F5}" type="presParOf" srcId="{5D203F4E-2E50-EF41-B46A-F25097AD3A69}" destId="{EDAEA15F-B210-194C-8F26-E7AB4227021B}" srcOrd="14" destOrd="0" presId="urn:microsoft.com/office/officeart/2005/8/layout/cycle6"/>
    <dgm:cxn modelId="{007EEC01-F685-1D49-9B41-02CD737722D6}" type="presParOf" srcId="{5D203F4E-2E50-EF41-B46A-F25097AD3A69}" destId="{81209B82-3549-C443-9138-25DE7AB7A5CF}" srcOrd="15" destOrd="0" presId="urn:microsoft.com/office/officeart/2005/8/layout/cycle6"/>
    <dgm:cxn modelId="{21D7BB81-3969-8748-B187-A36798C1DE42}" type="presParOf" srcId="{5D203F4E-2E50-EF41-B46A-F25097AD3A69}" destId="{863663AC-9CAD-0B45-A5F0-6F199E4E1AF3}" srcOrd="16" destOrd="0" presId="urn:microsoft.com/office/officeart/2005/8/layout/cycle6"/>
    <dgm:cxn modelId="{449979C1-6C35-BB4B-BC65-0A78648D8E53}" type="presParOf" srcId="{5D203F4E-2E50-EF41-B46A-F25097AD3A69}" destId="{20F143F5-A0B5-C140-92A4-6AA0ED40D9CB}" srcOrd="17"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4A8B07F-AB31-0E45-B0CF-CFD43AB93CAE}" type="doc">
      <dgm:prSet loTypeId="urn:microsoft.com/office/officeart/2005/8/layout/arrow2" loCatId="" qsTypeId="urn:microsoft.com/office/officeart/2005/8/quickstyle/simple1" qsCatId="simple" csTypeId="urn:microsoft.com/office/officeart/2005/8/colors/accent1_2" csCatId="accent1" phldr="1"/>
      <dgm:spPr/>
    </dgm:pt>
    <dgm:pt modelId="{DE2EA3D4-8D96-9C4C-BDEB-4C28DFE3F578}">
      <dgm:prSet phldrT="[Text]" custT="1"/>
      <dgm:spPr/>
      <dgm:t>
        <a:bodyPr/>
        <a:lstStyle/>
        <a:p>
          <a:r>
            <a:rPr lang="en-US" sz="1800" b="1" kern="1200" dirty="0" err="1">
              <a:solidFill>
                <a:schemeClr val="tx1"/>
              </a:solidFill>
              <a:latin typeface="Arial" panose="020B0604020202020204" pitchFamily="34" charset="0"/>
              <a:ea typeface="+mn-ea"/>
              <a:cs typeface="Arial" panose="020B0604020202020204" pitchFamily="34" charset="0"/>
            </a:rPr>
            <a:t>fibrotik</a:t>
          </a:r>
          <a:r>
            <a:rPr lang="en-US" sz="1800" b="1" kern="1200" dirty="0">
              <a:solidFill>
                <a:schemeClr val="tx1"/>
              </a:solidFill>
              <a:latin typeface="Arial" panose="020B0604020202020204" pitchFamily="34" charset="0"/>
              <a:ea typeface="+mn-ea"/>
              <a:cs typeface="Arial" panose="020B0604020202020204" pitchFamily="34" charset="0"/>
            </a:rPr>
            <a:t> </a:t>
          </a:r>
          <a:r>
            <a:rPr lang="en-US" sz="1800" b="1" kern="1200" dirty="0" err="1">
              <a:solidFill>
                <a:schemeClr val="tx1"/>
              </a:solidFill>
              <a:latin typeface="Arial" panose="020B0604020202020204" pitchFamily="34" charset="0"/>
              <a:ea typeface="+mn-ea"/>
              <a:cs typeface="Arial" panose="020B0604020202020204" pitchFamily="34" charset="0"/>
            </a:rPr>
            <a:t>daralma</a:t>
          </a:r>
          <a:r>
            <a:rPr lang="en-US" sz="1800" b="1" kern="1200" dirty="0">
              <a:solidFill>
                <a:schemeClr val="tx1"/>
              </a:solidFill>
              <a:latin typeface="Arial" panose="020B0604020202020204" pitchFamily="34" charset="0"/>
              <a:ea typeface="+mn-ea"/>
              <a:cs typeface="Arial" panose="020B0604020202020204" pitchFamily="34" charset="0"/>
            </a:rPr>
            <a:t> </a:t>
          </a:r>
          <a:r>
            <a:rPr lang="en-US" sz="1800" b="1" kern="1200" dirty="0" err="1">
              <a:solidFill>
                <a:schemeClr val="tx1"/>
              </a:solidFill>
              <a:latin typeface="Arial" panose="020B0604020202020204" pitchFamily="34" charset="0"/>
              <a:ea typeface="+mn-ea"/>
              <a:cs typeface="Arial" panose="020B0604020202020204" pitchFamily="34" charset="0"/>
            </a:rPr>
            <a:t>və</a:t>
          </a:r>
          <a:r>
            <a:rPr lang="en-US" sz="1800" b="1" kern="1200" dirty="0">
              <a:solidFill>
                <a:schemeClr val="tx1"/>
              </a:solidFill>
              <a:latin typeface="Arial" panose="020B0604020202020204" pitchFamily="34" charset="0"/>
              <a:ea typeface="+mn-ea"/>
              <a:cs typeface="Arial" panose="020B0604020202020204" pitchFamily="34" charset="0"/>
            </a:rPr>
            <a:t> </a:t>
          </a:r>
          <a:r>
            <a:rPr lang="en-US" sz="1800" b="1" kern="1200" dirty="0" err="1">
              <a:solidFill>
                <a:schemeClr val="tx1"/>
              </a:solidFill>
              <a:latin typeface="Arial" panose="020B0604020202020204" pitchFamily="34" charset="0"/>
              <a:ea typeface="+mn-ea"/>
              <a:cs typeface="Arial" panose="020B0604020202020204" pitchFamily="34" charset="0"/>
            </a:rPr>
            <a:t>deformasiya</a:t>
          </a:r>
          <a:endParaRPr lang="en-US" sz="1800" b="1" kern="1200" dirty="0">
            <a:solidFill>
              <a:schemeClr val="tx1"/>
            </a:solidFill>
            <a:latin typeface="Arial" panose="020B0604020202020204" pitchFamily="34" charset="0"/>
            <a:ea typeface="+mn-ea"/>
            <a:cs typeface="Arial" panose="020B0604020202020204" pitchFamily="34" charset="0"/>
          </a:endParaRPr>
        </a:p>
      </dgm:t>
    </dgm:pt>
    <dgm:pt modelId="{EB0C086F-6DE7-AF48-9822-612775A323CA}" type="parTrans" cxnId="{7708E1B4-197F-4646-89E9-B72A041AAFDC}">
      <dgm:prSet/>
      <dgm:spPr/>
      <dgm:t>
        <a:bodyPr/>
        <a:lstStyle/>
        <a:p>
          <a:endParaRPr lang="en-US"/>
        </a:p>
      </dgm:t>
    </dgm:pt>
    <dgm:pt modelId="{C501DD6F-F5B4-4B45-9942-41F78B9A95D3}" type="sibTrans" cxnId="{7708E1B4-197F-4646-89E9-B72A041AAFDC}">
      <dgm:prSet/>
      <dgm:spPr/>
      <dgm:t>
        <a:bodyPr/>
        <a:lstStyle/>
        <a:p>
          <a:endParaRPr lang="en-US"/>
        </a:p>
      </dgm:t>
    </dgm:pt>
    <dgm:pt modelId="{AA9FFF1D-BA4A-6E4F-AD1C-C694BA03E38B}">
      <dgm:prSet phldrT="[Text]" custT="1"/>
      <dgm:spPr/>
      <dgm:t>
        <a:bodyPr/>
        <a:lstStyle/>
        <a:p>
          <a:pPr marL="0" lvl="0" indent="0" algn="l" defTabSz="889000">
            <a:lnSpc>
              <a:spcPct val="90000"/>
            </a:lnSpc>
            <a:spcBef>
              <a:spcPct val="0"/>
            </a:spcBef>
            <a:spcAft>
              <a:spcPct val="35000"/>
            </a:spcAft>
            <a:buNone/>
          </a:pPr>
          <a:r>
            <a:rPr lang="en-US" sz="1800" b="1" kern="1200" dirty="0" err="1">
              <a:solidFill>
                <a:schemeClr val="tx1"/>
              </a:solidFill>
              <a:latin typeface="Arial" panose="020B0604020202020204" pitchFamily="34" charset="0"/>
              <a:ea typeface="+mn-ea"/>
              <a:cs typeface="Arial" panose="020B0604020202020204" pitchFamily="34" charset="0"/>
            </a:rPr>
            <a:t>çapıq</a:t>
          </a:r>
          <a:r>
            <a:rPr lang="en-US" sz="1800" b="1" kern="1200" dirty="0">
              <a:solidFill>
                <a:schemeClr val="tx1"/>
              </a:solidFill>
              <a:latin typeface="Arial" panose="020B0604020202020204" pitchFamily="34" charset="0"/>
              <a:ea typeface="+mn-ea"/>
              <a:cs typeface="Arial" panose="020B0604020202020204" pitchFamily="34" charset="0"/>
            </a:rPr>
            <a:t> </a:t>
          </a:r>
          <a:r>
            <a:rPr lang="en-US" sz="1800" b="1" kern="1200" dirty="0" err="1">
              <a:solidFill>
                <a:schemeClr val="tx1"/>
              </a:solidFill>
              <a:latin typeface="Arial" panose="020B0604020202020204" pitchFamily="34" charset="0"/>
              <a:ea typeface="+mn-ea"/>
              <a:cs typeface="Arial" panose="020B0604020202020204" pitchFamily="34" charset="0"/>
            </a:rPr>
            <a:t>və</a:t>
          </a:r>
          <a:r>
            <a:rPr lang="en-US" sz="1800" b="1" kern="1200" dirty="0">
              <a:solidFill>
                <a:schemeClr val="tx1"/>
              </a:solidFill>
              <a:latin typeface="Arial" panose="020B0604020202020204" pitchFamily="34" charset="0"/>
              <a:ea typeface="+mn-ea"/>
              <a:cs typeface="Arial" panose="020B0604020202020204" pitchFamily="34" charset="0"/>
            </a:rPr>
            <a:t> </a:t>
          </a:r>
          <a:r>
            <a:rPr lang="en-US" sz="1800" b="1" kern="1200" dirty="0" err="1">
              <a:solidFill>
                <a:schemeClr val="tx1"/>
              </a:solidFill>
              <a:latin typeface="Arial" panose="020B0604020202020204" pitchFamily="34" charset="0"/>
              <a:ea typeface="+mn-ea"/>
              <a:cs typeface="Arial" panose="020B0604020202020204" pitchFamily="34" charset="0"/>
            </a:rPr>
            <a:t>ya</a:t>
          </a:r>
          <a:r>
            <a:rPr lang="en-US" sz="1800" b="1" kern="1200" dirty="0">
              <a:solidFill>
                <a:schemeClr val="tx1"/>
              </a:solidFill>
              <a:latin typeface="Arial" panose="020B0604020202020204" pitchFamily="34" charset="0"/>
              <a:ea typeface="+mn-ea"/>
              <a:cs typeface="Arial" panose="020B0604020202020204" pitchFamily="34" charset="0"/>
            </a:rPr>
            <a:t> </a:t>
          </a:r>
          <a:r>
            <a:rPr lang="en-US" sz="1800" b="1" kern="1200" dirty="0" err="1">
              <a:solidFill>
                <a:schemeClr val="tx1"/>
              </a:solidFill>
              <a:latin typeface="Arial" panose="020B0604020202020204" pitchFamily="34" charset="0"/>
              <a:ea typeface="+mn-ea"/>
              <a:cs typeface="Arial" panose="020B0604020202020204" pitchFamily="34" charset="0"/>
            </a:rPr>
            <a:t>xora</a:t>
          </a:r>
          <a:r>
            <a:rPr lang="en-US" sz="1800" b="1" kern="1200" dirty="0">
              <a:solidFill>
                <a:schemeClr val="tx1"/>
              </a:solidFill>
              <a:latin typeface="Arial" panose="020B0604020202020204" pitchFamily="34" charset="0"/>
              <a:ea typeface="+mn-ea"/>
              <a:cs typeface="Arial" panose="020B0604020202020204" pitchFamily="34" charset="0"/>
            </a:rPr>
            <a:t> </a:t>
          </a:r>
          <a:r>
            <a:rPr lang="en-US" sz="1800" b="1" kern="1200" dirty="0" err="1">
              <a:solidFill>
                <a:schemeClr val="tx1"/>
              </a:solidFill>
              <a:latin typeface="Arial" panose="020B0604020202020204" pitchFamily="34" charset="0"/>
              <a:ea typeface="+mn-ea"/>
              <a:cs typeface="Arial" panose="020B0604020202020204" pitchFamily="34" charset="0"/>
            </a:rPr>
            <a:t>ətrafında</a:t>
          </a:r>
          <a:r>
            <a:rPr lang="en-US" sz="1800" b="1" kern="1200" dirty="0">
              <a:solidFill>
                <a:schemeClr val="tx1"/>
              </a:solidFill>
              <a:latin typeface="Arial" panose="020B0604020202020204" pitchFamily="34" charset="0"/>
              <a:ea typeface="+mn-ea"/>
              <a:cs typeface="Arial" panose="020B0604020202020204" pitchFamily="34" charset="0"/>
            </a:rPr>
            <a:t> </a:t>
          </a:r>
          <a:r>
            <a:rPr lang="en-US" sz="1800" b="1" kern="1200" dirty="0" err="1">
              <a:solidFill>
                <a:schemeClr val="tx1"/>
              </a:solidFill>
              <a:latin typeface="Arial" panose="020B0604020202020204" pitchFamily="34" charset="0"/>
              <a:ea typeface="+mn-ea"/>
              <a:cs typeface="Arial" panose="020B0604020202020204" pitchFamily="34" charset="0"/>
            </a:rPr>
            <a:t>iltihab</a:t>
          </a:r>
          <a:r>
            <a:rPr lang="en-US" sz="1800" b="1" kern="1200" dirty="0">
              <a:solidFill>
                <a:schemeClr val="tx1"/>
              </a:solidFill>
              <a:latin typeface="Arial" panose="020B0604020202020204" pitchFamily="34" charset="0"/>
              <a:ea typeface="+mn-ea"/>
              <a:cs typeface="Arial" panose="020B0604020202020204" pitchFamily="34" charset="0"/>
            </a:rPr>
            <a:t> </a:t>
          </a:r>
        </a:p>
      </dgm:t>
    </dgm:pt>
    <dgm:pt modelId="{2BC7026E-08E8-2443-A17E-787492A22A11}" type="parTrans" cxnId="{3D782FD9-C77A-ED4B-9B79-F96FD30271CD}">
      <dgm:prSet/>
      <dgm:spPr/>
      <dgm:t>
        <a:bodyPr/>
        <a:lstStyle/>
        <a:p>
          <a:endParaRPr lang="en-US"/>
        </a:p>
      </dgm:t>
    </dgm:pt>
    <dgm:pt modelId="{159C9284-C753-A14E-9E61-BC7210167115}" type="sibTrans" cxnId="{3D782FD9-C77A-ED4B-9B79-F96FD30271CD}">
      <dgm:prSet/>
      <dgm:spPr/>
      <dgm:t>
        <a:bodyPr/>
        <a:lstStyle/>
        <a:p>
          <a:endParaRPr lang="en-US"/>
        </a:p>
      </dgm:t>
    </dgm:pt>
    <dgm:pt modelId="{84FE25D7-B9BA-B648-BE3F-0A9D0E04A8E3}">
      <dgm:prSet phldrT="[Text]" custT="1"/>
      <dgm:spPr/>
      <dgm:t>
        <a:bodyPr/>
        <a:lstStyle/>
        <a:p>
          <a:pPr marL="0" lvl="0" indent="0" algn="l" defTabSz="889000">
            <a:lnSpc>
              <a:spcPct val="90000"/>
            </a:lnSpc>
            <a:spcBef>
              <a:spcPct val="0"/>
            </a:spcBef>
            <a:spcAft>
              <a:spcPct val="35000"/>
            </a:spcAft>
            <a:buNone/>
          </a:pPr>
          <a:r>
            <a:rPr lang="en-US" sz="1800" b="1" kern="1200" dirty="0" err="1">
              <a:solidFill>
                <a:schemeClr val="tx1"/>
              </a:solidFill>
              <a:latin typeface="Arial" panose="020B0604020202020204" pitchFamily="34" charset="0"/>
              <a:ea typeface="+mn-ea"/>
              <a:cs typeface="Arial" panose="020B0604020202020204" pitchFamily="34" charset="0"/>
            </a:rPr>
            <a:t>mədə</a:t>
          </a:r>
          <a:r>
            <a:rPr lang="en-US" sz="1800" b="1" kern="1200" dirty="0">
              <a:solidFill>
                <a:schemeClr val="tx1"/>
              </a:solidFill>
              <a:latin typeface="Arial" panose="020B0604020202020204" pitchFamily="34" charset="0"/>
              <a:ea typeface="+mn-ea"/>
              <a:cs typeface="Arial" panose="020B0604020202020204" pitchFamily="34" charset="0"/>
            </a:rPr>
            <a:t> </a:t>
          </a:r>
          <a:r>
            <a:rPr lang="en-US" sz="1800" b="1" kern="1200" dirty="0" err="1">
              <a:solidFill>
                <a:schemeClr val="tx1"/>
              </a:solidFill>
              <a:latin typeface="Arial" panose="020B0604020202020204" pitchFamily="34" charset="0"/>
              <a:ea typeface="+mn-ea"/>
              <a:cs typeface="Arial" panose="020B0604020202020204" pitchFamily="34" charset="0"/>
            </a:rPr>
            <a:t>atoniyası</a:t>
          </a:r>
          <a:r>
            <a:rPr lang="en-US" sz="1800" b="1" kern="1200" dirty="0">
              <a:solidFill>
                <a:schemeClr val="tx1"/>
              </a:solidFill>
              <a:latin typeface="Arial" panose="020B0604020202020204" pitchFamily="34" charset="0"/>
              <a:ea typeface="+mn-ea"/>
              <a:cs typeface="Arial" panose="020B0604020202020204" pitchFamily="34" charset="0"/>
            </a:rPr>
            <a:t> </a:t>
          </a:r>
        </a:p>
      </dgm:t>
    </dgm:pt>
    <dgm:pt modelId="{6859A3D4-9B88-354E-A451-0C31B0B9683C}" type="parTrans" cxnId="{BF05C1A0-2D89-C942-9A16-E92808411AE8}">
      <dgm:prSet/>
      <dgm:spPr/>
      <dgm:t>
        <a:bodyPr/>
        <a:lstStyle/>
        <a:p>
          <a:endParaRPr lang="en-US"/>
        </a:p>
      </dgm:t>
    </dgm:pt>
    <dgm:pt modelId="{F1EEAA54-DCE2-4945-8AF5-DF8DFDBE4572}" type="sibTrans" cxnId="{BF05C1A0-2D89-C942-9A16-E92808411AE8}">
      <dgm:prSet/>
      <dgm:spPr/>
      <dgm:t>
        <a:bodyPr/>
        <a:lstStyle/>
        <a:p>
          <a:endParaRPr lang="en-US"/>
        </a:p>
      </dgm:t>
    </dgm:pt>
    <dgm:pt modelId="{4E67440E-C949-B148-8A6F-A7546AA6EC29}" type="pres">
      <dgm:prSet presAssocID="{04A8B07F-AB31-0E45-B0CF-CFD43AB93CAE}" presName="arrowDiagram" presStyleCnt="0">
        <dgm:presLayoutVars>
          <dgm:chMax val="5"/>
          <dgm:dir/>
          <dgm:resizeHandles val="exact"/>
        </dgm:presLayoutVars>
      </dgm:prSet>
      <dgm:spPr/>
    </dgm:pt>
    <dgm:pt modelId="{7E3E7F34-E9A9-514E-8A14-4F53D2018EF7}" type="pres">
      <dgm:prSet presAssocID="{04A8B07F-AB31-0E45-B0CF-CFD43AB93CAE}" presName="arrow" presStyleLbl="bgShp" presStyleIdx="0" presStyleCnt="1" custLinFactNeighborX="2146" custLinFactNeighborY="-4447"/>
      <dgm:spPr>
        <a:solidFill>
          <a:srgbClr val="F9B88B"/>
        </a:solidFill>
      </dgm:spPr>
    </dgm:pt>
    <dgm:pt modelId="{1453BBFD-2A49-7343-B647-FBDC52AD1803}" type="pres">
      <dgm:prSet presAssocID="{04A8B07F-AB31-0E45-B0CF-CFD43AB93CAE}" presName="arrowDiagram3" presStyleCnt="0"/>
      <dgm:spPr/>
    </dgm:pt>
    <dgm:pt modelId="{4E1767D9-D3D6-334B-BF90-B70AA2D2667A}" type="pres">
      <dgm:prSet presAssocID="{DE2EA3D4-8D96-9C4C-BDEB-4C28DFE3F578}" presName="bullet3a" presStyleLbl="node1" presStyleIdx="0" presStyleCnt="3"/>
      <dgm:spPr>
        <a:solidFill>
          <a:srgbClr val="F9B88B"/>
        </a:solidFill>
      </dgm:spPr>
    </dgm:pt>
    <dgm:pt modelId="{020C1BE2-CF89-CB46-AD02-237AB8EEB2B9}" type="pres">
      <dgm:prSet presAssocID="{DE2EA3D4-8D96-9C4C-BDEB-4C28DFE3F578}" presName="textBox3a" presStyleLbl="revTx" presStyleIdx="0" presStyleCnt="3" custAng="10800000" custFlipVert="1" custScaleX="148398" custScaleY="111437" custLinFactNeighborX="-25510" custLinFactNeighborY="28020">
        <dgm:presLayoutVars>
          <dgm:bulletEnabled val="1"/>
        </dgm:presLayoutVars>
      </dgm:prSet>
      <dgm:spPr/>
    </dgm:pt>
    <dgm:pt modelId="{C84235B3-0BA8-FD48-810B-C62C509C4F11}" type="pres">
      <dgm:prSet presAssocID="{AA9FFF1D-BA4A-6E4F-AD1C-C694BA03E38B}" presName="bullet3b" presStyleLbl="node1" presStyleIdx="1" presStyleCnt="3"/>
      <dgm:spPr>
        <a:solidFill>
          <a:srgbClr val="F9B88B"/>
        </a:solidFill>
      </dgm:spPr>
    </dgm:pt>
    <dgm:pt modelId="{9E11896C-F1E2-5E49-8A90-E6A1E5DFC424}" type="pres">
      <dgm:prSet presAssocID="{AA9FFF1D-BA4A-6E4F-AD1C-C694BA03E38B}" presName="textBox3b" presStyleLbl="revTx" presStyleIdx="1" presStyleCnt="3" custScaleX="148398" custScaleY="96041" custLinFactNeighborX="-6649" custLinFactNeighborY="11929">
        <dgm:presLayoutVars>
          <dgm:bulletEnabled val="1"/>
        </dgm:presLayoutVars>
      </dgm:prSet>
      <dgm:spPr/>
    </dgm:pt>
    <dgm:pt modelId="{2623F8EC-4C9B-154C-9D83-A50E9E9AAACF}" type="pres">
      <dgm:prSet presAssocID="{84FE25D7-B9BA-B648-BE3F-0A9D0E04A8E3}" presName="bullet3c" presStyleLbl="node1" presStyleIdx="2" presStyleCnt="3"/>
      <dgm:spPr>
        <a:solidFill>
          <a:srgbClr val="F9B88B"/>
        </a:solidFill>
      </dgm:spPr>
    </dgm:pt>
    <dgm:pt modelId="{FEC7BA5D-9FBD-8840-A7C5-C89331344EBF}" type="pres">
      <dgm:prSet presAssocID="{84FE25D7-B9BA-B648-BE3F-0A9D0E04A8E3}" presName="textBox3c" presStyleLbl="revTx" presStyleIdx="2" presStyleCnt="3" custScaleX="148398" custScaleY="73706" custLinFactNeighborX="726" custLinFactNeighborY="-4541">
        <dgm:presLayoutVars>
          <dgm:bulletEnabled val="1"/>
        </dgm:presLayoutVars>
      </dgm:prSet>
      <dgm:spPr/>
    </dgm:pt>
  </dgm:ptLst>
  <dgm:cxnLst>
    <dgm:cxn modelId="{FB132011-0629-4749-8AA4-F71077A1D0F5}" type="presOf" srcId="{04A8B07F-AB31-0E45-B0CF-CFD43AB93CAE}" destId="{4E67440E-C949-B148-8A6F-A7546AA6EC29}" srcOrd="0" destOrd="0" presId="urn:microsoft.com/office/officeart/2005/8/layout/arrow2"/>
    <dgm:cxn modelId="{FB6CA268-0BA2-5546-B05F-93D31763022F}" type="presOf" srcId="{AA9FFF1D-BA4A-6E4F-AD1C-C694BA03E38B}" destId="{9E11896C-F1E2-5E49-8A90-E6A1E5DFC424}" srcOrd="0" destOrd="0" presId="urn:microsoft.com/office/officeart/2005/8/layout/arrow2"/>
    <dgm:cxn modelId="{BF05C1A0-2D89-C942-9A16-E92808411AE8}" srcId="{04A8B07F-AB31-0E45-B0CF-CFD43AB93CAE}" destId="{84FE25D7-B9BA-B648-BE3F-0A9D0E04A8E3}" srcOrd="2" destOrd="0" parTransId="{6859A3D4-9B88-354E-A451-0C31B0B9683C}" sibTransId="{F1EEAA54-DCE2-4945-8AF5-DF8DFDBE4572}"/>
    <dgm:cxn modelId="{7708E1B4-197F-4646-89E9-B72A041AAFDC}" srcId="{04A8B07F-AB31-0E45-B0CF-CFD43AB93CAE}" destId="{DE2EA3D4-8D96-9C4C-BDEB-4C28DFE3F578}" srcOrd="0" destOrd="0" parTransId="{EB0C086F-6DE7-AF48-9822-612775A323CA}" sibTransId="{C501DD6F-F5B4-4B45-9942-41F78B9A95D3}"/>
    <dgm:cxn modelId="{9E8FBAC4-C1FA-AA4D-9495-BB2AE9985211}" type="presOf" srcId="{84FE25D7-B9BA-B648-BE3F-0A9D0E04A8E3}" destId="{FEC7BA5D-9FBD-8840-A7C5-C89331344EBF}" srcOrd="0" destOrd="0" presId="urn:microsoft.com/office/officeart/2005/8/layout/arrow2"/>
    <dgm:cxn modelId="{5C0CF5C7-8B90-1A41-BD40-D7AE0088F27E}" type="presOf" srcId="{DE2EA3D4-8D96-9C4C-BDEB-4C28DFE3F578}" destId="{020C1BE2-CF89-CB46-AD02-237AB8EEB2B9}" srcOrd="0" destOrd="0" presId="urn:microsoft.com/office/officeart/2005/8/layout/arrow2"/>
    <dgm:cxn modelId="{3D782FD9-C77A-ED4B-9B79-F96FD30271CD}" srcId="{04A8B07F-AB31-0E45-B0CF-CFD43AB93CAE}" destId="{AA9FFF1D-BA4A-6E4F-AD1C-C694BA03E38B}" srcOrd="1" destOrd="0" parTransId="{2BC7026E-08E8-2443-A17E-787492A22A11}" sibTransId="{159C9284-C753-A14E-9E61-BC7210167115}"/>
    <dgm:cxn modelId="{FA19196D-FBF2-8B49-9F3F-C668800BF653}" type="presParOf" srcId="{4E67440E-C949-B148-8A6F-A7546AA6EC29}" destId="{7E3E7F34-E9A9-514E-8A14-4F53D2018EF7}" srcOrd="0" destOrd="0" presId="urn:microsoft.com/office/officeart/2005/8/layout/arrow2"/>
    <dgm:cxn modelId="{57B54B7F-EA41-A041-83B1-4DD89FF2D06D}" type="presParOf" srcId="{4E67440E-C949-B148-8A6F-A7546AA6EC29}" destId="{1453BBFD-2A49-7343-B647-FBDC52AD1803}" srcOrd="1" destOrd="0" presId="urn:microsoft.com/office/officeart/2005/8/layout/arrow2"/>
    <dgm:cxn modelId="{96EC23D3-9AC9-AD49-989D-8DA9F77F96BD}" type="presParOf" srcId="{1453BBFD-2A49-7343-B647-FBDC52AD1803}" destId="{4E1767D9-D3D6-334B-BF90-B70AA2D2667A}" srcOrd="0" destOrd="0" presId="urn:microsoft.com/office/officeart/2005/8/layout/arrow2"/>
    <dgm:cxn modelId="{A6923B82-5C8C-7140-AB93-D8DB8DE20920}" type="presParOf" srcId="{1453BBFD-2A49-7343-B647-FBDC52AD1803}" destId="{020C1BE2-CF89-CB46-AD02-237AB8EEB2B9}" srcOrd="1" destOrd="0" presId="urn:microsoft.com/office/officeart/2005/8/layout/arrow2"/>
    <dgm:cxn modelId="{1E54816D-3FFF-444E-81B6-8A749B1BECAB}" type="presParOf" srcId="{1453BBFD-2A49-7343-B647-FBDC52AD1803}" destId="{C84235B3-0BA8-FD48-810B-C62C509C4F11}" srcOrd="2" destOrd="0" presId="urn:microsoft.com/office/officeart/2005/8/layout/arrow2"/>
    <dgm:cxn modelId="{D3384282-C0A5-E84B-B076-B18D00B708DE}" type="presParOf" srcId="{1453BBFD-2A49-7343-B647-FBDC52AD1803}" destId="{9E11896C-F1E2-5E49-8A90-E6A1E5DFC424}" srcOrd="3" destOrd="0" presId="urn:microsoft.com/office/officeart/2005/8/layout/arrow2"/>
    <dgm:cxn modelId="{4E8CA792-16B8-FE42-99D5-594BBB01009F}" type="presParOf" srcId="{1453BBFD-2A49-7343-B647-FBDC52AD1803}" destId="{2623F8EC-4C9B-154C-9D83-A50E9E9AAACF}" srcOrd="4" destOrd="0" presId="urn:microsoft.com/office/officeart/2005/8/layout/arrow2"/>
    <dgm:cxn modelId="{B09C14AF-B221-E840-8241-3A10923B29EF}" type="presParOf" srcId="{1453BBFD-2A49-7343-B647-FBDC52AD1803}" destId="{FEC7BA5D-9FBD-8840-A7C5-C89331344EBF}" srcOrd="5" destOrd="0" presId="urn:microsoft.com/office/officeart/2005/8/layout/arrow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5DF735CF-DB2C-8F43-946F-CEB966DAB5BC}" type="doc">
      <dgm:prSet loTypeId="urn:microsoft.com/office/officeart/2005/8/layout/cycle2" loCatId="" qsTypeId="urn:microsoft.com/office/officeart/2005/8/quickstyle/simple1" qsCatId="simple" csTypeId="urn:microsoft.com/office/officeart/2005/8/colors/accent1_2" csCatId="accent1" phldr="1"/>
      <dgm:spPr/>
      <dgm:t>
        <a:bodyPr/>
        <a:lstStyle/>
        <a:p>
          <a:endParaRPr lang="en-US"/>
        </a:p>
      </dgm:t>
    </dgm:pt>
    <dgm:pt modelId="{7E4CF08A-296B-2649-84B7-995A02D21F1D}">
      <dgm:prSet phldrT="[Text]" custT="1"/>
      <dgm:spPr>
        <a:solidFill>
          <a:schemeClr val="bg1">
            <a:lumMod val="85000"/>
          </a:schemeClr>
        </a:solidFill>
        <a:ln>
          <a:solidFill>
            <a:schemeClr val="accent1"/>
          </a:solidFill>
        </a:ln>
      </dgm:spPr>
      <dgm:t>
        <a:bodyPr/>
        <a:lstStyle/>
        <a:p>
          <a:pPr marL="0" lvl="0" indent="0" algn="ctr" defTabSz="800100">
            <a:lnSpc>
              <a:spcPct val="90000"/>
            </a:lnSpc>
            <a:spcBef>
              <a:spcPct val="0"/>
            </a:spcBef>
            <a:spcAft>
              <a:spcPct val="35000"/>
            </a:spcAft>
            <a:buNone/>
          </a:pPr>
          <a:r>
            <a:rPr lang="en-US" sz="1800" b="1" kern="1200" dirty="0" err="1">
              <a:solidFill>
                <a:srgbClr val="4472C4">
                  <a:lumMod val="75000"/>
                </a:srgbClr>
              </a:solidFill>
              <a:latin typeface="Arial" panose="020B0604020202020204" pitchFamily="34" charset="0"/>
              <a:ea typeface="+mn-ea"/>
              <a:cs typeface="Arial" panose="020B0604020202020204" pitchFamily="34" charset="0"/>
            </a:rPr>
            <a:t>Proqressiv</a:t>
          </a:r>
          <a:r>
            <a:rPr lang="en-US" sz="1800" b="1" kern="1200" dirty="0">
              <a:solidFill>
                <a:srgbClr val="4472C4">
                  <a:lumMod val="75000"/>
                </a:srgbClr>
              </a:solidFill>
              <a:latin typeface="Arial" panose="020B0604020202020204" pitchFamily="34" charset="0"/>
              <a:ea typeface="+mn-ea"/>
              <a:cs typeface="Arial" panose="020B0604020202020204" pitchFamily="34" charset="0"/>
            </a:rPr>
            <a:t> </a:t>
          </a:r>
          <a:r>
            <a:rPr lang="en-US" sz="1800" b="1" kern="1200" dirty="0" err="1">
              <a:solidFill>
                <a:srgbClr val="4472C4">
                  <a:lumMod val="75000"/>
                </a:srgbClr>
              </a:solidFill>
              <a:latin typeface="Arial" panose="020B0604020202020204" pitchFamily="34" charset="0"/>
              <a:ea typeface="+mn-ea"/>
              <a:cs typeface="Arial" panose="020B0604020202020204" pitchFamily="34" charset="0"/>
            </a:rPr>
            <a:t>gediş</a:t>
          </a:r>
          <a:endParaRPr lang="en-US" sz="1800" b="1" kern="1200" dirty="0">
            <a:solidFill>
              <a:srgbClr val="4472C4">
                <a:lumMod val="75000"/>
              </a:srgbClr>
            </a:solidFill>
            <a:latin typeface="Arial" panose="020B0604020202020204" pitchFamily="34" charset="0"/>
            <a:ea typeface="+mn-ea"/>
            <a:cs typeface="Arial" panose="020B0604020202020204" pitchFamily="34" charset="0"/>
          </a:endParaRPr>
        </a:p>
      </dgm:t>
    </dgm:pt>
    <dgm:pt modelId="{9DE61EB3-4068-804A-A31B-905485BA4FDE}" type="parTrans" cxnId="{FF6A3682-DB2B-3A4E-AFC7-B5EEAC860EDD}">
      <dgm:prSet/>
      <dgm:spPr/>
      <dgm:t>
        <a:bodyPr/>
        <a:lstStyle/>
        <a:p>
          <a:endParaRPr lang="en-US"/>
        </a:p>
      </dgm:t>
    </dgm:pt>
    <dgm:pt modelId="{675E2612-5063-6C41-B05A-EAD696782144}" type="sibTrans" cxnId="{FF6A3682-DB2B-3A4E-AFC7-B5EEAC860EDD}">
      <dgm:prSet/>
      <dgm:spPr/>
      <dgm:t>
        <a:bodyPr/>
        <a:lstStyle/>
        <a:p>
          <a:endParaRPr lang="en-US"/>
        </a:p>
      </dgm:t>
    </dgm:pt>
    <dgm:pt modelId="{8869BFF0-EEE7-0247-BCBF-0201FDA3C96A}">
      <dgm:prSet phldrT="[Text]" custT="1"/>
      <dgm:spPr>
        <a:solidFill>
          <a:schemeClr val="bg1">
            <a:lumMod val="85000"/>
          </a:schemeClr>
        </a:solidFill>
        <a:ln>
          <a:solidFill>
            <a:schemeClr val="accent1"/>
          </a:solidFill>
        </a:ln>
      </dgm:spPr>
      <dgm:t>
        <a:bodyPr/>
        <a:lstStyle/>
        <a:p>
          <a:pPr marL="0" lvl="0" indent="0" algn="ctr" defTabSz="800100">
            <a:lnSpc>
              <a:spcPct val="90000"/>
            </a:lnSpc>
            <a:spcBef>
              <a:spcPct val="0"/>
            </a:spcBef>
            <a:spcAft>
              <a:spcPct val="35000"/>
            </a:spcAft>
            <a:buNone/>
          </a:pPr>
          <a:r>
            <a:rPr lang="en-US" sz="1800" b="1" kern="1200" dirty="0" err="1">
              <a:solidFill>
                <a:srgbClr val="4472C4">
                  <a:lumMod val="75000"/>
                </a:srgbClr>
              </a:solidFill>
              <a:latin typeface="Arial" panose="020B0604020202020204" pitchFamily="34" charset="0"/>
              <a:ea typeface="+mn-ea"/>
              <a:cs typeface="Arial" panose="020B0604020202020204" pitchFamily="34" charset="0"/>
            </a:rPr>
            <a:t>Təkrarlayan</a:t>
          </a:r>
          <a:r>
            <a:rPr lang="en-US" sz="1800" b="1" kern="1200" dirty="0">
              <a:solidFill>
                <a:srgbClr val="4472C4">
                  <a:lumMod val="75000"/>
                </a:srgbClr>
              </a:solidFill>
              <a:latin typeface="Arial" panose="020B0604020202020204" pitchFamily="34" charset="0"/>
              <a:ea typeface="+mn-ea"/>
              <a:cs typeface="Arial" panose="020B0604020202020204" pitchFamily="34" charset="0"/>
            </a:rPr>
            <a:t> </a:t>
          </a:r>
          <a:r>
            <a:rPr lang="en-US" sz="1800" b="1" kern="1200" dirty="0" err="1">
              <a:solidFill>
                <a:srgbClr val="4472C4">
                  <a:lumMod val="75000"/>
                </a:srgbClr>
              </a:solidFill>
              <a:latin typeface="Arial" panose="020B0604020202020204" pitchFamily="34" charset="0"/>
              <a:ea typeface="+mn-ea"/>
              <a:cs typeface="Arial" panose="020B0604020202020204" pitchFamily="34" charset="0"/>
            </a:rPr>
            <a:t>gediş</a:t>
          </a:r>
          <a:endParaRPr lang="en-US" sz="1800" b="1" kern="1200" dirty="0">
            <a:solidFill>
              <a:srgbClr val="4472C4">
                <a:lumMod val="75000"/>
              </a:srgbClr>
            </a:solidFill>
            <a:latin typeface="Arial" panose="020B0604020202020204" pitchFamily="34" charset="0"/>
            <a:ea typeface="+mn-ea"/>
            <a:cs typeface="Arial" panose="020B0604020202020204" pitchFamily="34" charset="0"/>
          </a:endParaRPr>
        </a:p>
      </dgm:t>
    </dgm:pt>
    <dgm:pt modelId="{0D63DAE1-52BA-BE46-8EF9-3AFD1BF66E99}" type="parTrans" cxnId="{C1CD6570-3FF5-FE4A-913A-3CD27DAFA91D}">
      <dgm:prSet/>
      <dgm:spPr/>
      <dgm:t>
        <a:bodyPr/>
        <a:lstStyle/>
        <a:p>
          <a:endParaRPr lang="en-US"/>
        </a:p>
      </dgm:t>
    </dgm:pt>
    <dgm:pt modelId="{84FEB71B-0A05-024D-9987-4C92C2EE5BA8}" type="sibTrans" cxnId="{C1CD6570-3FF5-FE4A-913A-3CD27DAFA91D}">
      <dgm:prSet/>
      <dgm:spPr/>
      <dgm:t>
        <a:bodyPr/>
        <a:lstStyle/>
        <a:p>
          <a:endParaRPr lang="en-US"/>
        </a:p>
      </dgm:t>
    </dgm:pt>
    <dgm:pt modelId="{96990EF7-DFC8-9548-BD61-44A0496677FB}">
      <dgm:prSet phldrT="[Text]" custT="1"/>
      <dgm:spPr>
        <a:solidFill>
          <a:schemeClr val="bg1">
            <a:lumMod val="85000"/>
          </a:schemeClr>
        </a:solidFill>
        <a:ln>
          <a:solidFill>
            <a:schemeClr val="accent1"/>
          </a:solidFill>
        </a:ln>
      </dgm:spPr>
      <dgm:t>
        <a:bodyPr/>
        <a:lstStyle/>
        <a:p>
          <a:pPr marL="0" lvl="0" indent="0" algn="ctr" defTabSz="800100">
            <a:lnSpc>
              <a:spcPct val="90000"/>
            </a:lnSpc>
            <a:spcBef>
              <a:spcPct val="0"/>
            </a:spcBef>
            <a:spcAft>
              <a:spcPct val="35000"/>
            </a:spcAft>
            <a:buNone/>
          </a:pPr>
          <a:r>
            <a:rPr lang="en-US" sz="1800" b="1" kern="1200" dirty="0">
              <a:solidFill>
                <a:srgbClr val="4472C4">
                  <a:lumMod val="75000"/>
                </a:srgbClr>
              </a:solidFill>
              <a:latin typeface="Arial" panose="020B0604020202020204" pitchFamily="34" charset="0"/>
              <a:ea typeface="+mn-ea"/>
              <a:cs typeface="Arial" panose="020B0604020202020204" pitchFamily="34" charset="0"/>
            </a:rPr>
            <a:t>Stabil </a:t>
          </a:r>
          <a:r>
            <a:rPr lang="en-US" sz="1800" b="1" kern="1200" dirty="0" err="1">
              <a:solidFill>
                <a:srgbClr val="4472C4">
                  <a:lumMod val="75000"/>
                </a:srgbClr>
              </a:solidFill>
              <a:latin typeface="Arial" panose="020B0604020202020204" pitchFamily="34" charset="0"/>
              <a:ea typeface="+mn-ea"/>
              <a:cs typeface="Arial" panose="020B0604020202020204" pitchFamily="34" charset="0"/>
            </a:rPr>
            <a:t>gediş</a:t>
          </a:r>
          <a:endParaRPr lang="en-US" sz="1800" b="1" kern="1200" dirty="0">
            <a:solidFill>
              <a:srgbClr val="4472C4">
                <a:lumMod val="75000"/>
              </a:srgbClr>
            </a:solidFill>
            <a:latin typeface="Arial" panose="020B0604020202020204" pitchFamily="34" charset="0"/>
            <a:ea typeface="+mn-ea"/>
            <a:cs typeface="Arial" panose="020B0604020202020204" pitchFamily="34" charset="0"/>
          </a:endParaRPr>
        </a:p>
      </dgm:t>
    </dgm:pt>
    <dgm:pt modelId="{98D2D734-B3A1-374E-9FF0-8635BD2332EB}" type="parTrans" cxnId="{F8595C99-6268-894D-B7C8-204BEB2C29A9}">
      <dgm:prSet/>
      <dgm:spPr/>
      <dgm:t>
        <a:bodyPr/>
        <a:lstStyle/>
        <a:p>
          <a:endParaRPr lang="en-US"/>
        </a:p>
      </dgm:t>
    </dgm:pt>
    <dgm:pt modelId="{4CEA431F-297E-C249-A7FD-F77CC4737231}" type="sibTrans" cxnId="{F8595C99-6268-894D-B7C8-204BEB2C29A9}">
      <dgm:prSet/>
      <dgm:spPr/>
      <dgm:t>
        <a:bodyPr/>
        <a:lstStyle/>
        <a:p>
          <a:endParaRPr lang="en-US"/>
        </a:p>
      </dgm:t>
    </dgm:pt>
    <dgm:pt modelId="{F27665CE-715E-AD40-95A7-988AA46D5C32}" type="pres">
      <dgm:prSet presAssocID="{5DF735CF-DB2C-8F43-946F-CEB966DAB5BC}" presName="cycle" presStyleCnt="0">
        <dgm:presLayoutVars>
          <dgm:dir/>
          <dgm:resizeHandles val="exact"/>
        </dgm:presLayoutVars>
      </dgm:prSet>
      <dgm:spPr/>
    </dgm:pt>
    <dgm:pt modelId="{E47BD617-2662-6D48-AC4D-E67D0C858EAD}" type="pres">
      <dgm:prSet presAssocID="{7E4CF08A-296B-2649-84B7-995A02D21F1D}" presName="node" presStyleLbl="node1" presStyleIdx="0" presStyleCnt="3">
        <dgm:presLayoutVars>
          <dgm:bulletEnabled val="1"/>
        </dgm:presLayoutVars>
      </dgm:prSet>
      <dgm:spPr/>
    </dgm:pt>
    <dgm:pt modelId="{F1762C66-1BF3-CD46-B083-6DD2F41DA49B}" type="pres">
      <dgm:prSet presAssocID="{675E2612-5063-6C41-B05A-EAD696782144}" presName="sibTrans" presStyleLbl="sibTrans2D1" presStyleIdx="0" presStyleCnt="3"/>
      <dgm:spPr/>
    </dgm:pt>
    <dgm:pt modelId="{1AFE0122-0B4D-B84B-AA70-A8B358D71394}" type="pres">
      <dgm:prSet presAssocID="{675E2612-5063-6C41-B05A-EAD696782144}" presName="connectorText" presStyleLbl="sibTrans2D1" presStyleIdx="0" presStyleCnt="3"/>
      <dgm:spPr/>
    </dgm:pt>
    <dgm:pt modelId="{9BA3870A-34D7-0A42-B742-2E3A4105A144}" type="pres">
      <dgm:prSet presAssocID="{8869BFF0-EEE7-0247-BCBF-0201FDA3C96A}" presName="node" presStyleLbl="node1" presStyleIdx="1" presStyleCnt="3">
        <dgm:presLayoutVars>
          <dgm:bulletEnabled val="1"/>
        </dgm:presLayoutVars>
      </dgm:prSet>
      <dgm:spPr/>
    </dgm:pt>
    <dgm:pt modelId="{96F4E3F2-FC70-764E-B17B-76D58576332B}" type="pres">
      <dgm:prSet presAssocID="{84FEB71B-0A05-024D-9987-4C92C2EE5BA8}" presName="sibTrans" presStyleLbl="sibTrans2D1" presStyleIdx="1" presStyleCnt="3"/>
      <dgm:spPr/>
    </dgm:pt>
    <dgm:pt modelId="{817B8EAD-3CF0-114C-BDA1-0C49C0293A7A}" type="pres">
      <dgm:prSet presAssocID="{84FEB71B-0A05-024D-9987-4C92C2EE5BA8}" presName="connectorText" presStyleLbl="sibTrans2D1" presStyleIdx="1" presStyleCnt="3"/>
      <dgm:spPr/>
    </dgm:pt>
    <dgm:pt modelId="{CC9B9C10-E2FC-0E4A-8F40-6C8F18AC987C}" type="pres">
      <dgm:prSet presAssocID="{96990EF7-DFC8-9548-BD61-44A0496677FB}" presName="node" presStyleLbl="node1" presStyleIdx="2" presStyleCnt="3">
        <dgm:presLayoutVars>
          <dgm:bulletEnabled val="1"/>
        </dgm:presLayoutVars>
      </dgm:prSet>
      <dgm:spPr/>
    </dgm:pt>
    <dgm:pt modelId="{D438FE38-336F-984D-A9F2-2B25683A343A}" type="pres">
      <dgm:prSet presAssocID="{4CEA431F-297E-C249-A7FD-F77CC4737231}" presName="sibTrans" presStyleLbl="sibTrans2D1" presStyleIdx="2" presStyleCnt="3"/>
      <dgm:spPr/>
    </dgm:pt>
    <dgm:pt modelId="{837F112F-0CDF-8E49-8954-C822287EA71E}" type="pres">
      <dgm:prSet presAssocID="{4CEA431F-297E-C249-A7FD-F77CC4737231}" presName="connectorText" presStyleLbl="sibTrans2D1" presStyleIdx="2" presStyleCnt="3"/>
      <dgm:spPr/>
    </dgm:pt>
  </dgm:ptLst>
  <dgm:cxnLst>
    <dgm:cxn modelId="{908C3431-F5DC-464C-971F-A5040594460D}" type="presOf" srcId="{8869BFF0-EEE7-0247-BCBF-0201FDA3C96A}" destId="{9BA3870A-34D7-0A42-B742-2E3A4105A144}" srcOrd="0" destOrd="0" presId="urn:microsoft.com/office/officeart/2005/8/layout/cycle2"/>
    <dgm:cxn modelId="{12D93234-68DC-474B-A007-C3D5C4AF3902}" type="presOf" srcId="{4CEA431F-297E-C249-A7FD-F77CC4737231}" destId="{D438FE38-336F-984D-A9F2-2B25683A343A}" srcOrd="0" destOrd="0" presId="urn:microsoft.com/office/officeart/2005/8/layout/cycle2"/>
    <dgm:cxn modelId="{D5057868-ED6D-8242-A26D-074E6A4EF971}" type="presOf" srcId="{675E2612-5063-6C41-B05A-EAD696782144}" destId="{F1762C66-1BF3-CD46-B083-6DD2F41DA49B}" srcOrd="0" destOrd="0" presId="urn:microsoft.com/office/officeart/2005/8/layout/cycle2"/>
    <dgm:cxn modelId="{9562F44B-8986-9549-9AA7-1CA9964BA285}" type="presOf" srcId="{7E4CF08A-296B-2649-84B7-995A02D21F1D}" destId="{E47BD617-2662-6D48-AC4D-E67D0C858EAD}" srcOrd="0" destOrd="0" presId="urn:microsoft.com/office/officeart/2005/8/layout/cycle2"/>
    <dgm:cxn modelId="{C1CD6570-3FF5-FE4A-913A-3CD27DAFA91D}" srcId="{5DF735CF-DB2C-8F43-946F-CEB966DAB5BC}" destId="{8869BFF0-EEE7-0247-BCBF-0201FDA3C96A}" srcOrd="1" destOrd="0" parTransId="{0D63DAE1-52BA-BE46-8EF9-3AFD1BF66E99}" sibTransId="{84FEB71B-0A05-024D-9987-4C92C2EE5BA8}"/>
    <dgm:cxn modelId="{FF6A3682-DB2B-3A4E-AFC7-B5EEAC860EDD}" srcId="{5DF735CF-DB2C-8F43-946F-CEB966DAB5BC}" destId="{7E4CF08A-296B-2649-84B7-995A02D21F1D}" srcOrd="0" destOrd="0" parTransId="{9DE61EB3-4068-804A-A31B-905485BA4FDE}" sibTransId="{675E2612-5063-6C41-B05A-EAD696782144}"/>
    <dgm:cxn modelId="{BA79DB8C-2735-8641-9683-3CC99F782333}" type="presOf" srcId="{675E2612-5063-6C41-B05A-EAD696782144}" destId="{1AFE0122-0B4D-B84B-AA70-A8B358D71394}" srcOrd="1" destOrd="0" presId="urn:microsoft.com/office/officeart/2005/8/layout/cycle2"/>
    <dgm:cxn modelId="{F8595C99-6268-894D-B7C8-204BEB2C29A9}" srcId="{5DF735CF-DB2C-8F43-946F-CEB966DAB5BC}" destId="{96990EF7-DFC8-9548-BD61-44A0496677FB}" srcOrd="2" destOrd="0" parTransId="{98D2D734-B3A1-374E-9FF0-8635BD2332EB}" sibTransId="{4CEA431F-297E-C249-A7FD-F77CC4737231}"/>
    <dgm:cxn modelId="{BFE19A9A-2C3D-0848-AA52-EF0F5A4A8173}" type="presOf" srcId="{4CEA431F-297E-C249-A7FD-F77CC4737231}" destId="{837F112F-0CDF-8E49-8954-C822287EA71E}" srcOrd="1" destOrd="0" presId="urn:microsoft.com/office/officeart/2005/8/layout/cycle2"/>
    <dgm:cxn modelId="{D43D56A8-DC2F-8E48-A6E5-15F975F90F6D}" type="presOf" srcId="{84FEB71B-0A05-024D-9987-4C92C2EE5BA8}" destId="{96F4E3F2-FC70-764E-B17B-76D58576332B}" srcOrd="0" destOrd="0" presId="urn:microsoft.com/office/officeart/2005/8/layout/cycle2"/>
    <dgm:cxn modelId="{5EBD3BB5-CE62-2A4B-B142-110F918134D4}" type="presOf" srcId="{84FEB71B-0A05-024D-9987-4C92C2EE5BA8}" destId="{817B8EAD-3CF0-114C-BDA1-0C49C0293A7A}" srcOrd="1" destOrd="0" presId="urn:microsoft.com/office/officeart/2005/8/layout/cycle2"/>
    <dgm:cxn modelId="{B06438CF-F6D6-2F44-A9FD-E5CACBFF0D8C}" type="presOf" srcId="{5DF735CF-DB2C-8F43-946F-CEB966DAB5BC}" destId="{F27665CE-715E-AD40-95A7-988AA46D5C32}" srcOrd="0" destOrd="0" presId="urn:microsoft.com/office/officeart/2005/8/layout/cycle2"/>
    <dgm:cxn modelId="{415ECFD4-A11D-3D4C-B1A2-122499F4B7F7}" type="presOf" srcId="{96990EF7-DFC8-9548-BD61-44A0496677FB}" destId="{CC9B9C10-E2FC-0E4A-8F40-6C8F18AC987C}" srcOrd="0" destOrd="0" presId="urn:microsoft.com/office/officeart/2005/8/layout/cycle2"/>
    <dgm:cxn modelId="{A4A6A54A-C89E-724B-B231-E00357892E28}" type="presParOf" srcId="{F27665CE-715E-AD40-95A7-988AA46D5C32}" destId="{E47BD617-2662-6D48-AC4D-E67D0C858EAD}" srcOrd="0" destOrd="0" presId="urn:microsoft.com/office/officeart/2005/8/layout/cycle2"/>
    <dgm:cxn modelId="{9BB5377A-124F-9941-9C8C-477D3C5B0078}" type="presParOf" srcId="{F27665CE-715E-AD40-95A7-988AA46D5C32}" destId="{F1762C66-1BF3-CD46-B083-6DD2F41DA49B}" srcOrd="1" destOrd="0" presId="urn:microsoft.com/office/officeart/2005/8/layout/cycle2"/>
    <dgm:cxn modelId="{DE9EFB0E-712A-2C44-8AE0-4BEDB517B7AE}" type="presParOf" srcId="{F1762C66-1BF3-CD46-B083-6DD2F41DA49B}" destId="{1AFE0122-0B4D-B84B-AA70-A8B358D71394}" srcOrd="0" destOrd="0" presId="urn:microsoft.com/office/officeart/2005/8/layout/cycle2"/>
    <dgm:cxn modelId="{62CA3CDF-F97F-254E-A04D-C25AB683BFEE}" type="presParOf" srcId="{F27665CE-715E-AD40-95A7-988AA46D5C32}" destId="{9BA3870A-34D7-0A42-B742-2E3A4105A144}" srcOrd="2" destOrd="0" presId="urn:microsoft.com/office/officeart/2005/8/layout/cycle2"/>
    <dgm:cxn modelId="{44E8E06E-9FCE-384A-A41D-CC95DEB82F5C}" type="presParOf" srcId="{F27665CE-715E-AD40-95A7-988AA46D5C32}" destId="{96F4E3F2-FC70-764E-B17B-76D58576332B}" srcOrd="3" destOrd="0" presId="urn:microsoft.com/office/officeart/2005/8/layout/cycle2"/>
    <dgm:cxn modelId="{D0DACF00-46B5-9C48-94FE-7DC976CCAC34}" type="presParOf" srcId="{96F4E3F2-FC70-764E-B17B-76D58576332B}" destId="{817B8EAD-3CF0-114C-BDA1-0C49C0293A7A}" srcOrd="0" destOrd="0" presId="urn:microsoft.com/office/officeart/2005/8/layout/cycle2"/>
    <dgm:cxn modelId="{452AC86B-4E4A-994F-9F70-B7337BA286C0}" type="presParOf" srcId="{F27665CE-715E-AD40-95A7-988AA46D5C32}" destId="{CC9B9C10-E2FC-0E4A-8F40-6C8F18AC987C}" srcOrd="4" destOrd="0" presId="urn:microsoft.com/office/officeart/2005/8/layout/cycle2"/>
    <dgm:cxn modelId="{1BDE08BE-FB1A-2642-9A73-531D23C45D54}" type="presParOf" srcId="{F27665CE-715E-AD40-95A7-988AA46D5C32}" destId="{D438FE38-336F-984D-A9F2-2B25683A343A}" srcOrd="5" destOrd="0" presId="urn:microsoft.com/office/officeart/2005/8/layout/cycle2"/>
    <dgm:cxn modelId="{DB4C253E-16B7-4C45-94B9-77B979CF3177}" type="presParOf" srcId="{D438FE38-336F-984D-A9F2-2B25683A343A}" destId="{837F112F-0CDF-8E49-8954-C822287EA71E}"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D98AF5F-70CF-324C-8D95-683D053FF853}" type="doc">
      <dgm:prSet loTypeId="urn:microsoft.com/office/officeart/2005/8/layout/venn3" loCatId="" qsTypeId="urn:microsoft.com/office/officeart/2005/8/quickstyle/simple1" qsCatId="simple" csTypeId="urn:microsoft.com/office/officeart/2005/8/colors/accent1_2" csCatId="accent1" phldr="1"/>
      <dgm:spPr/>
      <dgm:t>
        <a:bodyPr/>
        <a:lstStyle/>
        <a:p>
          <a:endParaRPr lang="en-US"/>
        </a:p>
      </dgm:t>
    </dgm:pt>
    <dgm:pt modelId="{B1E7E675-F83F-6442-976C-B010C2BCF1E9}">
      <dgm:prSet phldrT="[Text]" custT="1"/>
      <dgm:spPr>
        <a:solidFill>
          <a:schemeClr val="accent1">
            <a:lumMod val="20000"/>
            <a:lumOff val="80000"/>
            <a:alpha val="50000"/>
          </a:schemeClr>
        </a:solidFill>
        <a:ln>
          <a:solidFill>
            <a:schemeClr val="accent1"/>
          </a:solidFill>
        </a:ln>
      </dgm:spPr>
      <dgm:t>
        <a:bodyPr/>
        <a:lstStyle/>
        <a:p>
          <a:pPr>
            <a:buClrTx/>
            <a:buSzTx/>
            <a:buFontTx/>
            <a:buChar char="•"/>
          </a:pPr>
          <a:r>
            <a:rPr lang="az-Latn-AZ" sz="2000" kern="1200" dirty="0">
              <a:solidFill>
                <a:schemeClr val="tx1"/>
              </a:solidFill>
              <a:latin typeface="Arial" panose="020B0604020202020204" pitchFamily="34" charset="0"/>
              <a:ea typeface="+mn-ea"/>
              <a:cs typeface="Arial" panose="020B0604020202020204" pitchFamily="34" charset="0"/>
            </a:rPr>
            <a:t>böyük əməliyyatlar (abdominal, ürək-damar və digər)</a:t>
          </a:r>
          <a:endParaRPr lang="en-US" sz="2000" kern="1200" dirty="0">
            <a:solidFill>
              <a:schemeClr val="tx1"/>
            </a:solidFill>
            <a:latin typeface="Arial" panose="020B0604020202020204" pitchFamily="34" charset="0"/>
            <a:ea typeface="+mn-ea"/>
            <a:cs typeface="Arial" panose="020B0604020202020204" pitchFamily="34" charset="0"/>
          </a:endParaRPr>
        </a:p>
      </dgm:t>
    </dgm:pt>
    <dgm:pt modelId="{BEA38860-2DCD-7E44-94C0-31C09600ED20}" type="parTrans" cxnId="{54ACD832-7D5A-954B-93C1-4D69B9287567}">
      <dgm:prSet/>
      <dgm:spPr/>
      <dgm:t>
        <a:bodyPr/>
        <a:lstStyle/>
        <a:p>
          <a:endParaRPr lang="en-US"/>
        </a:p>
      </dgm:t>
    </dgm:pt>
    <dgm:pt modelId="{741007FF-19F6-5E4C-9D88-E106D96BF243}" type="sibTrans" cxnId="{54ACD832-7D5A-954B-93C1-4D69B9287567}">
      <dgm:prSet/>
      <dgm:spPr/>
      <dgm:t>
        <a:bodyPr/>
        <a:lstStyle/>
        <a:p>
          <a:endParaRPr lang="en-US"/>
        </a:p>
      </dgm:t>
    </dgm:pt>
    <dgm:pt modelId="{D935550C-5D18-F54C-B99D-9B7618FDB7E9}">
      <dgm:prSet custT="1"/>
      <dgm:spPr>
        <a:solidFill>
          <a:schemeClr val="accent1">
            <a:lumMod val="20000"/>
            <a:lumOff val="80000"/>
            <a:alpha val="50000"/>
          </a:schemeClr>
        </a:solidFill>
        <a:ln>
          <a:solidFill>
            <a:schemeClr val="accent1"/>
          </a:solidFill>
        </a:ln>
      </dgm:spPr>
      <dgm:t>
        <a:bodyPr/>
        <a:lstStyle/>
        <a:p>
          <a:pPr marL="0" lvl="0" indent="0" algn="ctr" defTabSz="889000">
            <a:lnSpc>
              <a:spcPct val="90000"/>
            </a:lnSpc>
            <a:spcBef>
              <a:spcPct val="0"/>
            </a:spcBef>
            <a:spcAft>
              <a:spcPct val="35000"/>
            </a:spcAft>
            <a:buClrTx/>
            <a:buSzTx/>
            <a:buFontTx/>
            <a:buNone/>
          </a:pPr>
          <a:r>
            <a:rPr lang="az-Latn-AZ" sz="2000" kern="1200" dirty="0">
              <a:solidFill>
                <a:schemeClr val="tx1"/>
              </a:solidFill>
              <a:latin typeface="Arial" panose="020B0604020202020204" pitchFamily="34" charset="0"/>
              <a:ea typeface="+mn-ea"/>
              <a:cs typeface="Arial" panose="020B0604020202020204" pitchFamily="34" charset="0"/>
            </a:rPr>
            <a:t>şok və böyük travmalar</a:t>
          </a:r>
          <a:endParaRPr lang="ru-RU" sz="2000" kern="1200" dirty="0">
            <a:solidFill>
              <a:schemeClr val="tx1"/>
            </a:solidFill>
            <a:latin typeface="Arial" panose="020B0604020202020204" pitchFamily="34" charset="0"/>
            <a:ea typeface="+mn-ea"/>
            <a:cs typeface="Arial" panose="020B0604020202020204" pitchFamily="34" charset="0"/>
          </a:endParaRPr>
        </a:p>
      </dgm:t>
    </dgm:pt>
    <dgm:pt modelId="{72AA2655-29D8-DC40-857C-C0383796D684}" type="parTrans" cxnId="{F15B5E47-3E95-A84C-B885-1632FCD7028F}">
      <dgm:prSet/>
      <dgm:spPr/>
      <dgm:t>
        <a:bodyPr/>
        <a:lstStyle/>
        <a:p>
          <a:endParaRPr lang="en-US"/>
        </a:p>
      </dgm:t>
    </dgm:pt>
    <dgm:pt modelId="{33160E7C-6706-C042-84ED-759D79C5C3F6}" type="sibTrans" cxnId="{F15B5E47-3E95-A84C-B885-1632FCD7028F}">
      <dgm:prSet/>
      <dgm:spPr/>
      <dgm:t>
        <a:bodyPr/>
        <a:lstStyle/>
        <a:p>
          <a:endParaRPr lang="en-US"/>
        </a:p>
      </dgm:t>
    </dgm:pt>
    <dgm:pt modelId="{B3C14796-91D6-B74C-A70F-9002B90F37DD}">
      <dgm:prSet custT="1"/>
      <dgm:spPr>
        <a:solidFill>
          <a:schemeClr val="accent1">
            <a:lumMod val="20000"/>
            <a:lumOff val="80000"/>
            <a:alpha val="50000"/>
          </a:schemeClr>
        </a:solidFill>
        <a:ln>
          <a:solidFill>
            <a:schemeClr val="accent1"/>
          </a:solidFill>
        </a:ln>
      </dgm:spPr>
      <dgm:t>
        <a:bodyPr/>
        <a:lstStyle/>
        <a:p>
          <a:r>
            <a:rPr lang="az-Latn-AZ" sz="2000" kern="1200" dirty="0">
              <a:solidFill>
                <a:schemeClr val="tx1"/>
              </a:solidFill>
              <a:latin typeface="Arial" panose="020B0604020202020204" pitchFamily="34" charset="0"/>
              <a:ea typeface="+mn-ea"/>
              <a:cs typeface="Arial" panose="020B0604020202020204" pitchFamily="34" charset="0"/>
            </a:rPr>
            <a:t>sepsis</a:t>
          </a:r>
          <a:endParaRPr lang="ru-RU" sz="2000" kern="1200" dirty="0">
            <a:solidFill>
              <a:schemeClr val="tx1"/>
            </a:solidFill>
            <a:latin typeface="Arial" panose="020B0604020202020204" pitchFamily="34" charset="0"/>
            <a:ea typeface="+mn-ea"/>
            <a:cs typeface="Arial" panose="020B0604020202020204" pitchFamily="34" charset="0"/>
          </a:endParaRPr>
        </a:p>
      </dgm:t>
    </dgm:pt>
    <dgm:pt modelId="{4438CCC1-D9B7-714E-A913-49B1E3962FBF}" type="parTrans" cxnId="{A29E668E-088E-4A4C-BBEB-78EFE8E5162C}">
      <dgm:prSet/>
      <dgm:spPr/>
      <dgm:t>
        <a:bodyPr/>
        <a:lstStyle/>
        <a:p>
          <a:endParaRPr lang="en-US"/>
        </a:p>
      </dgm:t>
    </dgm:pt>
    <dgm:pt modelId="{8F5B847B-E65E-4249-AD3A-E845BBDB9ADC}" type="sibTrans" cxnId="{A29E668E-088E-4A4C-BBEB-78EFE8E5162C}">
      <dgm:prSet/>
      <dgm:spPr/>
      <dgm:t>
        <a:bodyPr/>
        <a:lstStyle/>
        <a:p>
          <a:endParaRPr lang="en-US"/>
        </a:p>
      </dgm:t>
    </dgm:pt>
    <dgm:pt modelId="{9F6E66C6-F510-F544-AC6C-F95DE09F7D95}">
      <dgm:prSet custT="1"/>
      <dgm:spPr>
        <a:solidFill>
          <a:schemeClr val="accent1">
            <a:lumMod val="20000"/>
            <a:lumOff val="80000"/>
            <a:alpha val="50000"/>
          </a:schemeClr>
        </a:solidFill>
        <a:ln>
          <a:solidFill>
            <a:schemeClr val="accent1"/>
          </a:solidFill>
        </a:ln>
      </dgm:spPr>
      <dgm:t>
        <a:bodyPr/>
        <a:lstStyle/>
        <a:p>
          <a:r>
            <a:rPr lang="az-Latn-AZ" sz="2000" kern="1200" dirty="0">
              <a:solidFill>
                <a:schemeClr val="tx1"/>
              </a:solidFill>
              <a:latin typeface="Arial" panose="020B0604020202020204" pitchFamily="34" charset="0"/>
              <a:ea typeface="+mn-ea"/>
              <a:cs typeface="Arial" panose="020B0604020202020204" pitchFamily="34" charset="0"/>
            </a:rPr>
            <a:t>yanıqlar</a:t>
          </a:r>
          <a:endParaRPr lang="ru-RU" sz="2000" kern="1200" dirty="0">
            <a:solidFill>
              <a:schemeClr val="tx1"/>
            </a:solidFill>
            <a:latin typeface="Arial" panose="020B0604020202020204" pitchFamily="34" charset="0"/>
            <a:ea typeface="+mn-ea"/>
            <a:cs typeface="Arial" panose="020B0604020202020204" pitchFamily="34" charset="0"/>
          </a:endParaRPr>
        </a:p>
      </dgm:t>
    </dgm:pt>
    <dgm:pt modelId="{3DABB5AB-533A-2441-8923-F94D7776136C}" type="parTrans" cxnId="{CC10546F-6820-1347-B2EF-CDB66B2488AD}">
      <dgm:prSet/>
      <dgm:spPr/>
      <dgm:t>
        <a:bodyPr/>
        <a:lstStyle/>
        <a:p>
          <a:endParaRPr lang="en-US"/>
        </a:p>
      </dgm:t>
    </dgm:pt>
    <dgm:pt modelId="{352CD0BC-36ED-014D-9C87-CF7210085210}" type="sibTrans" cxnId="{CC10546F-6820-1347-B2EF-CDB66B2488AD}">
      <dgm:prSet/>
      <dgm:spPr/>
      <dgm:t>
        <a:bodyPr/>
        <a:lstStyle/>
        <a:p>
          <a:endParaRPr lang="en-US"/>
        </a:p>
      </dgm:t>
    </dgm:pt>
    <dgm:pt modelId="{68FCA5C7-04D5-AE42-9165-CB090FF1794C}">
      <dgm:prSet custT="1"/>
      <dgm:spPr>
        <a:solidFill>
          <a:schemeClr val="accent1">
            <a:lumMod val="20000"/>
            <a:lumOff val="80000"/>
            <a:alpha val="50000"/>
          </a:schemeClr>
        </a:solidFill>
        <a:ln>
          <a:solidFill>
            <a:schemeClr val="accent1"/>
          </a:solidFill>
        </a:ln>
      </dgm:spPr>
      <dgm:t>
        <a:bodyPr/>
        <a:lstStyle/>
        <a:p>
          <a:r>
            <a:rPr lang="az-Latn-AZ" sz="2000" kern="1200" dirty="0">
              <a:solidFill>
                <a:schemeClr val="tx1"/>
              </a:solidFill>
              <a:latin typeface="Arial" panose="020B0604020202020204" pitchFamily="34" charset="0"/>
              <a:ea typeface="+mn-ea"/>
              <a:cs typeface="Arial" panose="020B0604020202020204" pitchFamily="34" charset="0"/>
            </a:rPr>
            <a:t>Kəllə-beyin travması və törəmələri</a:t>
          </a:r>
          <a:endParaRPr lang="en-US" sz="2000" kern="1200" dirty="0">
            <a:solidFill>
              <a:schemeClr val="tx1"/>
            </a:solidFill>
            <a:latin typeface="Arial" panose="020B0604020202020204" pitchFamily="34" charset="0"/>
            <a:ea typeface="+mn-ea"/>
            <a:cs typeface="Arial" panose="020B0604020202020204" pitchFamily="34" charset="0"/>
          </a:endParaRPr>
        </a:p>
      </dgm:t>
    </dgm:pt>
    <dgm:pt modelId="{8A9519C8-9A7B-3A4E-9409-7D3B6DD269C1}" type="parTrans" cxnId="{127CA7F7-8CE6-8741-912D-1755DC76AE0C}">
      <dgm:prSet/>
      <dgm:spPr/>
      <dgm:t>
        <a:bodyPr/>
        <a:lstStyle/>
        <a:p>
          <a:endParaRPr lang="en-US"/>
        </a:p>
      </dgm:t>
    </dgm:pt>
    <dgm:pt modelId="{51C6AC6D-3E42-2844-ADF2-B6AD103CCE84}" type="sibTrans" cxnId="{127CA7F7-8CE6-8741-912D-1755DC76AE0C}">
      <dgm:prSet/>
      <dgm:spPr/>
      <dgm:t>
        <a:bodyPr/>
        <a:lstStyle/>
        <a:p>
          <a:endParaRPr lang="en-US"/>
        </a:p>
      </dgm:t>
    </dgm:pt>
    <dgm:pt modelId="{7FBC0833-7A87-134F-9D6D-6DF0222CF117}" type="pres">
      <dgm:prSet presAssocID="{6D98AF5F-70CF-324C-8D95-683D053FF853}" presName="Name0" presStyleCnt="0">
        <dgm:presLayoutVars>
          <dgm:dir/>
          <dgm:resizeHandles val="exact"/>
        </dgm:presLayoutVars>
      </dgm:prSet>
      <dgm:spPr/>
    </dgm:pt>
    <dgm:pt modelId="{99588D5A-5224-8E40-9D30-E11203303387}" type="pres">
      <dgm:prSet presAssocID="{B1E7E675-F83F-6442-976C-B010C2BCF1E9}" presName="Name5" presStyleLbl="vennNode1" presStyleIdx="0" presStyleCnt="5">
        <dgm:presLayoutVars>
          <dgm:bulletEnabled val="1"/>
        </dgm:presLayoutVars>
      </dgm:prSet>
      <dgm:spPr/>
    </dgm:pt>
    <dgm:pt modelId="{286A9D20-7C00-1B45-92A9-1F6EDF4BA9CB}" type="pres">
      <dgm:prSet presAssocID="{741007FF-19F6-5E4C-9D88-E106D96BF243}" presName="space" presStyleCnt="0"/>
      <dgm:spPr/>
    </dgm:pt>
    <dgm:pt modelId="{C7525A43-3EA3-6642-98EE-70EA14C9569B}" type="pres">
      <dgm:prSet presAssocID="{D935550C-5D18-F54C-B99D-9B7618FDB7E9}" presName="Name5" presStyleLbl="vennNode1" presStyleIdx="1" presStyleCnt="5">
        <dgm:presLayoutVars>
          <dgm:bulletEnabled val="1"/>
        </dgm:presLayoutVars>
      </dgm:prSet>
      <dgm:spPr/>
    </dgm:pt>
    <dgm:pt modelId="{608244A0-763F-B44E-A03D-9E9CB286ACA0}" type="pres">
      <dgm:prSet presAssocID="{33160E7C-6706-C042-84ED-759D79C5C3F6}" presName="space" presStyleCnt="0"/>
      <dgm:spPr/>
    </dgm:pt>
    <dgm:pt modelId="{A6AA1E3D-DC95-E748-B769-FD0D13F6A8D5}" type="pres">
      <dgm:prSet presAssocID="{B3C14796-91D6-B74C-A70F-9002B90F37DD}" presName="Name5" presStyleLbl="vennNode1" presStyleIdx="2" presStyleCnt="5">
        <dgm:presLayoutVars>
          <dgm:bulletEnabled val="1"/>
        </dgm:presLayoutVars>
      </dgm:prSet>
      <dgm:spPr/>
    </dgm:pt>
    <dgm:pt modelId="{8506E361-FC06-C645-BDAF-1A7D261E2582}" type="pres">
      <dgm:prSet presAssocID="{8F5B847B-E65E-4249-AD3A-E845BBDB9ADC}" presName="space" presStyleCnt="0"/>
      <dgm:spPr/>
    </dgm:pt>
    <dgm:pt modelId="{BA5434B0-18D3-7247-ADC0-CCD45025B06E}" type="pres">
      <dgm:prSet presAssocID="{9F6E66C6-F510-F544-AC6C-F95DE09F7D95}" presName="Name5" presStyleLbl="vennNode1" presStyleIdx="3" presStyleCnt="5">
        <dgm:presLayoutVars>
          <dgm:bulletEnabled val="1"/>
        </dgm:presLayoutVars>
      </dgm:prSet>
      <dgm:spPr/>
    </dgm:pt>
    <dgm:pt modelId="{818E9BDE-A008-1946-9720-BA9511D27EB2}" type="pres">
      <dgm:prSet presAssocID="{352CD0BC-36ED-014D-9C87-CF7210085210}" presName="space" presStyleCnt="0"/>
      <dgm:spPr/>
    </dgm:pt>
    <dgm:pt modelId="{B3A8C32E-DD20-9D45-B9B0-38BA02C74715}" type="pres">
      <dgm:prSet presAssocID="{68FCA5C7-04D5-AE42-9165-CB090FF1794C}" presName="Name5" presStyleLbl="vennNode1" presStyleIdx="4" presStyleCnt="5">
        <dgm:presLayoutVars>
          <dgm:bulletEnabled val="1"/>
        </dgm:presLayoutVars>
      </dgm:prSet>
      <dgm:spPr/>
    </dgm:pt>
  </dgm:ptLst>
  <dgm:cxnLst>
    <dgm:cxn modelId="{9DF3552B-DC76-AE4A-ADCF-33A1FCCF6D54}" type="presOf" srcId="{9F6E66C6-F510-F544-AC6C-F95DE09F7D95}" destId="{BA5434B0-18D3-7247-ADC0-CCD45025B06E}" srcOrd="0" destOrd="0" presId="urn:microsoft.com/office/officeart/2005/8/layout/venn3"/>
    <dgm:cxn modelId="{54ACD832-7D5A-954B-93C1-4D69B9287567}" srcId="{6D98AF5F-70CF-324C-8D95-683D053FF853}" destId="{B1E7E675-F83F-6442-976C-B010C2BCF1E9}" srcOrd="0" destOrd="0" parTransId="{BEA38860-2DCD-7E44-94C0-31C09600ED20}" sibTransId="{741007FF-19F6-5E4C-9D88-E106D96BF243}"/>
    <dgm:cxn modelId="{F15B5E47-3E95-A84C-B885-1632FCD7028F}" srcId="{6D98AF5F-70CF-324C-8D95-683D053FF853}" destId="{D935550C-5D18-F54C-B99D-9B7618FDB7E9}" srcOrd="1" destOrd="0" parTransId="{72AA2655-29D8-DC40-857C-C0383796D684}" sibTransId="{33160E7C-6706-C042-84ED-759D79C5C3F6}"/>
    <dgm:cxn modelId="{CC10546F-6820-1347-B2EF-CDB66B2488AD}" srcId="{6D98AF5F-70CF-324C-8D95-683D053FF853}" destId="{9F6E66C6-F510-F544-AC6C-F95DE09F7D95}" srcOrd="3" destOrd="0" parTransId="{3DABB5AB-533A-2441-8923-F94D7776136C}" sibTransId="{352CD0BC-36ED-014D-9C87-CF7210085210}"/>
    <dgm:cxn modelId="{1FC04E81-62B1-B849-A2B6-4BF2F61FC5FB}" type="presOf" srcId="{D935550C-5D18-F54C-B99D-9B7618FDB7E9}" destId="{C7525A43-3EA3-6642-98EE-70EA14C9569B}" srcOrd="0" destOrd="0" presId="urn:microsoft.com/office/officeart/2005/8/layout/venn3"/>
    <dgm:cxn modelId="{A29E668E-088E-4A4C-BBEB-78EFE8E5162C}" srcId="{6D98AF5F-70CF-324C-8D95-683D053FF853}" destId="{B3C14796-91D6-B74C-A70F-9002B90F37DD}" srcOrd="2" destOrd="0" parTransId="{4438CCC1-D9B7-714E-A913-49B1E3962FBF}" sibTransId="{8F5B847B-E65E-4249-AD3A-E845BBDB9ADC}"/>
    <dgm:cxn modelId="{CA112697-F3A3-3648-B7C6-3B17C45B435B}" type="presOf" srcId="{B3C14796-91D6-B74C-A70F-9002B90F37DD}" destId="{A6AA1E3D-DC95-E748-B769-FD0D13F6A8D5}" srcOrd="0" destOrd="0" presId="urn:microsoft.com/office/officeart/2005/8/layout/venn3"/>
    <dgm:cxn modelId="{D7ABCE97-6B2F-A043-BA40-8C4B57159DE7}" type="presOf" srcId="{B1E7E675-F83F-6442-976C-B010C2BCF1E9}" destId="{99588D5A-5224-8E40-9D30-E11203303387}" srcOrd="0" destOrd="0" presId="urn:microsoft.com/office/officeart/2005/8/layout/venn3"/>
    <dgm:cxn modelId="{A065DEB7-36D1-A343-BD15-8530DEEAECB0}" type="presOf" srcId="{6D98AF5F-70CF-324C-8D95-683D053FF853}" destId="{7FBC0833-7A87-134F-9D6D-6DF0222CF117}" srcOrd="0" destOrd="0" presId="urn:microsoft.com/office/officeart/2005/8/layout/venn3"/>
    <dgm:cxn modelId="{644D9FDE-0A77-6A49-87DE-BA2591EB6A30}" type="presOf" srcId="{68FCA5C7-04D5-AE42-9165-CB090FF1794C}" destId="{B3A8C32E-DD20-9D45-B9B0-38BA02C74715}" srcOrd="0" destOrd="0" presId="urn:microsoft.com/office/officeart/2005/8/layout/venn3"/>
    <dgm:cxn modelId="{127CA7F7-8CE6-8741-912D-1755DC76AE0C}" srcId="{6D98AF5F-70CF-324C-8D95-683D053FF853}" destId="{68FCA5C7-04D5-AE42-9165-CB090FF1794C}" srcOrd="4" destOrd="0" parTransId="{8A9519C8-9A7B-3A4E-9409-7D3B6DD269C1}" sibTransId="{51C6AC6D-3E42-2844-ADF2-B6AD103CCE84}"/>
    <dgm:cxn modelId="{B27EFA1A-2E50-584E-AE85-C5267FC2A659}" type="presParOf" srcId="{7FBC0833-7A87-134F-9D6D-6DF0222CF117}" destId="{99588D5A-5224-8E40-9D30-E11203303387}" srcOrd="0" destOrd="0" presId="urn:microsoft.com/office/officeart/2005/8/layout/venn3"/>
    <dgm:cxn modelId="{5DA771B7-5A65-3842-B197-75333B79E173}" type="presParOf" srcId="{7FBC0833-7A87-134F-9D6D-6DF0222CF117}" destId="{286A9D20-7C00-1B45-92A9-1F6EDF4BA9CB}" srcOrd="1" destOrd="0" presId="urn:microsoft.com/office/officeart/2005/8/layout/venn3"/>
    <dgm:cxn modelId="{B832F0A9-D1AD-504A-A346-7F680CFF95E3}" type="presParOf" srcId="{7FBC0833-7A87-134F-9D6D-6DF0222CF117}" destId="{C7525A43-3EA3-6642-98EE-70EA14C9569B}" srcOrd="2" destOrd="0" presId="urn:microsoft.com/office/officeart/2005/8/layout/venn3"/>
    <dgm:cxn modelId="{580144EA-72EE-B942-B18D-D7B1B50CD04F}" type="presParOf" srcId="{7FBC0833-7A87-134F-9D6D-6DF0222CF117}" destId="{608244A0-763F-B44E-A03D-9E9CB286ACA0}" srcOrd="3" destOrd="0" presId="urn:microsoft.com/office/officeart/2005/8/layout/venn3"/>
    <dgm:cxn modelId="{2623E5CD-0C2F-5D4B-9EBF-17EE15ED96DC}" type="presParOf" srcId="{7FBC0833-7A87-134F-9D6D-6DF0222CF117}" destId="{A6AA1E3D-DC95-E748-B769-FD0D13F6A8D5}" srcOrd="4" destOrd="0" presId="urn:microsoft.com/office/officeart/2005/8/layout/venn3"/>
    <dgm:cxn modelId="{3F55CA23-1C21-2D41-88CB-D3AA83F81846}" type="presParOf" srcId="{7FBC0833-7A87-134F-9D6D-6DF0222CF117}" destId="{8506E361-FC06-C645-BDAF-1A7D261E2582}" srcOrd="5" destOrd="0" presId="urn:microsoft.com/office/officeart/2005/8/layout/venn3"/>
    <dgm:cxn modelId="{9DA0AE79-B44B-C54B-A6EF-37E472D904F3}" type="presParOf" srcId="{7FBC0833-7A87-134F-9D6D-6DF0222CF117}" destId="{BA5434B0-18D3-7247-ADC0-CCD45025B06E}" srcOrd="6" destOrd="0" presId="urn:microsoft.com/office/officeart/2005/8/layout/venn3"/>
    <dgm:cxn modelId="{DBB4DAA9-DD8E-194D-B0DE-3E76ECE4C9E4}" type="presParOf" srcId="{7FBC0833-7A87-134F-9D6D-6DF0222CF117}" destId="{818E9BDE-A008-1946-9720-BA9511D27EB2}" srcOrd="7" destOrd="0" presId="urn:microsoft.com/office/officeart/2005/8/layout/venn3"/>
    <dgm:cxn modelId="{F38137F9-1ADC-8648-A122-80A2A247E7E9}" type="presParOf" srcId="{7FBC0833-7A87-134F-9D6D-6DF0222CF117}" destId="{B3A8C32E-DD20-9D45-B9B0-38BA02C74715}" srcOrd="8" destOrd="0" presId="urn:microsoft.com/office/officeart/2005/8/layout/ven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C21DB30-C388-B14A-BD6C-7683D6071AD5}" type="doc">
      <dgm:prSet loTypeId="urn:microsoft.com/office/officeart/2005/8/layout/StepDownProcess" loCatId="" qsTypeId="urn:microsoft.com/office/officeart/2005/8/quickstyle/simple1" qsCatId="simple" csTypeId="urn:microsoft.com/office/officeart/2005/8/colors/accent1_2" csCatId="accent1" phldr="1"/>
      <dgm:spPr/>
      <dgm:t>
        <a:bodyPr/>
        <a:lstStyle/>
        <a:p>
          <a:endParaRPr lang="en-US"/>
        </a:p>
      </dgm:t>
    </dgm:pt>
    <dgm:pt modelId="{FF072363-403D-A741-9FF2-05377B79C76C}">
      <dgm:prSet phldrT="[Text]" custT="1"/>
      <dgm:spPr>
        <a:solidFill>
          <a:schemeClr val="accent1">
            <a:lumMod val="20000"/>
            <a:lumOff val="80000"/>
          </a:schemeClr>
        </a:solidFill>
        <a:ln>
          <a:solidFill>
            <a:schemeClr val="accent1"/>
          </a:solidFill>
        </a:ln>
      </dgm:spPr>
      <dgm:t>
        <a:bodyPr/>
        <a:lstStyle/>
        <a:p>
          <a:r>
            <a:rPr lang="en-US" sz="3200" b="1" kern="1200" dirty="0" err="1">
              <a:solidFill>
                <a:srgbClr val="4472C4">
                  <a:lumMod val="75000"/>
                </a:srgbClr>
              </a:solidFill>
              <a:latin typeface="Arial" panose="020B0604020202020204" pitchFamily="34" charset="0"/>
              <a:ea typeface="+mn-ea"/>
              <a:cs typeface="Arial" panose="020B0604020202020204" pitchFamily="34" charset="0"/>
            </a:rPr>
            <a:t>Mukozal</a:t>
          </a:r>
          <a:r>
            <a:rPr lang="en-US" sz="3200" b="1" kern="1200" dirty="0">
              <a:solidFill>
                <a:srgbClr val="4472C4">
                  <a:lumMod val="75000"/>
                </a:srgbClr>
              </a:solidFill>
              <a:latin typeface="Arial" panose="020B0604020202020204" pitchFamily="34" charset="0"/>
              <a:ea typeface="+mn-ea"/>
              <a:cs typeface="Arial" panose="020B0604020202020204" pitchFamily="34" charset="0"/>
            </a:rPr>
            <a:t> </a:t>
          </a:r>
          <a:r>
            <a:rPr lang="en-US" sz="3200" b="1" kern="1200" dirty="0" err="1">
              <a:solidFill>
                <a:srgbClr val="4472C4">
                  <a:lumMod val="75000"/>
                </a:srgbClr>
              </a:solidFill>
              <a:latin typeface="Arial" panose="020B0604020202020204" pitchFamily="34" charset="0"/>
              <a:ea typeface="+mn-ea"/>
              <a:cs typeface="Arial" panose="020B0604020202020204" pitchFamily="34" charset="0"/>
            </a:rPr>
            <a:t>xora</a:t>
          </a:r>
          <a:endParaRPr lang="en-US" sz="3200" b="1" kern="1200" dirty="0">
            <a:solidFill>
              <a:srgbClr val="4472C4">
                <a:lumMod val="75000"/>
              </a:srgbClr>
            </a:solidFill>
            <a:latin typeface="Arial" panose="020B0604020202020204" pitchFamily="34" charset="0"/>
            <a:ea typeface="+mn-ea"/>
            <a:cs typeface="Arial" panose="020B0604020202020204" pitchFamily="34" charset="0"/>
          </a:endParaRPr>
        </a:p>
      </dgm:t>
    </dgm:pt>
    <dgm:pt modelId="{85BBE2B9-7799-3F42-ACB2-DD9C8D0F0F08}" type="parTrans" cxnId="{DF909ECB-8452-5240-BB47-AA5BDCE9BA1E}">
      <dgm:prSet/>
      <dgm:spPr/>
      <dgm:t>
        <a:bodyPr/>
        <a:lstStyle/>
        <a:p>
          <a:endParaRPr lang="en-US"/>
        </a:p>
      </dgm:t>
    </dgm:pt>
    <dgm:pt modelId="{EED0DBA5-3B7E-4A46-9A01-C73A83C552BB}" type="sibTrans" cxnId="{DF909ECB-8452-5240-BB47-AA5BDCE9BA1E}">
      <dgm:prSet/>
      <dgm:spPr/>
      <dgm:t>
        <a:bodyPr/>
        <a:lstStyle/>
        <a:p>
          <a:endParaRPr lang="en-US"/>
        </a:p>
      </dgm:t>
    </dgm:pt>
    <dgm:pt modelId="{D4430294-94C2-9D4A-B849-606F18B69A6B}">
      <dgm:prSet phldrT="[Text]" custT="1"/>
      <dgm:spPr/>
      <dgm:t>
        <a:bodyPr/>
        <a:lstStyle/>
        <a:p>
          <a:r>
            <a:rPr lang="en-US" sz="1800" b="1" kern="1200" dirty="0" err="1">
              <a:solidFill>
                <a:schemeClr val="accent1">
                  <a:lumMod val="75000"/>
                </a:schemeClr>
              </a:solidFill>
              <a:latin typeface="Arial" panose="020B0604020202020204" pitchFamily="34" charset="0"/>
              <a:ea typeface="+mn-ea"/>
              <a:cs typeface="Arial" panose="020B0604020202020204" pitchFamily="34" charset="0"/>
            </a:rPr>
            <a:t>Böyük</a:t>
          </a:r>
          <a:r>
            <a:rPr lang="en-US" sz="1800" b="1" kern="1200" dirty="0">
              <a:solidFill>
                <a:schemeClr val="accent1">
                  <a:lumMod val="75000"/>
                </a:schemeClr>
              </a:solidFill>
              <a:latin typeface="Arial" panose="020B0604020202020204" pitchFamily="34" charset="0"/>
              <a:ea typeface="+mn-ea"/>
              <a:cs typeface="Arial" panose="020B0604020202020204" pitchFamily="34" charset="0"/>
            </a:rPr>
            <a:t> </a:t>
          </a:r>
          <a:r>
            <a:rPr lang="en-US" sz="1800" b="1" kern="1200" dirty="0" err="1">
              <a:solidFill>
                <a:schemeClr val="accent1">
                  <a:lumMod val="75000"/>
                </a:schemeClr>
              </a:solidFill>
              <a:latin typeface="Arial" panose="020B0604020202020204" pitchFamily="34" charset="0"/>
              <a:ea typeface="+mn-ea"/>
              <a:cs typeface="Arial" panose="020B0604020202020204" pitchFamily="34" charset="0"/>
            </a:rPr>
            <a:t>streslərdən</a:t>
          </a:r>
          <a:r>
            <a:rPr lang="en-US" sz="1800" b="1" kern="1200" dirty="0">
              <a:solidFill>
                <a:schemeClr val="accent1">
                  <a:lumMod val="75000"/>
                </a:schemeClr>
              </a:solidFill>
              <a:latin typeface="Arial" panose="020B0604020202020204" pitchFamily="34" charset="0"/>
              <a:ea typeface="+mn-ea"/>
              <a:cs typeface="Arial" panose="020B0604020202020204" pitchFamily="34" charset="0"/>
            </a:rPr>
            <a:t> 72 </a:t>
          </a:r>
          <a:r>
            <a:rPr lang="en-US" sz="1800" b="1" kern="1200" dirty="0" err="1">
              <a:solidFill>
                <a:schemeClr val="accent1">
                  <a:lumMod val="75000"/>
                </a:schemeClr>
              </a:solidFill>
              <a:latin typeface="Arial" panose="020B0604020202020204" pitchFamily="34" charset="0"/>
              <a:ea typeface="+mn-ea"/>
              <a:cs typeface="Arial" panose="020B0604020202020204" pitchFamily="34" charset="0"/>
            </a:rPr>
            <a:t>saat</a:t>
          </a:r>
          <a:r>
            <a:rPr lang="en-US" sz="1800" b="1" kern="1200" dirty="0">
              <a:solidFill>
                <a:schemeClr val="accent1">
                  <a:lumMod val="75000"/>
                </a:schemeClr>
              </a:solidFill>
              <a:latin typeface="Arial" panose="020B0604020202020204" pitchFamily="34" charset="0"/>
              <a:ea typeface="+mn-ea"/>
              <a:cs typeface="Arial" panose="020B0604020202020204" pitchFamily="34" charset="0"/>
            </a:rPr>
            <a:t> </a:t>
          </a:r>
          <a:r>
            <a:rPr lang="en-US" sz="1800" b="1" kern="1200" dirty="0" err="1">
              <a:solidFill>
                <a:schemeClr val="accent1">
                  <a:lumMod val="75000"/>
                </a:schemeClr>
              </a:solidFill>
              <a:latin typeface="Arial" panose="020B0604020202020204" pitchFamily="34" charset="0"/>
              <a:ea typeface="+mn-ea"/>
              <a:cs typeface="Arial" panose="020B0604020202020204" pitchFamily="34" charset="0"/>
            </a:rPr>
            <a:t>sonra</a:t>
          </a:r>
          <a:endParaRPr lang="en-US" sz="1800" b="1" kern="1200" dirty="0">
            <a:solidFill>
              <a:schemeClr val="accent1">
                <a:lumMod val="75000"/>
              </a:schemeClr>
            </a:solidFill>
            <a:latin typeface="Arial" panose="020B0604020202020204" pitchFamily="34" charset="0"/>
            <a:ea typeface="+mn-ea"/>
            <a:cs typeface="Arial" panose="020B0604020202020204" pitchFamily="34" charset="0"/>
          </a:endParaRPr>
        </a:p>
      </dgm:t>
    </dgm:pt>
    <dgm:pt modelId="{AF71B7F3-C55E-F54B-846F-67A6E19E560B}" type="parTrans" cxnId="{90B3D863-CC37-9843-AD38-511E0ACDE116}">
      <dgm:prSet/>
      <dgm:spPr/>
      <dgm:t>
        <a:bodyPr/>
        <a:lstStyle/>
        <a:p>
          <a:endParaRPr lang="en-US"/>
        </a:p>
      </dgm:t>
    </dgm:pt>
    <dgm:pt modelId="{3F8D6B28-05B6-A641-948C-BD17DDEECCD2}" type="sibTrans" cxnId="{90B3D863-CC37-9843-AD38-511E0ACDE116}">
      <dgm:prSet/>
      <dgm:spPr/>
      <dgm:t>
        <a:bodyPr/>
        <a:lstStyle/>
        <a:p>
          <a:endParaRPr lang="en-US"/>
        </a:p>
      </dgm:t>
    </dgm:pt>
    <dgm:pt modelId="{EFA3AEA6-EFEC-1E46-B967-644E108504B0}">
      <dgm:prSet phldrT="[Text]" custT="1"/>
      <dgm:spPr>
        <a:solidFill>
          <a:schemeClr val="accent1">
            <a:lumMod val="20000"/>
            <a:lumOff val="80000"/>
          </a:schemeClr>
        </a:solidFill>
        <a:ln>
          <a:solidFill>
            <a:schemeClr val="accent1"/>
          </a:solidFill>
        </a:ln>
      </dgm:spPr>
      <dgm:t>
        <a:bodyPr/>
        <a:lstStyle/>
        <a:p>
          <a:r>
            <a:rPr lang="az-Latn-AZ" sz="2800" b="1" kern="1200" dirty="0">
              <a:solidFill>
                <a:srgbClr val="4472C4">
                  <a:lumMod val="75000"/>
                </a:srgbClr>
              </a:solidFill>
              <a:latin typeface="Arial" panose="020B0604020202020204" pitchFamily="34" charset="0"/>
              <a:ea typeface="+mn-ea"/>
              <a:cs typeface="Arial" panose="020B0604020202020204" pitchFamily="34" charset="0"/>
            </a:rPr>
            <a:t>Qanaxma</a:t>
          </a:r>
          <a:endParaRPr lang="en-US" sz="2800" b="1" kern="1200" dirty="0">
            <a:solidFill>
              <a:srgbClr val="4472C4">
                <a:lumMod val="75000"/>
              </a:srgbClr>
            </a:solidFill>
            <a:latin typeface="Arial" panose="020B0604020202020204" pitchFamily="34" charset="0"/>
            <a:ea typeface="+mn-ea"/>
            <a:cs typeface="Arial" panose="020B0604020202020204" pitchFamily="34" charset="0"/>
          </a:endParaRPr>
        </a:p>
      </dgm:t>
    </dgm:pt>
    <dgm:pt modelId="{3FFA55FD-2691-6543-B9A4-8E23B246EEE2}" type="parTrans" cxnId="{DD67B264-BBF0-1945-9CFE-5AA601C29430}">
      <dgm:prSet/>
      <dgm:spPr/>
      <dgm:t>
        <a:bodyPr/>
        <a:lstStyle/>
        <a:p>
          <a:endParaRPr lang="en-US"/>
        </a:p>
      </dgm:t>
    </dgm:pt>
    <dgm:pt modelId="{114546C3-BC54-0D4E-9994-BACBBDF25776}" type="sibTrans" cxnId="{DD67B264-BBF0-1945-9CFE-5AA601C29430}">
      <dgm:prSet/>
      <dgm:spPr/>
      <dgm:t>
        <a:bodyPr/>
        <a:lstStyle/>
        <a:p>
          <a:endParaRPr lang="en-US"/>
        </a:p>
      </dgm:t>
    </dgm:pt>
    <dgm:pt modelId="{8353D37C-45BB-8948-B6B4-3C9EDE7CF625}">
      <dgm:prSet phldrT="[Text]" custT="1"/>
      <dgm:spPr/>
      <dgm:t>
        <a:bodyPr/>
        <a:lstStyle/>
        <a:p>
          <a:pPr marL="171450" lvl="1" indent="-171450" algn="l" defTabSz="800100">
            <a:lnSpc>
              <a:spcPct val="90000"/>
            </a:lnSpc>
            <a:spcBef>
              <a:spcPct val="0"/>
            </a:spcBef>
            <a:spcAft>
              <a:spcPct val="15000"/>
            </a:spcAft>
            <a:buChar char="•"/>
          </a:pPr>
          <a:r>
            <a:rPr lang="en-US" sz="1800" b="1" kern="1200" dirty="0">
              <a:solidFill>
                <a:srgbClr val="4472C4">
                  <a:lumMod val="75000"/>
                </a:srgbClr>
              </a:solidFill>
              <a:latin typeface="Arial" panose="020B0604020202020204" pitchFamily="34" charset="0"/>
              <a:ea typeface="+mn-ea"/>
              <a:cs typeface="Arial" panose="020B0604020202020204" pitchFamily="34" charset="0"/>
            </a:rPr>
            <a:t>20%</a:t>
          </a:r>
        </a:p>
      </dgm:t>
    </dgm:pt>
    <dgm:pt modelId="{EDBE5A81-27A8-0D4D-BF20-A5936D6C41F4}" type="parTrans" cxnId="{643806FE-D120-5544-B7B9-605C91C8D87B}">
      <dgm:prSet/>
      <dgm:spPr/>
      <dgm:t>
        <a:bodyPr/>
        <a:lstStyle/>
        <a:p>
          <a:endParaRPr lang="en-US"/>
        </a:p>
      </dgm:t>
    </dgm:pt>
    <dgm:pt modelId="{786B2662-3229-A945-B9CE-405C04F59123}" type="sibTrans" cxnId="{643806FE-D120-5544-B7B9-605C91C8D87B}">
      <dgm:prSet/>
      <dgm:spPr/>
      <dgm:t>
        <a:bodyPr/>
        <a:lstStyle/>
        <a:p>
          <a:endParaRPr lang="en-US"/>
        </a:p>
      </dgm:t>
    </dgm:pt>
    <dgm:pt modelId="{1C7BB04E-A294-594F-9EED-0D6E4338E665}">
      <dgm:prSet phldrT="[Text]" custT="1"/>
      <dgm:spPr>
        <a:solidFill>
          <a:schemeClr val="accent1">
            <a:lumMod val="20000"/>
            <a:lumOff val="80000"/>
          </a:schemeClr>
        </a:solidFill>
        <a:ln>
          <a:solidFill>
            <a:schemeClr val="accent1"/>
          </a:solidFill>
        </a:ln>
      </dgm:spPr>
      <dgm:t>
        <a:bodyPr/>
        <a:lstStyle/>
        <a:p>
          <a:r>
            <a:rPr lang="en-US" sz="2400" b="1" kern="1200" dirty="0" err="1">
              <a:solidFill>
                <a:srgbClr val="4472C4">
                  <a:lumMod val="75000"/>
                </a:srgbClr>
              </a:solidFill>
              <a:latin typeface="Arial" panose="020B0604020202020204" pitchFamily="34" charset="0"/>
              <a:ea typeface="+mn-ea"/>
              <a:cs typeface="Arial" panose="020B0604020202020204" pitchFamily="34" charset="0"/>
            </a:rPr>
            <a:t>Perforasiya</a:t>
          </a:r>
          <a:endParaRPr lang="en-US" sz="2400" b="1" kern="1200" dirty="0">
            <a:solidFill>
              <a:srgbClr val="4472C4">
                <a:lumMod val="75000"/>
              </a:srgbClr>
            </a:solidFill>
            <a:latin typeface="Arial" panose="020B0604020202020204" pitchFamily="34" charset="0"/>
            <a:ea typeface="+mn-ea"/>
            <a:cs typeface="Arial" panose="020B0604020202020204" pitchFamily="34" charset="0"/>
          </a:endParaRPr>
        </a:p>
      </dgm:t>
    </dgm:pt>
    <dgm:pt modelId="{AEB62D9B-C613-0B4E-B715-544470E27AE7}" type="parTrans" cxnId="{CDEE84B0-4E3D-0F45-9CBD-3417385EA3BA}">
      <dgm:prSet/>
      <dgm:spPr/>
      <dgm:t>
        <a:bodyPr/>
        <a:lstStyle/>
        <a:p>
          <a:endParaRPr lang="en-US"/>
        </a:p>
      </dgm:t>
    </dgm:pt>
    <dgm:pt modelId="{001B0276-2651-E743-8F9A-172ADC6F61F0}" type="sibTrans" cxnId="{CDEE84B0-4E3D-0F45-9CBD-3417385EA3BA}">
      <dgm:prSet/>
      <dgm:spPr/>
      <dgm:t>
        <a:bodyPr/>
        <a:lstStyle/>
        <a:p>
          <a:endParaRPr lang="en-US"/>
        </a:p>
      </dgm:t>
    </dgm:pt>
    <dgm:pt modelId="{7F2182C1-C7A9-074F-B61B-6BA2A4C16356}">
      <dgm:prSet phldrT="[Text]" custT="1"/>
      <dgm:spPr/>
      <dgm:t>
        <a:bodyPr/>
        <a:lstStyle/>
        <a:p>
          <a:pPr marL="171450" lvl="1" indent="-171450" algn="l" defTabSz="800100">
            <a:lnSpc>
              <a:spcPct val="90000"/>
            </a:lnSpc>
            <a:spcBef>
              <a:spcPct val="0"/>
            </a:spcBef>
            <a:spcAft>
              <a:spcPct val="15000"/>
            </a:spcAft>
            <a:buChar char="•"/>
          </a:pPr>
          <a:r>
            <a:rPr lang="en-US" sz="1800" b="1" kern="1200" dirty="0">
              <a:solidFill>
                <a:srgbClr val="4472C4">
                  <a:lumMod val="75000"/>
                </a:srgbClr>
              </a:solidFill>
              <a:latin typeface="Arial" panose="020B0604020202020204" pitchFamily="34" charset="0"/>
              <a:ea typeface="+mn-ea"/>
              <a:cs typeface="Arial" panose="020B0604020202020204" pitchFamily="34" charset="0"/>
            </a:rPr>
            <a:t>10%</a:t>
          </a:r>
        </a:p>
      </dgm:t>
    </dgm:pt>
    <dgm:pt modelId="{2A1C95D4-10B8-6642-9C3F-37BC8A006DEC}" type="parTrans" cxnId="{CF51D247-C5B3-2544-9794-D6596C83CC83}">
      <dgm:prSet/>
      <dgm:spPr/>
      <dgm:t>
        <a:bodyPr/>
        <a:lstStyle/>
        <a:p>
          <a:endParaRPr lang="en-US"/>
        </a:p>
      </dgm:t>
    </dgm:pt>
    <dgm:pt modelId="{75E945ED-5F2A-C74C-9641-512407B7AECA}" type="sibTrans" cxnId="{CF51D247-C5B3-2544-9794-D6596C83CC83}">
      <dgm:prSet/>
      <dgm:spPr/>
      <dgm:t>
        <a:bodyPr/>
        <a:lstStyle/>
        <a:p>
          <a:endParaRPr lang="en-US"/>
        </a:p>
      </dgm:t>
    </dgm:pt>
    <dgm:pt modelId="{CC003B2A-F692-2A4D-9A6D-61C68D1E85C7}" type="pres">
      <dgm:prSet presAssocID="{7C21DB30-C388-B14A-BD6C-7683D6071AD5}" presName="rootnode" presStyleCnt="0">
        <dgm:presLayoutVars>
          <dgm:chMax/>
          <dgm:chPref/>
          <dgm:dir/>
          <dgm:animLvl val="lvl"/>
        </dgm:presLayoutVars>
      </dgm:prSet>
      <dgm:spPr/>
    </dgm:pt>
    <dgm:pt modelId="{9A75144F-585A-FA4D-B612-EF557480A4BE}" type="pres">
      <dgm:prSet presAssocID="{FF072363-403D-A741-9FF2-05377B79C76C}" presName="composite" presStyleCnt="0"/>
      <dgm:spPr/>
    </dgm:pt>
    <dgm:pt modelId="{D490103F-F357-B843-99DC-5B17EB2BF1BB}" type="pres">
      <dgm:prSet presAssocID="{FF072363-403D-A741-9FF2-05377B79C76C}" presName="bentUpArrow1" presStyleLbl="alignImgPlace1" presStyleIdx="0" presStyleCnt="2"/>
      <dgm:spPr/>
    </dgm:pt>
    <dgm:pt modelId="{ED5D1859-1279-6042-A810-EA7FCAF0CCA4}" type="pres">
      <dgm:prSet presAssocID="{FF072363-403D-A741-9FF2-05377B79C76C}" presName="ParentText" presStyleLbl="node1" presStyleIdx="0" presStyleCnt="3" custScaleY="75933">
        <dgm:presLayoutVars>
          <dgm:chMax val="1"/>
          <dgm:chPref val="1"/>
          <dgm:bulletEnabled val="1"/>
        </dgm:presLayoutVars>
      </dgm:prSet>
      <dgm:spPr/>
    </dgm:pt>
    <dgm:pt modelId="{C805A9B9-0D1B-B74C-8418-4A52E5B5ED3A}" type="pres">
      <dgm:prSet presAssocID="{FF072363-403D-A741-9FF2-05377B79C76C}" presName="ChildText" presStyleLbl="revTx" presStyleIdx="0" presStyleCnt="3">
        <dgm:presLayoutVars>
          <dgm:chMax val="0"/>
          <dgm:chPref val="0"/>
          <dgm:bulletEnabled val="1"/>
        </dgm:presLayoutVars>
      </dgm:prSet>
      <dgm:spPr/>
    </dgm:pt>
    <dgm:pt modelId="{F7CDAC1E-75FB-7144-965C-435C82CDE302}" type="pres">
      <dgm:prSet presAssocID="{EED0DBA5-3B7E-4A46-9A01-C73A83C552BB}" presName="sibTrans" presStyleCnt="0"/>
      <dgm:spPr/>
    </dgm:pt>
    <dgm:pt modelId="{AA08F0D6-913B-5C41-BAF9-CA7AD2C1288D}" type="pres">
      <dgm:prSet presAssocID="{EFA3AEA6-EFEC-1E46-B967-644E108504B0}" presName="composite" presStyleCnt="0"/>
      <dgm:spPr/>
    </dgm:pt>
    <dgm:pt modelId="{77B70C31-8DD6-2F43-A9CE-5AC3563919A3}" type="pres">
      <dgm:prSet presAssocID="{EFA3AEA6-EFEC-1E46-B967-644E108504B0}" presName="bentUpArrow1" presStyleLbl="alignImgPlace1" presStyleIdx="1" presStyleCnt="2"/>
      <dgm:spPr/>
    </dgm:pt>
    <dgm:pt modelId="{120B4BE5-0C8D-2C47-BDF4-D56F2C664E90}" type="pres">
      <dgm:prSet presAssocID="{EFA3AEA6-EFEC-1E46-B967-644E108504B0}" presName="ParentText" presStyleLbl="node1" presStyleIdx="1" presStyleCnt="3" custScaleY="75933">
        <dgm:presLayoutVars>
          <dgm:chMax val="1"/>
          <dgm:chPref val="1"/>
          <dgm:bulletEnabled val="1"/>
        </dgm:presLayoutVars>
      </dgm:prSet>
      <dgm:spPr/>
    </dgm:pt>
    <dgm:pt modelId="{6E2DD0B1-06A8-0D41-B7AC-E42B88903837}" type="pres">
      <dgm:prSet presAssocID="{EFA3AEA6-EFEC-1E46-B967-644E108504B0}" presName="ChildText" presStyleLbl="revTx" presStyleIdx="1" presStyleCnt="3">
        <dgm:presLayoutVars>
          <dgm:chMax val="0"/>
          <dgm:chPref val="0"/>
          <dgm:bulletEnabled val="1"/>
        </dgm:presLayoutVars>
      </dgm:prSet>
      <dgm:spPr/>
    </dgm:pt>
    <dgm:pt modelId="{AE630716-F20C-9F47-9CAC-FC78EBDAED4E}" type="pres">
      <dgm:prSet presAssocID="{114546C3-BC54-0D4E-9994-BACBBDF25776}" presName="sibTrans" presStyleCnt="0"/>
      <dgm:spPr/>
    </dgm:pt>
    <dgm:pt modelId="{DD1161A5-FBA1-4D47-AED3-91F92DF92DEC}" type="pres">
      <dgm:prSet presAssocID="{1C7BB04E-A294-594F-9EED-0D6E4338E665}" presName="composite" presStyleCnt="0"/>
      <dgm:spPr/>
    </dgm:pt>
    <dgm:pt modelId="{B2E458F3-FE1C-BD43-A048-B9C1E326749F}" type="pres">
      <dgm:prSet presAssocID="{1C7BB04E-A294-594F-9EED-0D6E4338E665}" presName="ParentText" presStyleLbl="node1" presStyleIdx="2" presStyleCnt="3" custScaleY="75933">
        <dgm:presLayoutVars>
          <dgm:chMax val="1"/>
          <dgm:chPref val="1"/>
          <dgm:bulletEnabled val="1"/>
        </dgm:presLayoutVars>
      </dgm:prSet>
      <dgm:spPr/>
    </dgm:pt>
    <dgm:pt modelId="{DF8D6451-3AAA-1148-91E2-B802604596CC}" type="pres">
      <dgm:prSet presAssocID="{1C7BB04E-A294-594F-9EED-0D6E4338E665}" presName="FinalChildText" presStyleLbl="revTx" presStyleIdx="2" presStyleCnt="3">
        <dgm:presLayoutVars>
          <dgm:chMax val="0"/>
          <dgm:chPref val="0"/>
          <dgm:bulletEnabled val="1"/>
        </dgm:presLayoutVars>
      </dgm:prSet>
      <dgm:spPr/>
    </dgm:pt>
  </dgm:ptLst>
  <dgm:cxnLst>
    <dgm:cxn modelId="{6C09781A-BADD-0D4A-94AE-C5E7D1DF9E06}" type="presOf" srcId="{7F2182C1-C7A9-074F-B61B-6BA2A4C16356}" destId="{DF8D6451-3AAA-1148-91E2-B802604596CC}" srcOrd="0" destOrd="0" presId="urn:microsoft.com/office/officeart/2005/8/layout/StepDownProcess"/>
    <dgm:cxn modelId="{6842E633-BDAE-4243-982F-C5DA34162EB6}" type="presOf" srcId="{EFA3AEA6-EFEC-1E46-B967-644E108504B0}" destId="{120B4BE5-0C8D-2C47-BDF4-D56F2C664E90}" srcOrd="0" destOrd="0" presId="urn:microsoft.com/office/officeart/2005/8/layout/StepDownProcess"/>
    <dgm:cxn modelId="{1841CD38-184C-FD4A-9505-FAAE485C2CCC}" type="presOf" srcId="{FF072363-403D-A741-9FF2-05377B79C76C}" destId="{ED5D1859-1279-6042-A810-EA7FCAF0CCA4}" srcOrd="0" destOrd="0" presId="urn:microsoft.com/office/officeart/2005/8/layout/StepDownProcess"/>
    <dgm:cxn modelId="{90B3D863-CC37-9843-AD38-511E0ACDE116}" srcId="{FF072363-403D-A741-9FF2-05377B79C76C}" destId="{D4430294-94C2-9D4A-B849-606F18B69A6B}" srcOrd="0" destOrd="0" parTransId="{AF71B7F3-C55E-F54B-846F-67A6E19E560B}" sibTransId="{3F8D6B28-05B6-A641-948C-BD17DDEECCD2}"/>
    <dgm:cxn modelId="{DD67B264-BBF0-1945-9CFE-5AA601C29430}" srcId="{7C21DB30-C388-B14A-BD6C-7683D6071AD5}" destId="{EFA3AEA6-EFEC-1E46-B967-644E108504B0}" srcOrd="1" destOrd="0" parTransId="{3FFA55FD-2691-6543-B9A4-8E23B246EEE2}" sibTransId="{114546C3-BC54-0D4E-9994-BACBBDF25776}"/>
    <dgm:cxn modelId="{108C6F67-1372-E84F-9096-D12667F34FEC}" type="presOf" srcId="{D4430294-94C2-9D4A-B849-606F18B69A6B}" destId="{C805A9B9-0D1B-B74C-8418-4A52E5B5ED3A}" srcOrd="0" destOrd="0" presId="urn:microsoft.com/office/officeart/2005/8/layout/StepDownProcess"/>
    <dgm:cxn modelId="{CF51D247-C5B3-2544-9794-D6596C83CC83}" srcId="{1C7BB04E-A294-594F-9EED-0D6E4338E665}" destId="{7F2182C1-C7A9-074F-B61B-6BA2A4C16356}" srcOrd="0" destOrd="0" parTransId="{2A1C95D4-10B8-6642-9C3F-37BC8A006DEC}" sibTransId="{75E945ED-5F2A-C74C-9641-512407B7AECA}"/>
    <dgm:cxn modelId="{67FB4E4A-F084-5D45-A8E1-C2E797724FF6}" type="presOf" srcId="{8353D37C-45BB-8948-B6B4-3C9EDE7CF625}" destId="{6E2DD0B1-06A8-0D41-B7AC-E42B88903837}" srcOrd="0" destOrd="0" presId="urn:microsoft.com/office/officeart/2005/8/layout/StepDownProcess"/>
    <dgm:cxn modelId="{9E95A57A-C752-EB4E-8145-FE8FEA134CA1}" type="presOf" srcId="{1C7BB04E-A294-594F-9EED-0D6E4338E665}" destId="{B2E458F3-FE1C-BD43-A048-B9C1E326749F}" srcOrd="0" destOrd="0" presId="urn:microsoft.com/office/officeart/2005/8/layout/StepDownProcess"/>
    <dgm:cxn modelId="{CDEE84B0-4E3D-0F45-9CBD-3417385EA3BA}" srcId="{7C21DB30-C388-B14A-BD6C-7683D6071AD5}" destId="{1C7BB04E-A294-594F-9EED-0D6E4338E665}" srcOrd="2" destOrd="0" parTransId="{AEB62D9B-C613-0B4E-B715-544470E27AE7}" sibTransId="{001B0276-2651-E743-8F9A-172ADC6F61F0}"/>
    <dgm:cxn modelId="{DF909ECB-8452-5240-BB47-AA5BDCE9BA1E}" srcId="{7C21DB30-C388-B14A-BD6C-7683D6071AD5}" destId="{FF072363-403D-A741-9FF2-05377B79C76C}" srcOrd="0" destOrd="0" parTransId="{85BBE2B9-7799-3F42-ACB2-DD9C8D0F0F08}" sibTransId="{EED0DBA5-3B7E-4A46-9A01-C73A83C552BB}"/>
    <dgm:cxn modelId="{7F1F9CFA-4A48-1244-BDAB-C6F2389BC34E}" type="presOf" srcId="{7C21DB30-C388-B14A-BD6C-7683D6071AD5}" destId="{CC003B2A-F692-2A4D-9A6D-61C68D1E85C7}" srcOrd="0" destOrd="0" presId="urn:microsoft.com/office/officeart/2005/8/layout/StepDownProcess"/>
    <dgm:cxn modelId="{643806FE-D120-5544-B7B9-605C91C8D87B}" srcId="{EFA3AEA6-EFEC-1E46-B967-644E108504B0}" destId="{8353D37C-45BB-8948-B6B4-3C9EDE7CF625}" srcOrd="0" destOrd="0" parTransId="{EDBE5A81-27A8-0D4D-BF20-A5936D6C41F4}" sibTransId="{786B2662-3229-A945-B9CE-405C04F59123}"/>
    <dgm:cxn modelId="{9E73EF3E-63FD-CB4A-9822-51990D5A4522}" type="presParOf" srcId="{CC003B2A-F692-2A4D-9A6D-61C68D1E85C7}" destId="{9A75144F-585A-FA4D-B612-EF557480A4BE}" srcOrd="0" destOrd="0" presId="urn:microsoft.com/office/officeart/2005/8/layout/StepDownProcess"/>
    <dgm:cxn modelId="{01B0CBD7-4F97-0548-AA25-87656A19EB37}" type="presParOf" srcId="{9A75144F-585A-FA4D-B612-EF557480A4BE}" destId="{D490103F-F357-B843-99DC-5B17EB2BF1BB}" srcOrd="0" destOrd="0" presId="urn:microsoft.com/office/officeart/2005/8/layout/StepDownProcess"/>
    <dgm:cxn modelId="{8AF396A3-6937-154D-A930-FA1C7E74130A}" type="presParOf" srcId="{9A75144F-585A-FA4D-B612-EF557480A4BE}" destId="{ED5D1859-1279-6042-A810-EA7FCAF0CCA4}" srcOrd="1" destOrd="0" presId="urn:microsoft.com/office/officeart/2005/8/layout/StepDownProcess"/>
    <dgm:cxn modelId="{B340A168-4ECB-094E-BE7C-034173CE74AE}" type="presParOf" srcId="{9A75144F-585A-FA4D-B612-EF557480A4BE}" destId="{C805A9B9-0D1B-B74C-8418-4A52E5B5ED3A}" srcOrd="2" destOrd="0" presId="urn:microsoft.com/office/officeart/2005/8/layout/StepDownProcess"/>
    <dgm:cxn modelId="{FD2C6215-83DD-A14C-8916-15F161A9B514}" type="presParOf" srcId="{CC003B2A-F692-2A4D-9A6D-61C68D1E85C7}" destId="{F7CDAC1E-75FB-7144-965C-435C82CDE302}" srcOrd="1" destOrd="0" presId="urn:microsoft.com/office/officeart/2005/8/layout/StepDownProcess"/>
    <dgm:cxn modelId="{30BBF223-62BD-7F4D-BF91-C55210CE98A3}" type="presParOf" srcId="{CC003B2A-F692-2A4D-9A6D-61C68D1E85C7}" destId="{AA08F0D6-913B-5C41-BAF9-CA7AD2C1288D}" srcOrd="2" destOrd="0" presId="urn:microsoft.com/office/officeart/2005/8/layout/StepDownProcess"/>
    <dgm:cxn modelId="{CF7519C4-0A54-A74F-A9A3-4049D9116B29}" type="presParOf" srcId="{AA08F0D6-913B-5C41-BAF9-CA7AD2C1288D}" destId="{77B70C31-8DD6-2F43-A9CE-5AC3563919A3}" srcOrd="0" destOrd="0" presId="urn:microsoft.com/office/officeart/2005/8/layout/StepDownProcess"/>
    <dgm:cxn modelId="{292F9679-8CA1-1948-BFA2-F3C802342705}" type="presParOf" srcId="{AA08F0D6-913B-5C41-BAF9-CA7AD2C1288D}" destId="{120B4BE5-0C8D-2C47-BDF4-D56F2C664E90}" srcOrd="1" destOrd="0" presId="urn:microsoft.com/office/officeart/2005/8/layout/StepDownProcess"/>
    <dgm:cxn modelId="{C89CD3AD-A4B4-0647-B599-F53EAF995056}" type="presParOf" srcId="{AA08F0D6-913B-5C41-BAF9-CA7AD2C1288D}" destId="{6E2DD0B1-06A8-0D41-B7AC-E42B88903837}" srcOrd="2" destOrd="0" presId="urn:microsoft.com/office/officeart/2005/8/layout/StepDownProcess"/>
    <dgm:cxn modelId="{066EEEFA-8986-6146-81CB-83A551A60C54}" type="presParOf" srcId="{CC003B2A-F692-2A4D-9A6D-61C68D1E85C7}" destId="{AE630716-F20C-9F47-9CAC-FC78EBDAED4E}" srcOrd="3" destOrd="0" presId="urn:microsoft.com/office/officeart/2005/8/layout/StepDownProcess"/>
    <dgm:cxn modelId="{9CEFEEE2-F763-2E4D-9B50-76C23E2B36AE}" type="presParOf" srcId="{CC003B2A-F692-2A4D-9A6D-61C68D1E85C7}" destId="{DD1161A5-FBA1-4D47-AED3-91F92DF92DEC}" srcOrd="4" destOrd="0" presId="urn:microsoft.com/office/officeart/2005/8/layout/StepDownProcess"/>
    <dgm:cxn modelId="{0E41233D-A270-FE46-B404-92BBCA17C08B}" type="presParOf" srcId="{DD1161A5-FBA1-4D47-AED3-91F92DF92DEC}" destId="{B2E458F3-FE1C-BD43-A048-B9C1E326749F}" srcOrd="0" destOrd="0" presId="urn:microsoft.com/office/officeart/2005/8/layout/StepDownProcess"/>
    <dgm:cxn modelId="{83E01800-8F9E-8B4E-94F0-CAF3816E60D5}" type="presParOf" srcId="{DD1161A5-FBA1-4D47-AED3-91F92DF92DEC}" destId="{DF8D6451-3AAA-1148-91E2-B802604596CC}" srcOrd="1"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7388B8-19DC-6041-B50D-8B3938288AB0}">
      <dsp:nvSpPr>
        <dsp:cNvPr id="0" name=""/>
        <dsp:cNvSpPr/>
      </dsp:nvSpPr>
      <dsp:spPr>
        <a:xfrm>
          <a:off x="878771" y="369"/>
          <a:ext cx="3424056" cy="1209379"/>
        </a:xfrm>
        <a:prstGeom prst="roundRect">
          <a:avLst>
            <a:gd name="adj" fmla="val 10000"/>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i="1" kern="1200" dirty="0" err="1">
              <a:solidFill>
                <a:schemeClr val="accent1">
                  <a:lumMod val="50000"/>
                </a:schemeClr>
              </a:solidFill>
              <a:latin typeface="Arial" panose="020B0604020202020204" pitchFamily="34" charset="0"/>
              <a:ea typeface="+mn-ea"/>
              <a:cs typeface="Arial" panose="020B0604020202020204" pitchFamily="34" charset="0"/>
            </a:rPr>
            <a:t>Şübhə</a:t>
          </a:r>
          <a:endParaRPr lang="en-US" sz="3200" b="1" i="1" kern="1200" dirty="0">
            <a:solidFill>
              <a:schemeClr val="accent1">
                <a:lumMod val="50000"/>
              </a:schemeClr>
            </a:solidFill>
            <a:latin typeface="Arial" panose="020B0604020202020204" pitchFamily="34" charset="0"/>
            <a:ea typeface="+mn-ea"/>
            <a:cs typeface="Arial" panose="020B0604020202020204" pitchFamily="34" charset="0"/>
          </a:endParaRPr>
        </a:p>
      </dsp:txBody>
      <dsp:txXfrm>
        <a:off x="914193" y="35791"/>
        <a:ext cx="3353212" cy="1138535"/>
      </dsp:txXfrm>
    </dsp:sp>
    <dsp:sp modelId="{1AD22D36-492F-AB43-B349-CC7A4CB940FD}">
      <dsp:nvSpPr>
        <dsp:cNvPr id="0" name=""/>
        <dsp:cNvSpPr/>
      </dsp:nvSpPr>
      <dsp:spPr>
        <a:xfrm rot="5400000">
          <a:off x="2364041" y="1239983"/>
          <a:ext cx="453517" cy="54422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rot="-5400000">
        <a:off x="2427534" y="1285335"/>
        <a:ext cx="326532" cy="317462"/>
      </dsp:txXfrm>
    </dsp:sp>
    <dsp:sp modelId="{144727E5-DF50-8C48-9FCA-AA27986E4D5D}">
      <dsp:nvSpPr>
        <dsp:cNvPr id="0" name=""/>
        <dsp:cNvSpPr/>
      </dsp:nvSpPr>
      <dsp:spPr>
        <a:xfrm>
          <a:off x="878771" y="1814438"/>
          <a:ext cx="3424056" cy="1209379"/>
        </a:xfrm>
        <a:prstGeom prst="roundRect">
          <a:avLst>
            <a:gd name="adj" fmla="val 10000"/>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err="1">
              <a:solidFill>
                <a:srgbClr val="4472C4">
                  <a:lumMod val="50000"/>
                </a:srgbClr>
              </a:solidFill>
              <a:latin typeface="Arial" panose="020B0604020202020204" pitchFamily="34" charset="0"/>
              <a:ea typeface="+mn-ea"/>
              <a:cs typeface="Arial" panose="020B0604020202020204" pitchFamily="34" charset="0"/>
            </a:rPr>
            <a:t>Klinik</a:t>
          </a:r>
          <a:r>
            <a:rPr lang="en-US" sz="3200" kern="1200" dirty="0">
              <a:solidFill>
                <a:srgbClr val="4472C4">
                  <a:lumMod val="50000"/>
                </a:srgbClr>
              </a:solidFill>
              <a:latin typeface="Arial" panose="020B0604020202020204" pitchFamily="34" charset="0"/>
              <a:ea typeface="+mn-ea"/>
              <a:cs typeface="Arial" panose="020B0604020202020204" pitchFamily="34" charset="0"/>
            </a:rPr>
            <a:t> </a:t>
          </a:r>
          <a:r>
            <a:rPr lang="en-US" sz="3200" kern="1200" dirty="0" err="1">
              <a:solidFill>
                <a:srgbClr val="4472C4">
                  <a:lumMod val="50000"/>
                </a:srgbClr>
              </a:solidFill>
              <a:latin typeface="Arial" panose="020B0604020202020204" pitchFamily="34" charset="0"/>
              <a:ea typeface="+mn-ea"/>
              <a:cs typeface="Arial" panose="020B0604020202020204" pitchFamily="34" charset="0"/>
            </a:rPr>
            <a:t>əlamətlərin</a:t>
          </a:r>
          <a:r>
            <a:rPr lang="en-US" sz="3200" kern="1200" dirty="0">
              <a:solidFill>
                <a:srgbClr val="4472C4">
                  <a:lumMod val="50000"/>
                </a:srgbClr>
              </a:solidFill>
              <a:latin typeface="Arial" panose="020B0604020202020204" pitchFamily="34" charset="0"/>
              <a:ea typeface="+mn-ea"/>
              <a:cs typeface="Arial" panose="020B0604020202020204" pitchFamily="34" charset="0"/>
            </a:rPr>
            <a:t> </a:t>
          </a:r>
          <a:r>
            <a:rPr lang="en-US" sz="3200" kern="1200" dirty="0" err="1">
              <a:solidFill>
                <a:srgbClr val="4472C4">
                  <a:lumMod val="50000"/>
                </a:srgbClr>
              </a:solidFill>
              <a:latin typeface="Arial" panose="020B0604020202020204" pitchFamily="34" charset="0"/>
              <a:ea typeface="+mn-ea"/>
              <a:cs typeface="Arial" panose="020B0604020202020204" pitchFamily="34" charset="0"/>
            </a:rPr>
            <a:t>olması</a:t>
          </a:r>
          <a:endParaRPr lang="en-US" sz="3200" kern="1200" dirty="0">
            <a:solidFill>
              <a:srgbClr val="4472C4">
                <a:lumMod val="50000"/>
              </a:srgbClr>
            </a:solidFill>
            <a:latin typeface="Arial" panose="020B0604020202020204" pitchFamily="34" charset="0"/>
            <a:ea typeface="+mn-ea"/>
            <a:cs typeface="Arial" panose="020B0604020202020204" pitchFamily="34" charset="0"/>
          </a:endParaRPr>
        </a:p>
      </dsp:txBody>
      <dsp:txXfrm>
        <a:off x="914193" y="1849860"/>
        <a:ext cx="3353212" cy="11385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FFF5B3-70AF-564D-9755-470BCE6D765D}">
      <dsp:nvSpPr>
        <dsp:cNvPr id="0" name=""/>
        <dsp:cNvSpPr/>
      </dsp:nvSpPr>
      <dsp:spPr>
        <a:xfrm>
          <a:off x="1003488" y="369"/>
          <a:ext cx="3174622" cy="1209379"/>
        </a:xfrm>
        <a:prstGeom prst="roundRect">
          <a:avLst>
            <a:gd name="adj" fmla="val 10000"/>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i="1" kern="1200" dirty="0" err="1">
              <a:solidFill>
                <a:srgbClr val="4472C4">
                  <a:lumMod val="50000"/>
                </a:srgbClr>
              </a:solidFill>
              <a:latin typeface="Arial" panose="020B0604020202020204" pitchFamily="34" charset="0"/>
              <a:ea typeface="+mn-ea"/>
              <a:cs typeface="Arial" panose="020B0604020202020204" pitchFamily="34" charset="0"/>
            </a:rPr>
            <a:t>Dəqiqləşdirmə</a:t>
          </a:r>
          <a:endParaRPr lang="en-US" sz="3600" b="1" i="1" kern="1200" dirty="0">
            <a:latin typeface="Arial" panose="020B0604020202020204" pitchFamily="34" charset="0"/>
            <a:cs typeface="Arial" panose="020B0604020202020204" pitchFamily="34" charset="0"/>
          </a:endParaRPr>
        </a:p>
      </dsp:txBody>
      <dsp:txXfrm>
        <a:off x="1038910" y="35791"/>
        <a:ext cx="3103778" cy="1138535"/>
      </dsp:txXfrm>
    </dsp:sp>
    <dsp:sp modelId="{7EADBCAF-96EF-3F45-9E71-BD01701CC3ED}">
      <dsp:nvSpPr>
        <dsp:cNvPr id="0" name=""/>
        <dsp:cNvSpPr/>
      </dsp:nvSpPr>
      <dsp:spPr>
        <a:xfrm rot="5400000">
          <a:off x="2364041" y="1239983"/>
          <a:ext cx="453517" cy="54422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rot="-5400000">
        <a:off x="2427534" y="1285335"/>
        <a:ext cx="326532" cy="317462"/>
      </dsp:txXfrm>
    </dsp:sp>
    <dsp:sp modelId="{14BB2783-9A63-6F45-BB35-2992CE03A1CA}">
      <dsp:nvSpPr>
        <dsp:cNvPr id="0" name=""/>
        <dsp:cNvSpPr/>
      </dsp:nvSpPr>
      <dsp:spPr>
        <a:xfrm>
          <a:off x="1003488" y="1814438"/>
          <a:ext cx="3174622" cy="1209379"/>
        </a:xfrm>
        <a:prstGeom prst="roundRect">
          <a:avLst>
            <a:gd name="adj" fmla="val 10000"/>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err="1">
              <a:solidFill>
                <a:srgbClr val="4472C4">
                  <a:lumMod val="50000"/>
                </a:srgbClr>
              </a:solidFill>
              <a:latin typeface="Arial" panose="020B0604020202020204" pitchFamily="34" charset="0"/>
              <a:ea typeface="+mn-ea"/>
              <a:cs typeface="Arial" panose="020B0604020202020204" pitchFamily="34" charset="0"/>
            </a:rPr>
            <a:t>Endoskopiya</a:t>
          </a:r>
          <a:endParaRPr lang="en-US" sz="3200" kern="1200" dirty="0">
            <a:solidFill>
              <a:srgbClr val="4472C4">
                <a:lumMod val="50000"/>
              </a:srgbClr>
            </a:solidFill>
            <a:latin typeface="Arial" panose="020B0604020202020204" pitchFamily="34" charset="0"/>
            <a:ea typeface="+mn-ea"/>
            <a:cs typeface="Arial" panose="020B0604020202020204" pitchFamily="34" charset="0"/>
          </a:endParaRPr>
        </a:p>
      </dsp:txBody>
      <dsp:txXfrm>
        <a:off x="1038910" y="1849860"/>
        <a:ext cx="3103778" cy="11385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2FDD9F-096B-ED41-9A8E-CA3BA5929B68}">
      <dsp:nvSpPr>
        <dsp:cNvPr id="0" name=""/>
        <dsp:cNvSpPr/>
      </dsp:nvSpPr>
      <dsp:spPr>
        <a:xfrm>
          <a:off x="1599951" y="1238712"/>
          <a:ext cx="875569" cy="303916"/>
        </a:xfrm>
        <a:custGeom>
          <a:avLst/>
          <a:gdLst/>
          <a:ahLst/>
          <a:cxnLst/>
          <a:rect l="0" t="0" r="0" b="0"/>
          <a:pathLst>
            <a:path>
              <a:moveTo>
                <a:pt x="0" y="0"/>
              </a:moveTo>
              <a:lnTo>
                <a:pt x="0" y="151958"/>
              </a:lnTo>
              <a:lnTo>
                <a:pt x="875569" y="151958"/>
              </a:lnTo>
              <a:lnTo>
                <a:pt x="875569" y="30391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D260187-E65F-E34E-B9FD-BC79FB6E8609}">
      <dsp:nvSpPr>
        <dsp:cNvPr id="0" name=""/>
        <dsp:cNvSpPr/>
      </dsp:nvSpPr>
      <dsp:spPr>
        <a:xfrm>
          <a:off x="724382" y="1238712"/>
          <a:ext cx="875569" cy="303916"/>
        </a:xfrm>
        <a:custGeom>
          <a:avLst/>
          <a:gdLst/>
          <a:ahLst/>
          <a:cxnLst/>
          <a:rect l="0" t="0" r="0" b="0"/>
          <a:pathLst>
            <a:path>
              <a:moveTo>
                <a:pt x="875569" y="0"/>
              </a:moveTo>
              <a:lnTo>
                <a:pt x="875569" y="151958"/>
              </a:lnTo>
              <a:lnTo>
                <a:pt x="0" y="151958"/>
              </a:lnTo>
              <a:lnTo>
                <a:pt x="0" y="30391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A525290-B65E-7D4B-8236-F1813A9C6530}">
      <dsp:nvSpPr>
        <dsp:cNvPr id="0" name=""/>
        <dsp:cNvSpPr/>
      </dsp:nvSpPr>
      <dsp:spPr>
        <a:xfrm>
          <a:off x="662028" y="515101"/>
          <a:ext cx="1875846" cy="723611"/>
        </a:xfrm>
        <a:prstGeom prst="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az-Latn-AZ" sz="2400" b="1" i="1" u="none" kern="1200" dirty="0">
              <a:solidFill>
                <a:schemeClr val="accent1">
                  <a:lumMod val="50000"/>
                </a:schemeClr>
              </a:solidFill>
              <a:latin typeface="Arial" panose="020B0604020202020204" pitchFamily="34" charset="0"/>
              <a:ea typeface="+mn-ea"/>
              <a:cs typeface="Arial" panose="020B0604020202020204" pitchFamily="34" charset="0"/>
            </a:rPr>
            <a:t>Yerinə görə</a:t>
          </a:r>
          <a:endParaRPr lang="en-US" sz="2400" b="1" i="1" u="none" kern="1200" dirty="0">
            <a:latin typeface="Arial" panose="020B0604020202020204" pitchFamily="34" charset="0"/>
            <a:cs typeface="Arial" panose="020B0604020202020204" pitchFamily="34" charset="0"/>
          </a:endParaRPr>
        </a:p>
      </dsp:txBody>
      <dsp:txXfrm>
        <a:off x="662028" y="515101"/>
        <a:ext cx="1875846" cy="723611"/>
      </dsp:txXfrm>
    </dsp:sp>
    <dsp:sp modelId="{60ADF545-F0E6-C74B-BA15-E512F62A267D}">
      <dsp:nvSpPr>
        <dsp:cNvPr id="0" name=""/>
        <dsp:cNvSpPr/>
      </dsp:nvSpPr>
      <dsp:spPr>
        <a:xfrm>
          <a:off x="771" y="1542628"/>
          <a:ext cx="1447222" cy="723611"/>
        </a:xfrm>
        <a:prstGeom prst="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az-Latn-AZ" sz="2000" kern="1200" dirty="0">
              <a:solidFill>
                <a:schemeClr val="accent1">
                  <a:lumMod val="50000"/>
                </a:schemeClr>
              </a:solidFill>
              <a:latin typeface="Arial" panose="020B0604020202020204" pitchFamily="34" charset="0"/>
              <a:ea typeface="+mn-ea"/>
              <a:cs typeface="Arial" panose="020B0604020202020204" pitchFamily="34" charset="0"/>
            </a:rPr>
            <a:t>Mədə xorası</a:t>
          </a:r>
          <a:endParaRPr lang="en-US" sz="2000" kern="1200" dirty="0">
            <a:latin typeface="Arial" panose="020B0604020202020204" pitchFamily="34" charset="0"/>
            <a:cs typeface="Arial" panose="020B0604020202020204" pitchFamily="34" charset="0"/>
          </a:endParaRPr>
        </a:p>
      </dsp:txBody>
      <dsp:txXfrm>
        <a:off x="771" y="1542628"/>
        <a:ext cx="1447222" cy="723611"/>
      </dsp:txXfrm>
    </dsp:sp>
    <dsp:sp modelId="{E7E0E043-E45E-954A-BD26-F0C489943107}">
      <dsp:nvSpPr>
        <dsp:cNvPr id="0" name=""/>
        <dsp:cNvSpPr/>
      </dsp:nvSpPr>
      <dsp:spPr>
        <a:xfrm>
          <a:off x="1751910" y="1542628"/>
          <a:ext cx="1447222" cy="723611"/>
        </a:xfrm>
        <a:prstGeom prst="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Font typeface="Symbol"/>
            <a:buNone/>
          </a:pPr>
          <a:r>
            <a:rPr lang="az-Latn-AZ" sz="2000" kern="1200" dirty="0">
              <a:solidFill>
                <a:schemeClr val="accent1">
                  <a:lumMod val="50000"/>
                </a:schemeClr>
              </a:solidFill>
              <a:latin typeface="Arial" panose="020B0604020202020204" pitchFamily="34" charset="0"/>
              <a:ea typeface="+mn-ea"/>
              <a:cs typeface="Arial" panose="020B0604020202020204" pitchFamily="34" charset="0"/>
            </a:rPr>
            <a:t>12bb xorası</a:t>
          </a:r>
          <a:endParaRPr lang="en-US" sz="2000" kern="1200" dirty="0">
            <a:latin typeface="Arial" panose="020B0604020202020204" pitchFamily="34" charset="0"/>
            <a:cs typeface="Arial" panose="020B0604020202020204" pitchFamily="34" charset="0"/>
          </a:endParaRPr>
        </a:p>
      </dsp:txBody>
      <dsp:txXfrm>
        <a:off x="1751910" y="1542628"/>
        <a:ext cx="1447222" cy="72361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A8C6C2-E664-8646-B282-3E7A4BA62A56}">
      <dsp:nvSpPr>
        <dsp:cNvPr id="0" name=""/>
        <dsp:cNvSpPr/>
      </dsp:nvSpPr>
      <dsp:spPr>
        <a:xfrm>
          <a:off x="2792895" y="2049442"/>
          <a:ext cx="1975994" cy="342941"/>
        </a:xfrm>
        <a:custGeom>
          <a:avLst/>
          <a:gdLst/>
          <a:ahLst/>
          <a:cxnLst/>
          <a:rect l="0" t="0" r="0" b="0"/>
          <a:pathLst>
            <a:path>
              <a:moveTo>
                <a:pt x="0" y="0"/>
              </a:moveTo>
              <a:lnTo>
                <a:pt x="0" y="171470"/>
              </a:lnTo>
              <a:lnTo>
                <a:pt x="1975994" y="171470"/>
              </a:lnTo>
              <a:lnTo>
                <a:pt x="1975994" y="34294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F2FDD9F-096B-ED41-9A8E-CA3BA5929B68}">
      <dsp:nvSpPr>
        <dsp:cNvPr id="0" name=""/>
        <dsp:cNvSpPr/>
      </dsp:nvSpPr>
      <dsp:spPr>
        <a:xfrm>
          <a:off x="2747176" y="2049442"/>
          <a:ext cx="91440" cy="342941"/>
        </a:xfrm>
        <a:custGeom>
          <a:avLst/>
          <a:gdLst/>
          <a:ahLst/>
          <a:cxnLst/>
          <a:rect l="0" t="0" r="0" b="0"/>
          <a:pathLst>
            <a:path>
              <a:moveTo>
                <a:pt x="45720" y="0"/>
              </a:moveTo>
              <a:lnTo>
                <a:pt x="45720" y="34294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D260187-E65F-E34E-B9FD-BC79FB6E8609}">
      <dsp:nvSpPr>
        <dsp:cNvPr id="0" name=""/>
        <dsp:cNvSpPr/>
      </dsp:nvSpPr>
      <dsp:spPr>
        <a:xfrm>
          <a:off x="816901" y="2049442"/>
          <a:ext cx="1975994" cy="342941"/>
        </a:xfrm>
        <a:custGeom>
          <a:avLst/>
          <a:gdLst/>
          <a:ahLst/>
          <a:cxnLst/>
          <a:rect l="0" t="0" r="0" b="0"/>
          <a:pathLst>
            <a:path>
              <a:moveTo>
                <a:pt x="1975994" y="0"/>
              </a:moveTo>
              <a:lnTo>
                <a:pt x="1975994" y="171470"/>
              </a:lnTo>
              <a:lnTo>
                <a:pt x="0" y="171470"/>
              </a:lnTo>
              <a:lnTo>
                <a:pt x="0" y="34294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A525290-B65E-7D4B-8236-F1813A9C6530}">
      <dsp:nvSpPr>
        <dsp:cNvPr id="0" name=""/>
        <dsp:cNvSpPr/>
      </dsp:nvSpPr>
      <dsp:spPr>
        <a:xfrm>
          <a:off x="1734538" y="1232916"/>
          <a:ext cx="2116714" cy="816526"/>
        </a:xfrm>
        <a:prstGeom prst="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az-Latn-AZ" sz="2000" b="1" i="1" u="none" kern="1200" dirty="0">
              <a:solidFill>
                <a:schemeClr val="accent1">
                  <a:lumMod val="50000"/>
                </a:schemeClr>
              </a:solidFill>
              <a:latin typeface="Arial" panose="020B0604020202020204" pitchFamily="34" charset="0"/>
              <a:ea typeface="+mn-ea"/>
              <a:cs typeface="Arial" panose="020B0604020202020204" pitchFamily="34" charset="0"/>
            </a:rPr>
            <a:t>Ağırlıq dərəcəsinə görə</a:t>
          </a:r>
          <a:endParaRPr lang="en-US" sz="2000" b="1" i="1" u="none" kern="1200" dirty="0">
            <a:latin typeface="Arial" panose="020B0604020202020204" pitchFamily="34" charset="0"/>
            <a:cs typeface="Arial" panose="020B0604020202020204" pitchFamily="34" charset="0"/>
          </a:endParaRPr>
        </a:p>
      </dsp:txBody>
      <dsp:txXfrm>
        <a:off x="1734538" y="1232916"/>
        <a:ext cx="2116714" cy="816526"/>
      </dsp:txXfrm>
    </dsp:sp>
    <dsp:sp modelId="{60ADF545-F0E6-C74B-BA15-E512F62A267D}">
      <dsp:nvSpPr>
        <dsp:cNvPr id="0" name=""/>
        <dsp:cNvSpPr/>
      </dsp:nvSpPr>
      <dsp:spPr>
        <a:xfrm>
          <a:off x="375" y="2392384"/>
          <a:ext cx="1633053" cy="816526"/>
        </a:xfrm>
        <a:prstGeom prst="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z-Latn-AZ" sz="1800" kern="1200" dirty="0">
              <a:solidFill>
                <a:schemeClr val="accent1">
                  <a:lumMod val="50000"/>
                </a:schemeClr>
              </a:solidFill>
              <a:latin typeface="Arial" panose="020B0604020202020204" pitchFamily="34" charset="0"/>
              <a:ea typeface="+mn-ea"/>
              <a:cs typeface="Arial" panose="020B0604020202020204" pitchFamily="34" charset="0"/>
            </a:rPr>
            <a:t>Yüngül (anemiya və şok yoxdur)</a:t>
          </a:r>
          <a:endParaRPr lang="en-US" sz="1800" kern="1200" dirty="0">
            <a:latin typeface="Arial" panose="020B0604020202020204" pitchFamily="34" charset="0"/>
            <a:cs typeface="Arial" panose="020B0604020202020204" pitchFamily="34" charset="0"/>
          </a:endParaRPr>
        </a:p>
      </dsp:txBody>
      <dsp:txXfrm>
        <a:off x="375" y="2392384"/>
        <a:ext cx="1633053" cy="816526"/>
      </dsp:txXfrm>
    </dsp:sp>
    <dsp:sp modelId="{E7E0E043-E45E-954A-BD26-F0C489943107}">
      <dsp:nvSpPr>
        <dsp:cNvPr id="0" name=""/>
        <dsp:cNvSpPr/>
      </dsp:nvSpPr>
      <dsp:spPr>
        <a:xfrm>
          <a:off x="1976369" y="2392384"/>
          <a:ext cx="1633053" cy="816526"/>
        </a:xfrm>
        <a:prstGeom prst="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Font typeface="Symbol"/>
            <a:buNone/>
          </a:pPr>
          <a:r>
            <a:rPr lang="az-Latn-AZ" sz="1800" kern="1200" dirty="0">
              <a:solidFill>
                <a:schemeClr val="accent1">
                  <a:lumMod val="50000"/>
                </a:schemeClr>
              </a:solidFill>
              <a:latin typeface="Arial" panose="020B0604020202020204" pitchFamily="34" charset="0"/>
              <a:ea typeface="+mn-ea"/>
              <a:cs typeface="Arial" panose="020B0604020202020204" pitchFamily="34" charset="0"/>
            </a:rPr>
            <a:t>Orta (anemiya var)</a:t>
          </a:r>
          <a:endParaRPr lang="en-US" sz="1800" kern="1200" dirty="0">
            <a:latin typeface="Arial" panose="020B0604020202020204" pitchFamily="34" charset="0"/>
            <a:cs typeface="Arial" panose="020B0604020202020204" pitchFamily="34" charset="0"/>
          </a:endParaRPr>
        </a:p>
      </dsp:txBody>
      <dsp:txXfrm>
        <a:off x="1976369" y="2392384"/>
        <a:ext cx="1633053" cy="816526"/>
      </dsp:txXfrm>
    </dsp:sp>
    <dsp:sp modelId="{6CFF8438-CCE1-684E-BC21-017136CEE35E}">
      <dsp:nvSpPr>
        <dsp:cNvPr id="0" name=""/>
        <dsp:cNvSpPr/>
      </dsp:nvSpPr>
      <dsp:spPr>
        <a:xfrm>
          <a:off x="3952363" y="2392384"/>
          <a:ext cx="1633053" cy="816526"/>
        </a:xfrm>
        <a:prstGeom prst="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Font typeface="Symbol"/>
            <a:buNone/>
          </a:pPr>
          <a:r>
            <a:rPr lang="az-Latn-AZ" sz="1800" kern="1200" dirty="0">
              <a:solidFill>
                <a:schemeClr val="accent1">
                  <a:lumMod val="50000"/>
                </a:schemeClr>
              </a:solidFill>
              <a:latin typeface="Arial" panose="020B0604020202020204" pitchFamily="34" charset="0"/>
              <a:ea typeface="+mn-ea"/>
              <a:cs typeface="Arial" panose="020B0604020202020204" pitchFamily="34" charset="0"/>
            </a:rPr>
            <a:t>Ağır-massiv (şok var)</a:t>
          </a:r>
          <a:endParaRPr lang="en-US" sz="1800" kern="1200" dirty="0">
            <a:latin typeface="Arial" panose="020B0604020202020204" pitchFamily="34" charset="0"/>
            <a:cs typeface="Arial" panose="020B0604020202020204" pitchFamily="34" charset="0"/>
          </a:endParaRPr>
        </a:p>
      </dsp:txBody>
      <dsp:txXfrm>
        <a:off x="3952363" y="2392384"/>
        <a:ext cx="1633053" cy="81652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2FDD9F-096B-ED41-9A8E-CA3BA5929B68}">
      <dsp:nvSpPr>
        <dsp:cNvPr id="0" name=""/>
        <dsp:cNvSpPr/>
      </dsp:nvSpPr>
      <dsp:spPr>
        <a:xfrm>
          <a:off x="1599951" y="1238712"/>
          <a:ext cx="875569" cy="303916"/>
        </a:xfrm>
        <a:custGeom>
          <a:avLst/>
          <a:gdLst/>
          <a:ahLst/>
          <a:cxnLst/>
          <a:rect l="0" t="0" r="0" b="0"/>
          <a:pathLst>
            <a:path>
              <a:moveTo>
                <a:pt x="0" y="0"/>
              </a:moveTo>
              <a:lnTo>
                <a:pt x="0" y="151958"/>
              </a:lnTo>
              <a:lnTo>
                <a:pt x="875569" y="151958"/>
              </a:lnTo>
              <a:lnTo>
                <a:pt x="875569" y="30391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D260187-E65F-E34E-B9FD-BC79FB6E8609}">
      <dsp:nvSpPr>
        <dsp:cNvPr id="0" name=""/>
        <dsp:cNvSpPr/>
      </dsp:nvSpPr>
      <dsp:spPr>
        <a:xfrm>
          <a:off x="724382" y="1238712"/>
          <a:ext cx="875569" cy="303916"/>
        </a:xfrm>
        <a:custGeom>
          <a:avLst/>
          <a:gdLst/>
          <a:ahLst/>
          <a:cxnLst/>
          <a:rect l="0" t="0" r="0" b="0"/>
          <a:pathLst>
            <a:path>
              <a:moveTo>
                <a:pt x="875569" y="0"/>
              </a:moveTo>
              <a:lnTo>
                <a:pt x="875569" y="151958"/>
              </a:lnTo>
              <a:lnTo>
                <a:pt x="0" y="151958"/>
              </a:lnTo>
              <a:lnTo>
                <a:pt x="0" y="30391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A525290-B65E-7D4B-8236-F1813A9C6530}">
      <dsp:nvSpPr>
        <dsp:cNvPr id="0" name=""/>
        <dsp:cNvSpPr/>
      </dsp:nvSpPr>
      <dsp:spPr>
        <a:xfrm>
          <a:off x="662028" y="515101"/>
          <a:ext cx="1875846" cy="723611"/>
        </a:xfrm>
        <a:prstGeom prst="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az-Latn-AZ" sz="2400" b="1" i="1" u="none" kern="1200" dirty="0">
              <a:solidFill>
                <a:schemeClr val="accent1">
                  <a:lumMod val="50000"/>
                </a:schemeClr>
              </a:solidFill>
              <a:latin typeface="Arial" panose="020B0604020202020204" pitchFamily="34" charset="0"/>
              <a:ea typeface="+mn-ea"/>
              <a:cs typeface="Arial" panose="020B0604020202020204" pitchFamily="34" charset="0"/>
            </a:rPr>
            <a:t>Gedişinə görə</a:t>
          </a:r>
          <a:endParaRPr lang="en-US" sz="2400" b="1" i="1" u="none" kern="1200" dirty="0">
            <a:latin typeface="Arial" panose="020B0604020202020204" pitchFamily="34" charset="0"/>
            <a:cs typeface="Arial" panose="020B0604020202020204" pitchFamily="34" charset="0"/>
          </a:endParaRPr>
        </a:p>
      </dsp:txBody>
      <dsp:txXfrm>
        <a:off x="662028" y="515101"/>
        <a:ext cx="1875846" cy="723611"/>
      </dsp:txXfrm>
    </dsp:sp>
    <dsp:sp modelId="{60ADF545-F0E6-C74B-BA15-E512F62A267D}">
      <dsp:nvSpPr>
        <dsp:cNvPr id="0" name=""/>
        <dsp:cNvSpPr/>
      </dsp:nvSpPr>
      <dsp:spPr>
        <a:xfrm>
          <a:off x="771" y="1542628"/>
          <a:ext cx="1447222" cy="723611"/>
        </a:xfrm>
        <a:prstGeom prst="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az-Latn-AZ" sz="2000" kern="1200" dirty="0">
              <a:solidFill>
                <a:schemeClr val="accent1">
                  <a:lumMod val="50000"/>
                </a:schemeClr>
              </a:solidFill>
              <a:latin typeface="Arial" panose="020B0604020202020204" pitchFamily="34" charset="0"/>
              <a:ea typeface="+mn-ea"/>
              <a:cs typeface="Arial" panose="020B0604020202020204" pitchFamily="34" charset="0"/>
            </a:rPr>
            <a:t>Xroniki</a:t>
          </a:r>
          <a:endParaRPr lang="en-US" sz="2000" kern="1200" dirty="0">
            <a:latin typeface="Arial" panose="020B0604020202020204" pitchFamily="34" charset="0"/>
            <a:cs typeface="Arial" panose="020B0604020202020204" pitchFamily="34" charset="0"/>
          </a:endParaRPr>
        </a:p>
      </dsp:txBody>
      <dsp:txXfrm>
        <a:off x="771" y="1542628"/>
        <a:ext cx="1447222" cy="723611"/>
      </dsp:txXfrm>
    </dsp:sp>
    <dsp:sp modelId="{E7E0E043-E45E-954A-BD26-F0C489943107}">
      <dsp:nvSpPr>
        <dsp:cNvPr id="0" name=""/>
        <dsp:cNvSpPr/>
      </dsp:nvSpPr>
      <dsp:spPr>
        <a:xfrm>
          <a:off x="1751910" y="1542628"/>
          <a:ext cx="1447222" cy="723611"/>
        </a:xfrm>
        <a:prstGeom prst="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Font typeface="Symbol"/>
            <a:buNone/>
          </a:pPr>
          <a:r>
            <a:rPr lang="az-Latn-AZ" sz="2000" kern="1200" dirty="0">
              <a:solidFill>
                <a:schemeClr val="accent1">
                  <a:lumMod val="50000"/>
                </a:schemeClr>
              </a:solidFill>
              <a:latin typeface="Arial" panose="020B0604020202020204" pitchFamily="34" charset="0"/>
              <a:ea typeface="+mn-ea"/>
              <a:cs typeface="Arial" panose="020B0604020202020204" pitchFamily="34" charset="0"/>
            </a:rPr>
            <a:t>Kəskin</a:t>
          </a:r>
          <a:endParaRPr lang="en-US" sz="2000" kern="1200" dirty="0">
            <a:latin typeface="Arial" panose="020B0604020202020204" pitchFamily="34" charset="0"/>
            <a:cs typeface="Arial" panose="020B0604020202020204" pitchFamily="34" charset="0"/>
          </a:endParaRPr>
        </a:p>
      </dsp:txBody>
      <dsp:txXfrm>
        <a:off x="1751910" y="1542628"/>
        <a:ext cx="1447222" cy="72361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A31395-8897-0E43-B904-072C11D1BE7C}">
      <dsp:nvSpPr>
        <dsp:cNvPr id="0" name=""/>
        <dsp:cNvSpPr/>
      </dsp:nvSpPr>
      <dsp:spPr>
        <a:xfrm>
          <a:off x="1285398" y="54391"/>
          <a:ext cx="2610802" cy="2610802"/>
        </a:xfrm>
        <a:prstGeom prst="ellipse">
          <a:avLst/>
        </a:prstGeom>
        <a:solidFill>
          <a:schemeClr val="accent1">
            <a:lumMod val="20000"/>
            <a:lumOff val="80000"/>
            <a:alpha val="5000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r>
            <a:rPr lang="en-US" sz="3200" b="0" kern="1200" dirty="0" err="1">
              <a:solidFill>
                <a:schemeClr val="accent1">
                  <a:lumMod val="75000"/>
                </a:schemeClr>
              </a:solidFill>
              <a:latin typeface="Arial" panose="020B0604020202020204" pitchFamily="34" charset="0"/>
              <a:ea typeface="+mn-ea"/>
              <a:cs typeface="Arial" panose="020B0604020202020204" pitchFamily="34" charset="0"/>
            </a:rPr>
            <a:t>Anemiya</a:t>
          </a:r>
          <a:endParaRPr lang="en-US" sz="3200" b="0" kern="1200" dirty="0">
            <a:solidFill>
              <a:schemeClr val="accent1">
                <a:lumMod val="75000"/>
              </a:schemeClr>
            </a:solidFill>
            <a:latin typeface="Arial" panose="020B0604020202020204" pitchFamily="34" charset="0"/>
            <a:ea typeface="+mn-ea"/>
            <a:cs typeface="Arial" panose="020B0604020202020204" pitchFamily="34" charset="0"/>
          </a:endParaRPr>
        </a:p>
      </dsp:txBody>
      <dsp:txXfrm>
        <a:off x="1633505" y="511282"/>
        <a:ext cx="1914588" cy="1174861"/>
      </dsp:txXfrm>
    </dsp:sp>
    <dsp:sp modelId="{0A9B4BFB-F61A-684B-9EEB-22EDC0990BB9}">
      <dsp:nvSpPr>
        <dsp:cNvPr id="0" name=""/>
        <dsp:cNvSpPr/>
      </dsp:nvSpPr>
      <dsp:spPr>
        <a:xfrm>
          <a:off x="2227463" y="1686143"/>
          <a:ext cx="2610802" cy="2610802"/>
        </a:xfrm>
        <a:prstGeom prst="ellipse">
          <a:avLst/>
        </a:prstGeom>
        <a:solidFill>
          <a:schemeClr val="accent1">
            <a:lumMod val="20000"/>
            <a:lumOff val="80000"/>
            <a:alpha val="5000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r>
            <a:rPr lang="en-US" sz="3200" b="0" kern="1200" dirty="0" err="1">
              <a:solidFill>
                <a:schemeClr val="accent1">
                  <a:lumMod val="75000"/>
                </a:schemeClr>
              </a:solidFill>
              <a:latin typeface="Arial" panose="020B0604020202020204" pitchFamily="34" charset="0"/>
              <a:ea typeface="+mn-ea"/>
              <a:cs typeface="Arial" panose="020B0604020202020204" pitchFamily="34" charset="0"/>
            </a:rPr>
            <a:t>Letal</a:t>
          </a:r>
          <a:r>
            <a:rPr lang="en-US" sz="3200" b="0" kern="1200" dirty="0">
              <a:solidFill>
                <a:schemeClr val="accent1">
                  <a:lumMod val="75000"/>
                </a:schemeClr>
              </a:solidFill>
              <a:latin typeface="Arial" panose="020B0604020202020204" pitchFamily="34" charset="0"/>
              <a:ea typeface="+mn-ea"/>
              <a:cs typeface="Arial" panose="020B0604020202020204" pitchFamily="34" charset="0"/>
            </a:rPr>
            <a:t> </a:t>
          </a:r>
          <a:r>
            <a:rPr lang="en-US" sz="3200" b="0" kern="1200" dirty="0" err="1">
              <a:solidFill>
                <a:schemeClr val="accent1">
                  <a:lumMod val="75000"/>
                </a:schemeClr>
              </a:solidFill>
              <a:latin typeface="Arial" panose="020B0604020202020204" pitchFamily="34" charset="0"/>
              <a:ea typeface="+mn-ea"/>
              <a:cs typeface="Arial" panose="020B0604020202020204" pitchFamily="34" charset="0"/>
            </a:rPr>
            <a:t>nəticə</a:t>
          </a:r>
          <a:r>
            <a:rPr lang="en-US" sz="3200" b="0" kern="1200" dirty="0">
              <a:solidFill>
                <a:schemeClr val="accent1">
                  <a:lumMod val="75000"/>
                </a:schemeClr>
              </a:solidFill>
              <a:latin typeface="Arial" panose="020B0604020202020204" pitchFamily="34" charset="0"/>
              <a:ea typeface="+mn-ea"/>
              <a:cs typeface="Arial" panose="020B0604020202020204" pitchFamily="34" charset="0"/>
            </a:rPr>
            <a:t> </a:t>
          </a:r>
        </a:p>
      </dsp:txBody>
      <dsp:txXfrm>
        <a:off x="3025933" y="2360600"/>
        <a:ext cx="1566481" cy="1435941"/>
      </dsp:txXfrm>
    </dsp:sp>
    <dsp:sp modelId="{AFE0841D-5147-7549-9FF2-22D96A1791AD}">
      <dsp:nvSpPr>
        <dsp:cNvPr id="0" name=""/>
        <dsp:cNvSpPr/>
      </dsp:nvSpPr>
      <dsp:spPr>
        <a:xfrm>
          <a:off x="343333" y="1686143"/>
          <a:ext cx="2610802" cy="2610802"/>
        </a:xfrm>
        <a:prstGeom prst="ellipse">
          <a:avLst/>
        </a:prstGeom>
        <a:solidFill>
          <a:schemeClr val="accent1">
            <a:lumMod val="20000"/>
            <a:lumOff val="80000"/>
            <a:alpha val="5000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r>
            <a:rPr lang="en-US" sz="3200" b="0" kern="1200" dirty="0" err="1">
              <a:solidFill>
                <a:schemeClr val="accent1">
                  <a:lumMod val="75000"/>
                </a:schemeClr>
              </a:solidFill>
              <a:latin typeface="Arial" panose="020B0604020202020204" pitchFamily="34" charset="0"/>
              <a:ea typeface="+mn-ea"/>
              <a:cs typeface="Arial" panose="020B0604020202020204" pitchFamily="34" charset="0"/>
            </a:rPr>
            <a:t>Şok</a:t>
          </a:r>
          <a:endParaRPr lang="en-US" sz="1800" b="0" kern="1200" dirty="0">
            <a:solidFill>
              <a:schemeClr val="accent1">
                <a:lumMod val="75000"/>
              </a:schemeClr>
            </a:solidFill>
            <a:latin typeface="Arial" panose="020B0604020202020204" pitchFamily="34" charset="0"/>
            <a:ea typeface="+mn-ea"/>
            <a:cs typeface="Arial" panose="020B0604020202020204" pitchFamily="34" charset="0"/>
          </a:endParaRPr>
        </a:p>
      </dsp:txBody>
      <dsp:txXfrm>
        <a:off x="589184" y="2360600"/>
        <a:ext cx="1566481" cy="143594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9A4A8F-80C5-4D44-ACBB-569F4317009E}">
      <dsp:nvSpPr>
        <dsp:cNvPr id="0" name=""/>
        <dsp:cNvSpPr/>
      </dsp:nvSpPr>
      <dsp:spPr>
        <a:xfrm rot="4396374">
          <a:off x="533588" y="948016"/>
          <a:ext cx="4112643" cy="2868055"/>
        </a:xfrm>
        <a:prstGeom prst="swooshArrow">
          <a:avLst>
            <a:gd name="adj1" fmla="val 16310"/>
            <a:gd name="adj2" fmla="val 313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F769CA7-2C1E-7F44-8B4B-94B375FCDAD8}">
      <dsp:nvSpPr>
        <dsp:cNvPr id="0" name=""/>
        <dsp:cNvSpPr/>
      </dsp:nvSpPr>
      <dsp:spPr>
        <a:xfrm>
          <a:off x="1935324" y="1231040"/>
          <a:ext cx="103857" cy="103857"/>
        </a:xfrm>
        <a:prstGeom prst="ellipse">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7207FC3-24D3-534C-8CFF-86602ADCBE87}">
      <dsp:nvSpPr>
        <dsp:cNvPr id="0" name=""/>
        <dsp:cNvSpPr/>
      </dsp:nvSpPr>
      <dsp:spPr>
        <a:xfrm>
          <a:off x="2433171" y="1579295"/>
          <a:ext cx="103857" cy="103857"/>
        </a:xfrm>
        <a:prstGeom prst="ellipse">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A0682DE-005D-9E4A-80F9-9109C047C987}">
      <dsp:nvSpPr>
        <dsp:cNvPr id="0" name=""/>
        <dsp:cNvSpPr/>
      </dsp:nvSpPr>
      <dsp:spPr>
        <a:xfrm>
          <a:off x="2852411" y="1985195"/>
          <a:ext cx="103857" cy="103857"/>
        </a:xfrm>
        <a:prstGeom prst="ellipse">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5259361-F7A8-DA43-A3F5-5B742112E1F9}">
      <dsp:nvSpPr>
        <dsp:cNvPr id="0" name=""/>
        <dsp:cNvSpPr/>
      </dsp:nvSpPr>
      <dsp:spPr>
        <a:xfrm>
          <a:off x="257889" y="0"/>
          <a:ext cx="1938983" cy="762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b" anchorCtr="0">
          <a:noAutofit/>
        </a:bodyPr>
        <a:lstStyle/>
        <a:p>
          <a:pPr marL="0" lvl="0" indent="0" algn="ctr" defTabSz="1066800">
            <a:lnSpc>
              <a:spcPct val="90000"/>
            </a:lnSpc>
            <a:spcBef>
              <a:spcPct val="0"/>
            </a:spcBef>
            <a:spcAft>
              <a:spcPct val="35000"/>
            </a:spcAft>
            <a:buNone/>
          </a:pPr>
          <a:r>
            <a:rPr lang="en-US" sz="2400" b="0" kern="1200" dirty="0" err="1">
              <a:solidFill>
                <a:schemeClr val="tx1"/>
              </a:solidFill>
              <a:latin typeface="Arial" panose="020B0604020202020204" pitchFamily="34" charset="0"/>
              <a:ea typeface="+mn-ea"/>
              <a:cs typeface="Arial" panose="020B0604020202020204" pitchFamily="34" charset="0"/>
            </a:rPr>
            <a:t>Anamnez</a:t>
          </a:r>
          <a:endParaRPr lang="en-US" sz="2400" b="0" kern="1200" dirty="0">
            <a:solidFill>
              <a:schemeClr val="tx1"/>
            </a:solidFill>
            <a:latin typeface="Arial" panose="020B0604020202020204" pitchFamily="34" charset="0"/>
            <a:ea typeface="+mn-ea"/>
            <a:cs typeface="Arial" panose="020B0604020202020204" pitchFamily="34" charset="0"/>
          </a:endParaRPr>
        </a:p>
      </dsp:txBody>
      <dsp:txXfrm>
        <a:off x="257889" y="0"/>
        <a:ext cx="1938983" cy="762254"/>
      </dsp:txXfrm>
    </dsp:sp>
    <dsp:sp modelId="{686CE36B-2B4C-5B4B-9829-D2EFB7F631CE}">
      <dsp:nvSpPr>
        <dsp:cNvPr id="0" name=""/>
        <dsp:cNvSpPr/>
      </dsp:nvSpPr>
      <dsp:spPr>
        <a:xfrm>
          <a:off x="2563707" y="901841"/>
          <a:ext cx="2934678" cy="762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tx1"/>
              </a:solidFill>
              <a:latin typeface="Arial" panose="020B0604020202020204" pitchFamily="34" charset="0"/>
              <a:ea typeface="+mn-ea"/>
              <a:cs typeface="Arial" panose="020B0604020202020204" pitchFamily="34" charset="0"/>
            </a:rPr>
            <a:t>Melena</a:t>
          </a:r>
          <a:endParaRPr lang="en-US" sz="1800" b="0" kern="1200" dirty="0">
            <a:solidFill>
              <a:schemeClr val="tx1"/>
            </a:solidFill>
            <a:latin typeface="Arial" panose="020B0604020202020204" pitchFamily="34" charset="0"/>
            <a:ea typeface="+mn-ea"/>
            <a:cs typeface="Arial" panose="020B0604020202020204" pitchFamily="34" charset="0"/>
          </a:endParaRPr>
        </a:p>
      </dsp:txBody>
      <dsp:txXfrm>
        <a:off x="2563707" y="901841"/>
        <a:ext cx="2934678" cy="762254"/>
      </dsp:txXfrm>
    </dsp:sp>
    <dsp:sp modelId="{BE10C6B6-0C94-A840-8945-60211735D6DB}">
      <dsp:nvSpPr>
        <dsp:cNvPr id="0" name=""/>
        <dsp:cNvSpPr/>
      </dsp:nvSpPr>
      <dsp:spPr>
        <a:xfrm>
          <a:off x="257889" y="1250096"/>
          <a:ext cx="1729363" cy="762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r" defTabSz="1066800">
            <a:lnSpc>
              <a:spcPct val="90000"/>
            </a:lnSpc>
            <a:spcBef>
              <a:spcPct val="0"/>
            </a:spcBef>
            <a:spcAft>
              <a:spcPct val="35000"/>
            </a:spcAft>
            <a:buNone/>
          </a:pPr>
          <a:r>
            <a:rPr lang="en-US" sz="2400" b="0" kern="1200" dirty="0" err="1">
              <a:solidFill>
                <a:schemeClr val="tx1"/>
              </a:solidFill>
              <a:latin typeface="Arial" panose="020B0604020202020204" pitchFamily="34" charset="0"/>
              <a:ea typeface="+mn-ea"/>
              <a:cs typeface="Arial" panose="020B0604020202020204" pitchFamily="34" charset="0"/>
            </a:rPr>
            <a:t>Qanqusma</a:t>
          </a:r>
          <a:endParaRPr lang="en-US" sz="2400" b="0" kern="1200" dirty="0">
            <a:solidFill>
              <a:schemeClr val="tx1"/>
            </a:solidFill>
            <a:latin typeface="Arial" panose="020B0604020202020204" pitchFamily="34" charset="0"/>
            <a:ea typeface="+mn-ea"/>
            <a:cs typeface="Arial" panose="020B0604020202020204" pitchFamily="34" charset="0"/>
          </a:endParaRPr>
        </a:p>
      </dsp:txBody>
      <dsp:txXfrm>
        <a:off x="257889" y="1250096"/>
        <a:ext cx="1729363" cy="762254"/>
      </dsp:txXfrm>
    </dsp:sp>
    <dsp:sp modelId="{16FB5E34-4C6C-B040-B087-34A23DA4E027}">
      <dsp:nvSpPr>
        <dsp:cNvPr id="0" name=""/>
        <dsp:cNvSpPr/>
      </dsp:nvSpPr>
      <dsp:spPr>
        <a:xfrm>
          <a:off x="3215053" y="2433972"/>
          <a:ext cx="103857" cy="103857"/>
        </a:xfrm>
        <a:prstGeom prst="ellipse">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EA079C2-EACA-5B44-804B-FF014E3FE5CA}">
      <dsp:nvSpPr>
        <dsp:cNvPr id="0" name=""/>
        <dsp:cNvSpPr/>
      </dsp:nvSpPr>
      <dsp:spPr>
        <a:xfrm>
          <a:off x="3454592" y="1655996"/>
          <a:ext cx="2043793" cy="762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l" defTabSz="1066800">
            <a:lnSpc>
              <a:spcPct val="90000"/>
            </a:lnSpc>
            <a:spcBef>
              <a:spcPct val="0"/>
            </a:spcBef>
            <a:spcAft>
              <a:spcPct val="35000"/>
            </a:spcAft>
            <a:buClrTx/>
            <a:buSzTx/>
            <a:buFontTx/>
            <a:buNone/>
          </a:pPr>
          <a:r>
            <a:rPr lang="az-Latn-AZ" sz="2400" b="0" kern="1200" dirty="0">
              <a:solidFill>
                <a:schemeClr val="tx1"/>
              </a:solidFill>
              <a:latin typeface="Arial" panose="020B0604020202020204" pitchFamily="34" charset="0"/>
              <a:ea typeface="+mn-ea"/>
              <a:cs typeface="Arial" panose="020B0604020202020204" pitchFamily="34" charset="0"/>
            </a:rPr>
            <a:t>H</a:t>
          </a:r>
          <a:r>
            <a:rPr lang="ru-RU" sz="2400" b="0" kern="1200" dirty="0" err="1">
              <a:solidFill>
                <a:schemeClr val="tx1"/>
              </a:solidFill>
              <a:latin typeface="Arial" panose="020B0604020202020204" pitchFamily="34" charset="0"/>
              <a:ea typeface="+mn-ea"/>
              <a:cs typeface="Arial" panose="020B0604020202020204" pitchFamily="34" charset="0"/>
            </a:rPr>
            <a:t>emokeziya</a:t>
          </a:r>
          <a:endParaRPr lang="en-US" sz="2400" b="0" kern="1200" dirty="0">
            <a:solidFill>
              <a:schemeClr val="tx1"/>
            </a:solidFill>
            <a:latin typeface="Arial" panose="020B0604020202020204" pitchFamily="34" charset="0"/>
            <a:ea typeface="+mn-ea"/>
            <a:cs typeface="Arial" panose="020B0604020202020204" pitchFamily="34" charset="0"/>
          </a:endParaRPr>
        </a:p>
      </dsp:txBody>
      <dsp:txXfrm>
        <a:off x="3454592" y="1655996"/>
        <a:ext cx="2043793" cy="762254"/>
      </dsp:txXfrm>
    </dsp:sp>
    <dsp:sp modelId="{1FDE33AD-DE4C-9C41-821C-AD1AEF351D1F}">
      <dsp:nvSpPr>
        <dsp:cNvPr id="0" name=""/>
        <dsp:cNvSpPr/>
      </dsp:nvSpPr>
      <dsp:spPr>
        <a:xfrm>
          <a:off x="257889" y="2104774"/>
          <a:ext cx="2620248" cy="762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r" defTabSz="1066800">
            <a:lnSpc>
              <a:spcPct val="90000"/>
            </a:lnSpc>
            <a:spcBef>
              <a:spcPct val="0"/>
            </a:spcBef>
            <a:spcAft>
              <a:spcPct val="35000"/>
            </a:spcAft>
            <a:buNone/>
          </a:pPr>
          <a:r>
            <a:rPr lang="az-Latn-AZ" sz="2400" b="0" kern="1200" dirty="0">
              <a:solidFill>
                <a:schemeClr val="tx1"/>
              </a:solidFill>
              <a:latin typeface="Arial" panose="020B0604020202020204" pitchFamily="34" charset="0"/>
              <a:ea typeface="+mn-ea"/>
              <a:cs typeface="Arial" panose="020B0604020202020204" pitchFamily="34" charset="0"/>
            </a:rPr>
            <a:t>N</a:t>
          </a:r>
          <a:r>
            <a:rPr lang="ru-RU" sz="2400" b="0" kern="1200" dirty="0" err="1">
              <a:solidFill>
                <a:schemeClr val="tx1"/>
              </a:solidFill>
              <a:latin typeface="Arial" panose="020B0604020202020204" pitchFamily="34" charset="0"/>
              <a:ea typeface="+mn-ea"/>
              <a:cs typeface="Arial" panose="020B0604020202020204" pitchFamily="34" charset="0"/>
            </a:rPr>
            <a:t>əcisdə</a:t>
          </a:r>
          <a:r>
            <a:rPr lang="ru-RU" sz="2400" b="0" kern="1200" dirty="0">
              <a:solidFill>
                <a:schemeClr val="tx1"/>
              </a:solidFill>
              <a:latin typeface="Arial" panose="020B0604020202020204" pitchFamily="34" charset="0"/>
              <a:ea typeface="+mn-ea"/>
              <a:cs typeface="Arial" panose="020B0604020202020204" pitchFamily="34" charset="0"/>
            </a:rPr>
            <a:t> </a:t>
          </a:r>
          <a:r>
            <a:rPr lang="ru-RU" sz="2400" b="0" kern="1200" dirty="0" err="1">
              <a:solidFill>
                <a:schemeClr val="tx1"/>
              </a:solidFill>
              <a:latin typeface="Arial" panose="020B0604020202020204" pitchFamily="34" charset="0"/>
              <a:ea typeface="+mn-ea"/>
              <a:cs typeface="Arial" panose="020B0604020202020204" pitchFamily="34" charset="0"/>
            </a:rPr>
            <a:t>gizli</a:t>
          </a:r>
          <a:r>
            <a:rPr lang="ru-RU" sz="2400" b="0" kern="1200" dirty="0">
              <a:solidFill>
                <a:schemeClr val="tx1"/>
              </a:solidFill>
              <a:latin typeface="Arial" panose="020B0604020202020204" pitchFamily="34" charset="0"/>
              <a:ea typeface="+mn-ea"/>
              <a:cs typeface="Arial" panose="020B0604020202020204" pitchFamily="34" charset="0"/>
            </a:rPr>
            <a:t> </a:t>
          </a:r>
          <a:r>
            <a:rPr lang="ru-RU" sz="2400" b="0" kern="1200" dirty="0" err="1">
              <a:solidFill>
                <a:schemeClr val="tx1"/>
              </a:solidFill>
              <a:latin typeface="Arial" panose="020B0604020202020204" pitchFamily="34" charset="0"/>
              <a:ea typeface="+mn-ea"/>
              <a:cs typeface="Arial" panose="020B0604020202020204" pitchFamily="34" charset="0"/>
            </a:rPr>
            <a:t>qan</a:t>
          </a:r>
          <a:r>
            <a:rPr lang="ru-RU" sz="2400" b="0" kern="1200" dirty="0">
              <a:solidFill>
                <a:schemeClr val="tx1"/>
              </a:solidFill>
              <a:latin typeface="Arial" panose="020B0604020202020204" pitchFamily="34" charset="0"/>
              <a:ea typeface="+mn-ea"/>
              <a:cs typeface="Arial" panose="020B0604020202020204" pitchFamily="34" charset="0"/>
            </a:rPr>
            <a:t> </a:t>
          </a:r>
          <a:r>
            <a:rPr lang="ru-RU" sz="2400" b="0" kern="1200" dirty="0" err="1">
              <a:solidFill>
                <a:schemeClr val="tx1"/>
              </a:solidFill>
              <a:latin typeface="Arial" panose="020B0604020202020204" pitchFamily="34" charset="0"/>
              <a:ea typeface="+mn-ea"/>
              <a:cs typeface="Arial" panose="020B0604020202020204" pitchFamily="34" charset="0"/>
            </a:rPr>
            <a:t>testi</a:t>
          </a:r>
          <a:endParaRPr lang="ru-RU" sz="2400" b="0" kern="1200" dirty="0">
            <a:solidFill>
              <a:schemeClr val="tx1"/>
            </a:solidFill>
            <a:latin typeface="Arial" panose="020B0604020202020204" pitchFamily="34" charset="0"/>
            <a:ea typeface="+mn-ea"/>
            <a:cs typeface="Arial" panose="020B0604020202020204" pitchFamily="34" charset="0"/>
          </a:endParaRPr>
        </a:p>
      </dsp:txBody>
      <dsp:txXfrm>
        <a:off x="257889" y="2104774"/>
        <a:ext cx="2620248" cy="762254"/>
      </dsp:txXfrm>
    </dsp:sp>
    <dsp:sp modelId="{14C12B0B-8EC5-B74A-B3FF-ADFCB2E19C1F}">
      <dsp:nvSpPr>
        <dsp:cNvPr id="0" name=""/>
        <dsp:cNvSpPr/>
      </dsp:nvSpPr>
      <dsp:spPr>
        <a:xfrm>
          <a:off x="3507473" y="2891801"/>
          <a:ext cx="103857" cy="103857"/>
        </a:xfrm>
        <a:prstGeom prst="ellipse">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CB7C521-E721-0F41-9F7A-BDDD153D388F}">
      <dsp:nvSpPr>
        <dsp:cNvPr id="0" name=""/>
        <dsp:cNvSpPr/>
      </dsp:nvSpPr>
      <dsp:spPr>
        <a:xfrm>
          <a:off x="3978641" y="2562602"/>
          <a:ext cx="1519744" cy="762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r" defTabSz="1066800">
            <a:lnSpc>
              <a:spcPct val="90000"/>
            </a:lnSpc>
            <a:spcBef>
              <a:spcPct val="0"/>
            </a:spcBef>
            <a:spcAft>
              <a:spcPct val="35000"/>
            </a:spcAft>
            <a:buNone/>
          </a:pPr>
          <a:r>
            <a:rPr lang="az-Latn-AZ" sz="2400" b="0" kern="1200" dirty="0">
              <a:solidFill>
                <a:schemeClr val="tx1"/>
              </a:solidFill>
              <a:latin typeface="Arial" panose="020B0604020202020204" pitchFamily="34" charset="0"/>
              <a:ea typeface="+mn-ea"/>
              <a:cs typeface="Arial" panose="020B0604020202020204" pitchFamily="34" charset="0"/>
            </a:rPr>
            <a:t>A</a:t>
          </a:r>
          <a:r>
            <a:rPr lang="ru-RU" sz="2400" b="0" kern="1200" dirty="0" err="1">
              <a:solidFill>
                <a:schemeClr val="tx1"/>
              </a:solidFill>
              <a:latin typeface="Arial" panose="020B0604020202020204" pitchFamily="34" charset="0"/>
              <a:ea typeface="+mn-ea"/>
              <a:cs typeface="Arial" panose="020B0604020202020204" pitchFamily="34" charset="0"/>
            </a:rPr>
            <a:t>nemiya</a:t>
          </a:r>
          <a:r>
            <a:rPr lang="az-Latn-AZ" sz="2400" b="0" kern="1200" dirty="0">
              <a:solidFill>
                <a:schemeClr val="tx1"/>
              </a:solidFill>
              <a:latin typeface="Arial" panose="020B0604020202020204" pitchFamily="34" charset="0"/>
              <a:ea typeface="+mn-ea"/>
              <a:cs typeface="Arial" panose="020B0604020202020204" pitchFamily="34" charset="0"/>
            </a:rPr>
            <a:t>, </a:t>
          </a:r>
          <a:r>
            <a:rPr lang="ru-RU" sz="2400" b="0" kern="1200" dirty="0" err="1">
              <a:solidFill>
                <a:schemeClr val="tx1"/>
              </a:solidFill>
              <a:latin typeface="Arial" panose="020B0604020202020204" pitchFamily="34" charset="0"/>
              <a:ea typeface="+mn-ea"/>
              <a:cs typeface="Arial" panose="020B0604020202020204" pitchFamily="34" charset="0"/>
            </a:rPr>
            <a:t>şok</a:t>
          </a:r>
          <a:endParaRPr lang="ru-RU" sz="2400" b="0" kern="1200" dirty="0">
            <a:solidFill>
              <a:schemeClr val="tx1"/>
            </a:solidFill>
            <a:latin typeface="Arial" panose="020B0604020202020204" pitchFamily="34" charset="0"/>
            <a:ea typeface="+mn-ea"/>
            <a:cs typeface="Arial" panose="020B0604020202020204" pitchFamily="34" charset="0"/>
          </a:endParaRPr>
        </a:p>
      </dsp:txBody>
      <dsp:txXfrm>
        <a:off x="3978641" y="2562602"/>
        <a:ext cx="1519744" cy="762254"/>
      </dsp:txXfrm>
    </dsp:sp>
    <dsp:sp modelId="{DAFDF20F-18F8-8447-91CC-E87CEF299C04}">
      <dsp:nvSpPr>
        <dsp:cNvPr id="0" name=""/>
        <dsp:cNvSpPr/>
      </dsp:nvSpPr>
      <dsp:spPr>
        <a:xfrm>
          <a:off x="2878137" y="4001833"/>
          <a:ext cx="2620248" cy="762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t" anchorCtr="0">
          <a:noAutofit/>
        </a:bodyPr>
        <a:lstStyle/>
        <a:p>
          <a:pPr marL="0" lvl="0" indent="0" algn="ctr" defTabSz="1422400">
            <a:lnSpc>
              <a:spcPct val="90000"/>
            </a:lnSpc>
            <a:spcBef>
              <a:spcPct val="0"/>
            </a:spcBef>
            <a:spcAft>
              <a:spcPct val="35000"/>
            </a:spcAft>
            <a:buNone/>
          </a:pPr>
          <a:r>
            <a:rPr lang="az-Latn-AZ" sz="3200" b="1" i="1" u="sng" kern="1200" dirty="0">
              <a:solidFill>
                <a:schemeClr val="tx1"/>
              </a:solidFill>
              <a:latin typeface="Arial" panose="020B0604020202020204" pitchFamily="34" charset="0"/>
              <a:ea typeface="+mn-ea"/>
              <a:cs typeface="Arial" panose="020B0604020202020204" pitchFamily="34" charset="0"/>
            </a:rPr>
            <a:t>Şübhə</a:t>
          </a:r>
          <a:endParaRPr lang="en-US" sz="3200" b="1" i="1" u="sng" kern="1200" dirty="0">
            <a:solidFill>
              <a:schemeClr val="tx1"/>
            </a:solidFill>
            <a:latin typeface="Arial" panose="020B0604020202020204" pitchFamily="34" charset="0"/>
            <a:ea typeface="+mn-ea"/>
            <a:cs typeface="Arial" panose="020B0604020202020204" pitchFamily="34" charset="0"/>
          </a:endParaRPr>
        </a:p>
      </dsp:txBody>
      <dsp:txXfrm>
        <a:off x="2878137" y="4001833"/>
        <a:ext cx="2620248" cy="76225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F0DC42-E215-5B48-954B-0C31B3579883}">
      <dsp:nvSpPr>
        <dsp:cNvPr id="0" name=""/>
        <dsp:cNvSpPr/>
      </dsp:nvSpPr>
      <dsp:spPr>
        <a:xfrm>
          <a:off x="3585" y="689653"/>
          <a:ext cx="2294727" cy="681775"/>
        </a:xfrm>
        <a:prstGeom prst="roundRect">
          <a:avLst>
            <a:gd name="adj" fmla="val 10000"/>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err="1">
              <a:solidFill>
                <a:schemeClr val="accent1">
                  <a:lumMod val="75000"/>
                </a:schemeClr>
              </a:solidFill>
              <a:latin typeface="Arial" panose="020B0604020202020204" pitchFamily="34" charset="0"/>
              <a:ea typeface="+mn-ea"/>
              <a:cs typeface="Arial" panose="020B0604020202020204" pitchFamily="34" charset="0"/>
            </a:rPr>
            <a:t>Gedişinə</a:t>
          </a:r>
          <a:r>
            <a:rPr lang="en-US" sz="2400" b="1" kern="1200" dirty="0">
              <a:solidFill>
                <a:schemeClr val="accent1">
                  <a:lumMod val="75000"/>
                </a:schemeClr>
              </a:solidFill>
              <a:latin typeface="Arial" panose="020B0604020202020204" pitchFamily="34" charset="0"/>
              <a:ea typeface="+mn-ea"/>
              <a:cs typeface="Arial" panose="020B0604020202020204" pitchFamily="34" charset="0"/>
            </a:rPr>
            <a:t> </a:t>
          </a:r>
          <a:r>
            <a:rPr lang="en-US" sz="2400" b="1" kern="1200" dirty="0" err="1">
              <a:solidFill>
                <a:schemeClr val="accent1">
                  <a:lumMod val="75000"/>
                </a:schemeClr>
              </a:solidFill>
              <a:latin typeface="Arial" panose="020B0604020202020204" pitchFamily="34" charset="0"/>
              <a:ea typeface="+mn-ea"/>
              <a:cs typeface="Arial" panose="020B0604020202020204" pitchFamily="34" charset="0"/>
            </a:rPr>
            <a:t>görə</a:t>
          </a:r>
          <a:endParaRPr lang="en-US" sz="2400" b="1" kern="1200" dirty="0">
            <a:solidFill>
              <a:schemeClr val="accent1">
                <a:lumMod val="75000"/>
              </a:schemeClr>
            </a:solidFill>
            <a:latin typeface="Arial" panose="020B0604020202020204" pitchFamily="34" charset="0"/>
            <a:ea typeface="+mn-ea"/>
            <a:cs typeface="Arial" panose="020B0604020202020204" pitchFamily="34" charset="0"/>
          </a:endParaRPr>
        </a:p>
      </dsp:txBody>
      <dsp:txXfrm>
        <a:off x="23554" y="709622"/>
        <a:ext cx="2254789" cy="641837"/>
      </dsp:txXfrm>
    </dsp:sp>
    <dsp:sp modelId="{81D54C8D-4ACA-B944-82D1-6436B037E86B}">
      <dsp:nvSpPr>
        <dsp:cNvPr id="0" name=""/>
        <dsp:cNvSpPr/>
      </dsp:nvSpPr>
      <dsp:spPr>
        <a:xfrm>
          <a:off x="233058" y="1371428"/>
          <a:ext cx="229472" cy="569861"/>
        </a:xfrm>
        <a:custGeom>
          <a:avLst/>
          <a:gdLst/>
          <a:ahLst/>
          <a:cxnLst/>
          <a:rect l="0" t="0" r="0" b="0"/>
          <a:pathLst>
            <a:path>
              <a:moveTo>
                <a:pt x="0" y="0"/>
              </a:moveTo>
              <a:lnTo>
                <a:pt x="0" y="569861"/>
              </a:lnTo>
              <a:lnTo>
                <a:pt x="229472" y="56986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8B9C577-B127-AA47-9E5E-FC35632C33DD}">
      <dsp:nvSpPr>
        <dsp:cNvPr id="0" name=""/>
        <dsp:cNvSpPr/>
      </dsp:nvSpPr>
      <dsp:spPr>
        <a:xfrm>
          <a:off x="462531" y="1658269"/>
          <a:ext cx="2900480" cy="56604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az-Latn-AZ" sz="1800" kern="1200" dirty="0">
              <a:solidFill>
                <a:schemeClr val="accent1">
                  <a:lumMod val="75000"/>
                </a:schemeClr>
              </a:solidFill>
              <a:latin typeface="Arial" panose="020B0604020202020204" pitchFamily="34" charset="0"/>
              <a:ea typeface="+mn-ea"/>
              <a:cs typeface="Arial" panose="020B0604020202020204" pitchFamily="34" charset="0"/>
            </a:rPr>
            <a:t>Peritona sərbəst perforasiya –peritonit</a:t>
          </a:r>
          <a:endParaRPr lang="en-US" sz="1800" kern="1200" dirty="0">
            <a:solidFill>
              <a:schemeClr val="accent1">
                <a:lumMod val="75000"/>
              </a:schemeClr>
            </a:solidFill>
            <a:latin typeface="Arial" panose="020B0604020202020204" pitchFamily="34" charset="0"/>
            <a:ea typeface="+mn-ea"/>
            <a:cs typeface="Arial" panose="020B0604020202020204" pitchFamily="34" charset="0"/>
          </a:endParaRPr>
        </a:p>
      </dsp:txBody>
      <dsp:txXfrm>
        <a:off x="479110" y="1674848"/>
        <a:ext cx="2867322" cy="532882"/>
      </dsp:txXfrm>
    </dsp:sp>
    <dsp:sp modelId="{8258F874-AC19-B94C-9DCA-77E4F9B3B117}">
      <dsp:nvSpPr>
        <dsp:cNvPr id="0" name=""/>
        <dsp:cNvSpPr/>
      </dsp:nvSpPr>
      <dsp:spPr>
        <a:xfrm>
          <a:off x="233058" y="1371428"/>
          <a:ext cx="229472" cy="1422742"/>
        </a:xfrm>
        <a:custGeom>
          <a:avLst/>
          <a:gdLst/>
          <a:ahLst/>
          <a:cxnLst/>
          <a:rect l="0" t="0" r="0" b="0"/>
          <a:pathLst>
            <a:path>
              <a:moveTo>
                <a:pt x="0" y="0"/>
              </a:moveTo>
              <a:lnTo>
                <a:pt x="0" y="1422742"/>
              </a:lnTo>
              <a:lnTo>
                <a:pt x="229472" y="14227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DBB6203-854F-534E-85BD-F23AC0DB7D4E}">
      <dsp:nvSpPr>
        <dsp:cNvPr id="0" name=""/>
        <dsp:cNvSpPr/>
      </dsp:nvSpPr>
      <dsp:spPr>
        <a:xfrm>
          <a:off x="462531" y="2511150"/>
          <a:ext cx="2900480" cy="56604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az-Latn-AZ" sz="1800" kern="1200" dirty="0">
              <a:solidFill>
                <a:srgbClr val="4472C4">
                  <a:lumMod val="75000"/>
                </a:srgbClr>
              </a:solidFill>
              <a:latin typeface="Arial" panose="020B0604020202020204" pitchFamily="34" charset="0"/>
              <a:ea typeface="+mn-ea"/>
              <a:cs typeface="Arial" panose="020B0604020202020204" pitchFamily="34" charset="0"/>
            </a:rPr>
            <a:t>Peritona perforasiyanın hüdudlanması (abseslər)</a:t>
          </a:r>
          <a:endParaRPr lang="ru-RU" sz="1800" kern="1200" dirty="0">
            <a:solidFill>
              <a:srgbClr val="4472C4">
                <a:lumMod val="75000"/>
              </a:srgbClr>
            </a:solidFill>
            <a:latin typeface="Arial" panose="020B0604020202020204" pitchFamily="34" charset="0"/>
            <a:ea typeface="+mn-ea"/>
            <a:cs typeface="Arial" panose="020B0604020202020204" pitchFamily="34" charset="0"/>
          </a:endParaRPr>
        </a:p>
      </dsp:txBody>
      <dsp:txXfrm>
        <a:off x="479110" y="2527729"/>
        <a:ext cx="2867322" cy="532882"/>
      </dsp:txXfrm>
    </dsp:sp>
    <dsp:sp modelId="{CC951315-1841-FD41-AB88-F96DD325F632}">
      <dsp:nvSpPr>
        <dsp:cNvPr id="0" name=""/>
        <dsp:cNvSpPr/>
      </dsp:nvSpPr>
      <dsp:spPr>
        <a:xfrm>
          <a:off x="233058" y="1371428"/>
          <a:ext cx="229472" cy="2275623"/>
        </a:xfrm>
        <a:custGeom>
          <a:avLst/>
          <a:gdLst/>
          <a:ahLst/>
          <a:cxnLst/>
          <a:rect l="0" t="0" r="0" b="0"/>
          <a:pathLst>
            <a:path>
              <a:moveTo>
                <a:pt x="0" y="0"/>
              </a:moveTo>
              <a:lnTo>
                <a:pt x="0" y="2275623"/>
              </a:lnTo>
              <a:lnTo>
                <a:pt x="229472" y="227562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4536F07-6348-AB46-910B-40D5DD4A9C3C}">
      <dsp:nvSpPr>
        <dsp:cNvPr id="0" name=""/>
        <dsp:cNvSpPr/>
      </dsp:nvSpPr>
      <dsp:spPr>
        <a:xfrm>
          <a:off x="462531" y="3364031"/>
          <a:ext cx="2900480" cy="56604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az-Latn-AZ" sz="1800" kern="1200" dirty="0">
              <a:solidFill>
                <a:srgbClr val="4472C4">
                  <a:lumMod val="75000"/>
                </a:srgbClr>
              </a:solidFill>
              <a:latin typeface="Arial" panose="020B0604020202020204" pitchFamily="34" charset="0"/>
              <a:ea typeface="+mn-ea"/>
              <a:cs typeface="Arial" panose="020B0604020202020204" pitchFamily="34" charset="0"/>
            </a:rPr>
            <a:t>Orqanlara perforasiya (penetrasiya) - fistullar</a:t>
          </a:r>
          <a:endParaRPr lang="ru-RU" sz="1800" kern="1200" dirty="0">
            <a:solidFill>
              <a:srgbClr val="4472C4">
                <a:lumMod val="75000"/>
              </a:srgbClr>
            </a:solidFill>
            <a:latin typeface="Arial" panose="020B0604020202020204" pitchFamily="34" charset="0"/>
            <a:ea typeface="+mn-ea"/>
            <a:cs typeface="Arial" panose="020B0604020202020204" pitchFamily="34" charset="0"/>
          </a:endParaRPr>
        </a:p>
      </dsp:txBody>
      <dsp:txXfrm>
        <a:off x="479110" y="3380610"/>
        <a:ext cx="2867322" cy="532882"/>
      </dsp:txXfrm>
    </dsp:sp>
    <dsp:sp modelId="{3658FDA6-26B4-3A45-9DB1-8E21F5CE05D5}">
      <dsp:nvSpPr>
        <dsp:cNvPr id="0" name=""/>
        <dsp:cNvSpPr/>
      </dsp:nvSpPr>
      <dsp:spPr>
        <a:xfrm>
          <a:off x="233058" y="1371428"/>
          <a:ext cx="229472" cy="3128505"/>
        </a:xfrm>
        <a:custGeom>
          <a:avLst/>
          <a:gdLst/>
          <a:ahLst/>
          <a:cxnLst/>
          <a:rect l="0" t="0" r="0" b="0"/>
          <a:pathLst>
            <a:path>
              <a:moveTo>
                <a:pt x="0" y="0"/>
              </a:moveTo>
              <a:lnTo>
                <a:pt x="0" y="3128505"/>
              </a:lnTo>
              <a:lnTo>
                <a:pt x="229472" y="312850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A322656-F4A3-ED4D-8D51-6BBC333B1051}">
      <dsp:nvSpPr>
        <dsp:cNvPr id="0" name=""/>
        <dsp:cNvSpPr/>
      </dsp:nvSpPr>
      <dsp:spPr>
        <a:xfrm>
          <a:off x="462531" y="4216913"/>
          <a:ext cx="2900480" cy="56604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az-Latn-AZ" sz="1800" kern="1200" dirty="0">
              <a:solidFill>
                <a:srgbClr val="4472C4">
                  <a:lumMod val="75000"/>
                </a:srgbClr>
              </a:solidFill>
              <a:latin typeface="Arial" panose="020B0604020202020204" pitchFamily="34" charset="0"/>
              <a:ea typeface="+mn-ea"/>
              <a:cs typeface="Arial" panose="020B0604020202020204" pitchFamily="34" charset="0"/>
            </a:rPr>
            <a:t>Örtülmüş  perforasiya</a:t>
          </a:r>
          <a:endParaRPr lang="ru-RU" sz="1800" kern="1200" dirty="0">
            <a:solidFill>
              <a:srgbClr val="4472C4">
                <a:lumMod val="75000"/>
              </a:srgbClr>
            </a:solidFill>
            <a:latin typeface="Arial" panose="020B0604020202020204" pitchFamily="34" charset="0"/>
            <a:ea typeface="+mn-ea"/>
            <a:cs typeface="Arial" panose="020B0604020202020204" pitchFamily="34" charset="0"/>
          </a:endParaRPr>
        </a:p>
      </dsp:txBody>
      <dsp:txXfrm>
        <a:off x="479110" y="4233492"/>
        <a:ext cx="2867322" cy="532882"/>
      </dsp:txXfrm>
    </dsp:sp>
    <dsp:sp modelId="{960922C1-7007-184E-B674-DB9CB3343BD9}">
      <dsp:nvSpPr>
        <dsp:cNvPr id="0" name=""/>
        <dsp:cNvSpPr/>
      </dsp:nvSpPr>
      <dsp:spPr>
        <a:xfrm>
          <a:off x="3477748" y="689653"/>
          <a:ext cx="2294727" cy="681775"/>
        </a:xfrm>
        <a:prstGeom prst="roundRect">
          <a:avLst>
            <a:gd name="adj" fmla="val 10000"/>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00100">
            <a:lnSpc>
              <a:spcPct val="90000"/>
            </a:lnSpc>
            <a:spcBef>
              <a:spcPct val="0"/>
            </a:spcBef>
            <a:spcAft>
              <a:spcPct val="35000"/>
            </a:spcAft>
            <a:buNone/>
          </a:pPr>
          <a:r>
            <a:rPr lang="en-US" sz="2000" b="1" kern="1200" dirty="0" err="1">
              <a:solidFill>
                <a:srgbClr val="4472C4">
                  <a:lumMod val="75000"/>
                </a:srgbClr>
              </a:solidFill>
              <a:latin typeface="Arial" panose="020B0604020202020204" pitchFamily="34" charset="0"/>
              <a:ea typeface="+mn-ea"/>
              <a:cs typeface="Arial" panose="020B0604020202020204" pitchFamily="34" charset="0"/>
            </a:rPr>
            <a:t>Klinik</a:t>
          </a:r>
          <a:r>
            <a:rPr lang="en-US" sz="2000" b="1" kern="1200" dirty="0">
              <a:solidFill>
                <a:srgbClr val="4472C4">
                  <a:lumMod val="75000"/>
                </a:srgbClr>
              </a:solidFill>
              <a:latin typeface="Arial" panose="020B0604020202020204" pitchFamily="34" charset="0"/>
              <a:ea typeface="+mn-ea"/>
              <a:cs typeface="Arial" panose="020B0604020202020204" pitchFamily="34" charset="0"/>
            </a:rPr>
            <a:t> </a:t>
          </a:r>
          <a:r>
            <a:rPr lang="en-US" sz="2000" b="1" kern="1200" dirty="0" err="1">
              <a:solidFill>
                <a:srgbClr val="4472C4">
                  <a:lumMod val="75000"/>
                </a:srgbClr>
              </a:solidFill>
              <a:latin typeface="Arial" panose="020B0604020202020204" pitchFamily="34" charset="0"/>
              <a:ea typeface="+mn-ea"/>
              <a:cs typeface="Arial" panose="020B0604020202020204" pitchFamily="34" charset="0"/>
            </a:rPr>
            <a:t>mərhələsinə</a:t>
          </a:r>
          <a:r>
            <a:rPr lang="en-US" sz="2000" b="1" kern="1200" dirty="0">
              <a:solidFill>
                <a:srgbClr val="4472C4">
                  <a:lumMod val="75000"/>
                </a:srgbClr>
              </a:solidFill>
              <a:latin typeface="Arial" panose="020B0604020202020204" pitchFamily="34" charset="0"/>
              <a:ea typeface="+mn-ea"/>
              <a:cs typeface="Arial" panose="020B0604020202020204" pitchFamily="34" charset="0"/>
            </a:rPr>
            <a:t> </a:t>
          </a:r>
          <a:r>
            <a:rPr lang="en-US" sz="2000" b="1" kern="1200" dirty="0" err="1">
              <a:solidFill>
                <a:srgbClr val="4472C4">
                  <a:lumMod val="75000"/>
                </a:srgbClr>
              </a:solidFill>
              <a:latin typeface="Arial" panose="020B0604020202020204" pitchFamily="34" charset="0"/>
              <a:ea typeface="+mn-ea"/>
              <a:cs typeface="Arial" panose="020B0604020202020204" pitchFamily="34" charset="0"/>
            </a:rPr>
            <a:t>görə</a:t>
          </a:r>
          <a:endParaRPr lang="en-US" sz="2000" b="1" kern="1200" dirty="0">
            <a:solidFill>
              <a:srgbClr val="4472C4">
                <a:lumMod val="75000"/>
              </a:srgbClr>
            </a:solidFill>
            <a:latin typeface="Arial" panose="020B0604020202020204" pitchFamily="34" charset="0"/>
            <a:ea typeface="+mn-ea"/>
            <a:cs typeface="Arial" panose="020B0604020202020204" pitchFamily="34" charset="0"/>
          </a:endParaRPr>
        </a:p>
      </dsp:txBody>
      <dsp:txXfrm>
        <a:off x="3497717" y="709622"/>
        <a:ext cx="2254789" cy="641837"/>
      </dsp:txXfrm>
    </dsp:sp>
    <dsp:sp modelId="{9D0291B0-6538-A745-8618-FF5DE9345FDA}">
      <dsp:nvSpPr>
        <dsp:cNvPr id="0" name=""/>
        <dsp:cNvSpPr/>
      </dsp:nvSpPr>
      <dsp:spPr>
        <a:xfrm>
          <a:off x="3707220" y="1371428"/>
          <a:ext cx="229472" cy="569861"/>
        </a:xfrm>
        <a:custGeom>
          <a:avLst/>
          <a:gdLst/>
          <a:ahLst/>
          <a:cxnLst/>
          <a:rect l="0" t="0" r="0" b="0"/>
          <a:pathLst>
            <a:path>
              <a:moveTo>
                <a:pt x="0" y="0"/>
              </a:moveTo>
              <a:lnTo>
                <a:pt x="0" y="569861"/>
              </a:lnTo>
              <a:lnTo>
                <a:pt x="229472" y="56986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D21BA2-F120-D14E-99A9-735DED673386}">
      <dsp:nvSpPr>
        <dsp:cNvPr id="0" name=""/>
        <dsp:cNvSpPr/>
      </dsp:nvSpPr>
      <dsp:spPr>
        <a:xfrm>
          <a:off x="3936693" y="1658269"/>
          <a:ext cx="2900480" cy="56604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az-Latn-AZ" sz="1800" kern="1200" dirty="0">
              <a:solidFill>
                <a:srgbClr val="4472C4">
                  <a:lumMod val="75000"/>
                </a:srgbClr>
              </a:solidFill>
              <a:latin typeface="Arial" panose="020B0604020202020204" pitchFamily="34" charset="0"/>
              <a:ea typeface="+mn-ea"/>
              <a:cs typeface="Arial" panose="020B0604020202020204" pitchFamily="34" charset="0"/>
            </a:rPr>
            <a:t>Şok mərhələsi (kimyəvi peritonit və ağrı şoku)</a:t>
          </a:r>
          <a:endParaRPr lang="en-US" sz="1800" kern="1200" dirty="0">
            <a:solidFill>
              <a:srgbClr val="4472C4">
                <a:lumMod val="75000"/>
              </a:srgbClr>
            </a:solidFill>
            <a:latin typeface="Arial" panose="020B0604020202020204" pitchFamily="34" charset="0"/>
            <a:ea typeface="+mn-ea"/>
            <a:cs typeface="Arial" panose="020B0604020202020204" pitchFamily="34" charset="0"/>
          </a:endParaRPr>
        </a:p>
      </dsp:txBody>
      <dsp:txXfrm>
        <a:off x="3953272" y="1674848"/>
        <a:ext cx="2867322" cy="532882"/>
      </dsp:txXfrm>
    </dsp:sp>
    <dsp:sp modelId="{94E8798B-4F15-C84C-A586-2EB85BC8AB26}">
      <dsp:nvSpPr>
        <dsp:cNvPr id="0" name=""/>
        <dsp:cNvSpPr/>
      </dsp:nvSpPr>
      <dsp:spPr>
        <a:xfrm>
          <a:off x="3707220" y="1371428"/>
          <a:ext cx="229472" cy="1422742"/>
        </a:xfrm>
        <a:custGeom>
          <a:avLst/>
          <a:gdLst/>
          <a:ahLst/>
          <a:cxnLst/>
          <a:rect l="0" t="0" r="0" b="0"/>
          <a:pathLst>
            <a:path>
              <a:moveTo>
                <a:pt x="0" y="0"/>
              </a:moveTo>
              <a:lnTo>
                <a:pt x="0" y="1422742"/>
              </a:lnTo>
              <a:lnTo>
                <a:pt x="229472" y="14227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9EF7A9C-0F0D-3F4A-B74A-7F6282C39D6D}">
      <dsp:nvSpPr>
        <dsp:cNvPr id="0" name=""/>
        <dsp:cNvSpPr/>
      </dsp:nvSpPr>
      <dsp:spPr>
        <a:xfrm>
          <a:off x="3936693" y="2511150"/>
          <a:ext cx="2900480" cy="56604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az-Latn-AZ" sz="1800" kern="1200" dirty="0">
              <a:solidFill>
                <a:srgbClr val="4472C4">
                  <a:lumMod val="75000"/>
                </a:srgbClr>
              </a:solidFill>
              <a:latin typeface="Arial" panose="020B0604020202020204" pitchFamily="34" charset="0"/>
              <a:ea typeface="+mn-ea"/>
              <a:cs typeface="Arial" panose="020B0604020202020204" pitchFamily="34" charset="0"/>
            </a:rPr>
            <a:t>Zəif ağrı mərhələsi</a:t>
          </a:r>
          <a:endParaRPr lang="ru-RU" sz="1800" kern="1200" dirty="0">
            <a:solidFill>
              <a:srgbClr val="4472C4">
                <a:lumMod val="75000"/>
              </a:srgbClr>
            </a:solidFill>
            <a:latin typeface="Arial" panose="020B0604020202020204" pitchFamily="34" charset="0"/>
            <a:ea typeface="+mn-ea"/>
            <a:cs typeface="Arial" panose="020B0604020202020204" pitchFamily="34" charset="0"/>
          </a:endParaRPr>
        </a:p>
      </dsp:txBody>
      <dsp:txXfrm>
        <a:off x="3953272" y="2527729"/>
        <a:ext cx="2867322" cy="532882"/>
      </dsp:txXfrm>
    </dsp:sp>
    <dsp:sp modelId="{A35C7494-4D99-D047-8393-539867A7D1CB}">
      <dsp:nvSpPr>
        <dsp:cNvPr id="0" name=""/>
        <dsp:cNvSpPr/>
      </dsp:nvSpPr>
      <dsp:spPr>
        <a:xfrm>
          <a:off x="3707220" y="1371428"/>
          <a:ext cx="229472" cy="2275623"/>
        </a:xfrm>
        <a:custGeom>
          <a:avLst/>
          <a:gdLst/>
          <a:ahLst/>
          <a:cxnLst/>
          <a:rect l="0" t="0" r="0" b="0"/>
          <a:pathLst>
            <a:path>
              <a:moveTo>
                <a:pt x="0" y="0"/>
              </a:moveTo>
              <a:lnTo>
                <a:pt x="0" y="2275623"/>
              </a:lnTo>
              <a:lnTo>
                <a:pt x="229472" y="227562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F98E9B4-A629-534B-A18A-CFA591F3C8A1}">
      <dsp:nvSpPr>
        <dsp:cNvPr id="0" name=""/>
        <dsp:cNvSpPr/>
      </dsp:nvSpPr>
      <dsp:spPr>
        <a:xfrm>
          <a:off x="3936693" y="3364031"/>
          <a:ext cx="2900480" cy="56604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az-Latn-AZ" sz="1800" kern="1200" dirty="0">
              <a:solidFill>
                <a:srgbClr val="4472C4">
                  <a:lumMod val="75000"/>
                </a:srgbClr>
              </a:solidFill>
              <a:latin typeface="Arial" panose="020B0604020202020204" pitchFamily="34" charset="0"/>
              <a:ea typeface="+mn-ea"/>
              <a:cs typeface="Arial" panose="020B0604020202020204" pitchFamily="34" charset="0"/>
            </a:rPr>
            <a:t>İrinli</a:t>
          </a:r>
          <a:r>
            <a:rPr lang="az-Latn-AZ" sz="1200" kern="1200" dirty="0">
              <a:solidFill>
                <a:schemeClr val="accent1"/>
              </a:solidFill>
              <a:latin typeface="Arial" panose="020B0604020202020204" pitchFamily="34" charset="0"/>
              <a:cs typeface="Arial" panose="020B0604020202020204" pitchFamily="34" charset="0"/>
            </a:rPr>
            <a:t> </a:t>
          </a:r>
          <a:r>
            <a:rPr lang="az-Latn-AZ" sz="1800" kern="1200" dirty="0">
              <a:solidFill>
                <a:srgbClr val="4472C4">
                  <a:lumMod val="75000"/>
                </a:srgbClr>
              </a:solidFill>
              <a:latin typeface="Arial" panose="020B0604020202020204" pitchFamily="34" charset="0"/>
              <a:ea typeface="+mn-ea"/>
              <a:cs typeface="Arial" panose="020B0604020202020204" pitchFamily="34" charset="0"/>
            </a:rPr>
            <a:t>peritonit mərhələsi</a:t>
          </a:r>
          <a:endParaRPr lang="ru-RU" sz="1800" kern="1200" dirty="0">
            <a:solidFill>
              <a:srgbClr val="4472C4">
                <a:lumMod val="75000"/>
              </a:srgbClr>
            </a:solidFill>
            <a:latin typeface="Arial" panose="020B0604020202020204" pitchFamily="34" charset="0"/>
            <a:ea typeface="+mn-ea"/>
            <a:cs typeface="Arial" panose="020B0604020202020204" pitchFamily="34" charset="0"/>
          </a:endParaRPr>
        </a:p>
      </dsp:txBody>
      <dsp:txXfrm>
        <a:off x="3953272" y="3380610"/>
        <a:ext cx="2867322" cy="53288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91BC5E-128F-EC4E-AE3D-E02326BC6A27}">
      <dsp:nvSpPr>
        <dsp:cNvPr id="0" name=""/>
        <dsp:cNvSpPr/>
      </dsp:nvSpPr>
      <dsp:spPr>
        <a:xfrm>
          <a:off x="3986693" y="133889"/>
          <a:ext cx="2542213" cy="604294"/>
        </a:xfrm>
        <a:prstGeom prst="round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z-Latn-AZ" sz="2400" b="1" kern="1200" dirty="0">
              <a:solidFill>
                <a:schemeClr val="tx1"/>
              </a:solidFill>
              <a:latin typeface="Arial" panose="020B0604020202020204" pitchFamily="34" charset="0"/>
              <a:ea typeface="+mn-ea"/>
              <a:cs typeface="Arial" panose="020B0604020202020204" pitchFamily="34" charset="0"/>
            </a:rPr>
            <a:t>Peritonit</a:t>
          </a:r>
          <a:endParaRPr lang="en-US" sz="2400" b="1" kern="1200" dirty="0">
            <a:solidFill>
              <a:schemeClr val="tx1"/>
            </a:solidFill>
            <a:latin typeface="Arial" panose="020B0604020202020204" pitchFamily="34" charset="0"/>
            <a:ea typeface="+mn-ea"/>
            <a:cs typeface="Arial" panose="020B0604020202020204" pitchFamily="34" charset="0"/>
          </a:endParaRPr>
        </a:p>
      </dsp:txBody>
      <dsp:txXfrm>
        <a:off x="4016192" y="163388"/>
        <a:ext cx="2483215" cy="545296"/>
      </dsp:txXfrm>
    </dsp:sp>
    <dsp:sp modelId="{02552F37-A216-F345-9953-C87A6C457B64}">
      <dsp:nvSpPr>
        <dsp:cNvPr id="0" name=""/>
        <dsp:cNvSpPr/>
      </dsp:nvSpPr>
      <dsp:spPr>
        <a:xfrm>
          <a:off x="3010775" y="632497"/>
          <a:ext cx="4108138" cy="4108138"/>
        </a:xfrm>
        <a:custGeom>
          <a:avLst/>
          <a:gdLst/>
          <a:ahLst/>
          <a:cxnLst/>
          <a:rect l="0" t="0" r="0" b="0"/>
          <a:pathLst>
            <a:path>
              <a:moveTo>
                <a:pt x="2714524" y="109075"/>
              </a:moveTo>
              <a:arcTo wR="2054069" hR="2054069" stAng="17325346" swAng="1762820"/>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A8A09907-93B7-864C-A137-281B9D2B0001}">
      <dsp:nvSpPr>
        <dsp:cNvPr id="0" name=""/>
        <dsp:cNvSpPr/>
      </dsp:nvSpPr>
      <dsp:spPr>
        <a:xfrm>
          <a:off x="5787970" y="1323685"/>
          <a:ext cx="2542213" cy="604294"/>
        </a:xfrm>
        <a:prstGeom prst="round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z-Latn-AZ" sz="2400" b="1" kern="1200" dirty="0">
              <a:solidFill>
                <a:schemeClr val="tx1"/>
              </a:solidFill>
              <a:latin typeface="Arial" panose="020B0604020202020204" pitchFamily="34" charset="0"/>
              <a:ea typeface="+mn-ea"/>
              <a:cs typeface="Arial" panose="020B0604020202020204" pitchFamily="34" charset="0"/>
            </a:rPr>
            <a:t>Abses</a:t>
          </a:r>
          <a:endParaRPr lang="ru-RU" sz="2400" b="1" kern="1200" dirty="0">
            <a:solidFill>
              <a:schemeClr val="tx1"/>
            </a:solidFill>
            <a:latin typeface="Arial" panose="020B0604020202020204" pitchFamily="34" charset="0"/>
            <a:ea typeface="+mn-ea"/>
            <a:cs typeface="Arial" panose="020B0604020202020204" pitchFamily="34" charset="0"/>
          </a:endParaRPr>
        </a:p>
      </dsp:txBody>
      <dsp:txXfrm>
        <a:off x="5817469" y="1353184"/>
        <a:ext cx="2483215" cy="545296"/>
      </dsp:txXfrm>
    </dsp:sp>
    <dsp:sp modelId="{055022F9-B4DD-CD4F-A264-EEFEB6B87D70}">
      <dsp:nvSpPr>
        <dsp:cNvPr id="0" name=""/>
        <dsp:cNvSpPr/>
      </dsp:nvSpPr>
      <dsp:spPr>
        <a:xfrm>
          <a:off x="3120306" y="339508"/>
          <a:ext cx="4108138" cy="4108138"/>
        </a:xfrm>
        <a:custGeom>
          <a:avLst/>
          <a:gdLst/>
          <a:ahLst/>
          <a:cxnLst/>
          <a:rect l="0" t="0" r="0" b="0"/>
          <a:pathLst>
            <a:path>
              <a:moveTo>
                <a:pt x="4057136" y="1599181"/>
              </a:moveTo>
              <a:arcTo wR="2054069" hR="2054069" stAng="20832322" swAng="1824968"/>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F89F6B3B-6199-3945-9667-763AB766663F}">
      <dsp:nvSpPr>
        <dsp:cNvPr id="0" name=""/>
        <dsp:cNvSpPr/>
      </dsp:nvSpPr>
      <dsp:spPr>
        <a:xfrm>
          <a:off x="5743180" y="3025865"/>
          <a:ext cx="2542213" cy="604294"/>
        </a:xfrm>
        <a:prstGeom prst="round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z-Latn-AZ" sz="2400" b="1" kern="1200" dirty="0">
              <a:solidFill>
                <a:schemeClr val="tx1"/>
              </a:solidFill>
              <a:latin typeface="Arial" panose="020B0604020202020204" pitchFamily="34" charset="0"/>
              <a:ea typeface="+mn-ea"/>
              <a:cs typeface="Arial" panose="020B0604020202020204" pitchFamily="34" charset="0"/>
            </a:rPr>
            <a:t>Fistullar</a:t>
          </a:r>
          <a:endParaRPr lang="ru-RU" sz="2400" b="1" kern="1200" dirty="0">
            <a:solidFill>
              <a:schemeClr val="tx1"/>
            </a:solidFill>
            <a:latin typeface="Arial" panose="020B0604020202020204" pitchFamily="34" charset="0"/>
            <a:ea typeface="+mn-ea"/>
            <a:cs typeface="Arial" panose="020B0604020202020204" pitchFamily="34" charset="0"/>
          </a:endParaRPr>
        </a:p>
      </dsp:txBody>
      <dsp:txXfrm>
        <a:off x="5772679" y="3055364"/>
        <a:ext cx="2483215" cy="545296"/>
      </dsp:txXfrm>
    </dsp:sp>
    <dsp:sp modelId="{37848225-E6AC-C24E-9A00-70D25E1A5B76}">
      <dsp:nvSpPr>
        <dsp:cNvPr id="0" name=""/>
        <dsp:cNvSpPr/>
      </dsp:nvSpPr>
      <dsp:spPr>
        <a:xfrm>
          <a:off x="2953422" y="252073"/>
          <a:ext cx="4108138" cy="4108138"/>
        </a:xfrm>
        <a:custGeom>
          <a:avLst/>
          <a:gdLst/>
          <a:ahLst/>
          <a:cxnLst/>
          <a:rect l="0" t="0" r="0" b="0"/>
          <a:pathLst>
            <a:path>
              <a:moveTo>
                <a:pt x="3617527" y="3386285"/>
              </a:moveTo>
              <a:arcTo wR="2054069" hR="2054069" stAng="2426051" swAng="178412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51A2FCBC-F08F-174B-83BC-6CF82BDDFA5F}">
      <dsp:nvSpPr>
        <dsp:cNvPr id="0" name=""/>
        <dsp:cNvSpPr/>
      </dsp:nvSpPr>
      <dsp:spPr>
        <a:xfrm>
          <a:off x="3986693" y="4242027"/>
          <a:ext cx="2542213" cy="604294"/>
        </a:xfrm>
        <a:prstGeom prst="round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z-Latn-AZ" sz="2400" b="1" kern="1200" dirty="0">
              <a:solidFill>
                <a:schemeClr val="tx1"/>
              </a:solidFill>
              <a:latin typeface="Arial" panose="020B0604020202020204" pitchFamily="34" charset="0"/>
              <a:ea typeface="+mn-ea"/>
              <a:cs typeface="Arial" panose="020B0604020202020204" pitchFamily="34" charset="0"/>
            </a:rPr>
            <a:t>Pankreatit</a:t>
          </a:r>
          <a:endParaRPr lang="ru-RU" sz="2400" b="1" kern="1200" dirty="0">
            <a:solidFill>
              <a:schemeClr val="tx1"/>
            </a:solidFill>
            <a:latin typeface="Arial" panose="020B0604020202020204" pitchFamily="34" charset="0"/>
            <a:ea typeface="+mn-ea"/>
            <a:cs typeface="Arial" panose="020B0604020202020204" pitchFamily="34" charset="0"/>
          </a:endParaRPr>
        </a:p>
      </dsp:txBody>
      <dsp:txXfrm>
        <a:off x="4016192" y="4271526"/>
        <a:ext cx="2483215" cy="545296"/>
      </dsp:txXfrm>
    </dsp:sp>
    <dsp:sp modelId="{995AEB34-C0B9-2B4D-8570-6E7DDDEA0553}">
      <dsp:nvSpPr>
        <dsp:cNvPr id="0" name=""/>
        <dsp:cNvSpPr/>
      </dsp:nvSpPr>
      <dsp:spPr>
        <a:xfrm>
          <a:off x="3411034" y="241058"/>
          <a:ext cx="4108138" cy="4108138"/>
        </a:xfrm>
        <a:custGeom>
          <a:avLst/>
          <a:gdLst/>
          <a:ahLst/>
          <a:cxnLst/>
          <a:rect l="0" t="0" r="0" b="0"/>
          <a:pathLst>
            <a:path>
              <a:moveTo>
                <a:pt x="1388900" y="3997456"/>
              </a:moveTo>
              <a:arcTo wR="2054069" hR="2054069" stAng="6533681" swAng="1815785"/>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706B9C5F-81BA-3E4D-8C74-DDD3A7198BBE}">
      <dsp:nvSpPr>
        <dsp:cNvPr id="0" name=""/>
        <dsp:cNvSpPr/>
      </dsp:nvSpPr>
      <dsp:spPr>
        <a:xfrm>
          <a:off x="2185428" y="3025859"/>
          <a:ext cx="2542213" cy="604294"/>
        </a:xfrm>
        <a:prstGeom prst="round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z-Latn-AZ" sz="1800" b="1" kern="1200" dirty="0">
              <a:solidFill>
                <a:schemeClr val="tx1"/>
              </a:solidFill>
              <a:latin typeface="Arial" panose="020B0604020202020204" pitchFamily="34" charset="0"/>
              <a:ea typeface="+mn-ea"/>
              <a:cs typeface="Arial" panose="020B0604020202020204" pitchFamily="34" charset="0"/>
            </a:rPr>
            <a:t>Portal vena trombozu, pilefilebit</a:t>
          </a:r>
          <a:endParaRPr lang="ru-RU" sz="1800" b="1" kern="1200" dirty="0">
            <a:solidFill>
              <a:schemeClr val="tx1"/>
            </a:solidFill>
            <a:latin typeface="Arial" panose="020B0604020202020204" pitchFamily="34" charset="0"/>
            <a:ea typeface="+mn-ea"/>
            <a:cs typeface="Arial" panose="020B0604020202020204" pitchFamily="34" charset="0"/>
          </a:endParaRPr>
        </a:p>
      </dsp:txBody>
      <dsp:txXfrm>
        <a:off x="2214927" y="3055358"/>
        <a:ext cx="2483215" cy="545296"/>
      </dsp:txXfrm>
    </dsp:sp>
    <dsp:sp modelId="{EDAEA15F-B210-194C-8F26-E7AB4227021B}">
      <dsp:nvSpPr>
        <dsp:cNvPr id="0" name=""/>
        <dsp:cNvSpPr/>
      </dsp:nvSpPr>
      <dsp:spPr>
        <a:xfrm>
          <a:off x="3287746" y="491069"/>
          <a:ext cx="4108138" cy="4108138"/>
        </a:xfrm>
        <a:custGeom>
          <a:avLst/>
          <a:gdLst/>
          <a:ahLst/>
          <a:cxnLst/>
          <a:rect l="0" t="0" r="0" b="0"/>
          <a:pathLst>
            <a:path>
              <a:moveTo>
                <a:pt x="54502" y="2524103"/>
              </a:moveTo>
              <a:arcTo wR="2054069" hR="2054069" stAng="10006306" swAng="1824403"/>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81209B82-3549-C443-9138-25DE7AB7A5CF}">
      <dsp:nvSpPr>
        <dsp:cNvPr id="0" name=""/>
        <dsp:cNvSpPr/>
      </dsp:nvSpPr>
      <dsp:spPr>
        <a:xfrm>
          <a:off x="2230220" y="1323689"/>
          <a:ext cx="2542213" cy="604294"/>
        </a:xfrm>
        <a:prstGeom prst="round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800100">
            <a:lnSpc>
              <a:spcPct val="90000"/>
            </a:lnSpc>
            <a:spcBef>
              <a:spcPct val="0"/>
            </a:spcBef>
            <a:spcAft>
              <a:spcPct val="35000"/>
            </a:spcAft>
            <a:buNone/>
          </a:pPr>
          <a:r>
            <a:rPr lang="az-Latn-AZ" sz="2400" b="1" kern="1200" dirty="0">
              <a:solidFill>
                <a:schemeClr val="tx1"/>
              </a:solidFill>
              <a:latin typeface="Arial" panose="020B0604020202020204" pitchFamily="34" charset="0"/>
              <a:ea typeface="+mn-ea"/>
              <a:cs typeface="Arial" panose="020B0604020202020204" pitchFamily="34" charset="0"/>
            </a:rPr>
            <a:t>Letallıq - 15% </a:t>
          </a:r>
          <a:endParaRPr lang="en-US" sz="2400" b="1" kern="1200" dirty="0">
            <a:solidFill>
              <a:schemeClr val="tx1"/>
            </a:solidFill>
            <a:latin typeface="Arial" panose="020B0604020202020204" pitchFamily="34" charset="0"/>
            <a:ea typeface="+mn-ea"/>
            <a:cs typeface="Arial" panose="020B0604020202020204" pitchFamily="34" charset="0"/>
          </a:endParaRPr>
        </a:p>
      </dsp:txBody>
      <dsp:txXfrm>
        <a:off x="2259719" y="1353188"/>
        <a:ext cx="2483215" cy="545296"/>
      </dsp:txXfrm>
    </dsp:sp>
    <dsp:sp modelId="{20F143F5-A0B5-C140-92A4-6AA0ED40D9CB}">
      <dsp:nvSpPr>
        <dsp:cNvPr id="0" name=""/>
        <dsp:cNvSpPr/>
      </dsp:nvSpPr>
      <dsp:spPr>
        <a:xfrm>
          <a:off x="3439650" y="621667"/>
          <a:ext cx="4108138" cy="4108138"/>
        </a:xfrm>
        <a:custGeom>
          <a:avLst/>
          <a:gdLst/>
          <a:ahLst/>
          <a:cxnLst/>
          <a:rect l="0" t="0" r="0" b="0"/>
          <a:pathLst>
            <a:path>
              <a:moveTo>
                <a:pt x="514621" y="694179"/>
              </a:moveTo>
              <a:arcTo wR="2054069" hR="2054069" stAng="13287369" swAng="1731709"/>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3E7F34-E9A9-514E-8A14-4F53D2018EF7}">
      <dsp:nvSpPr>
        <dsp:cNvPr id="0" name=""/>
        <dsp:cNvSpPr/>
      </dsp:nvSpPr>
      <dsp:spPr>
        <a:xfrm>
          <a:off x="0" y="352737"/>
          <a:ext cx="5468416" cy="3417760"/>
        </a:xfrm>
        <a:prstGeom prst="swooshArrow">
          <a:avLst>
            <a:gd name="adj1" fmla="val 25000"/>
            <a:gd name="adj2" fmla="val 25000"/>
          </a:avLst>
        </a:prstGeom>
        <a:solidFill>
          <a:srgbClr val="F9B88B"/>
        </a:solidFill>
        <a:ln>
          <a:noFill/>
        </a:ln>
        <a:effectLst/>
      </dsp:spPr>
      <dsp:style>
        <a:lnRef idx="0">
          <a:scrgbClr r="0" g="0" b="0"/>
        </a:lnRef>
        <a:fillRef idx="1">
          <a:scrgbClr r="0" g="0" b="0"/>
        </a:fillRef>
        <a:effectRef idx="0">
          <a:scrgbClr r="0" g="0" b="0"/>
        </a:effectRef>
        <a:fontRef idx="minor"/>
      </dsp:style>
    </dsp:sp>
    <dsp:sp modelId="{4E1767D9-D3D6-334B-BF90-B70AA2D2667A}">
      <dsp:nvSpPr>
        <dsp:cNvPr id="0" name=""/>
        <dsp:cNvSpPr/>
      </dsp:nvSpPr>
      <dsp:spPr>
        <a:xfrm>
          <a:off x="694488" y="2863663"/>
          <a:ext cx="142178" cy="142178"/>
        </a:xfrm>
        <a:prstGeom prst="ellipse">
          <a:avLst/>
        </a:prstGeom>
        <a:solidFill>
          <a:srgbClr val="F9B88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0C1BE2-CF89-CB46-AD02-237AB8EEB2B9}">
      <dsp:nvSpPr>
        <dsp:cNvPr id="0" name=""/>
        <dsp:cNvSpPr/>
      </dsp:nvSpPr>
      <dsp:spPr>
        <a:xfrm rot="10800000" flipV="1">
          <a:off x="132215" y="3155032"/>
          <a:ext cx="1890799" cy="11006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5338" tIns="0" rIns="0" bIns="0" numCol="1" spcCol="1270" anchor="t" anchorCtr="0">
          <a:noAutofit/>
        </a:bodyPr>
        <a:lstStyle/>
        <a:p>
          <a:pPr marL="0" lvl="0" indent="0" algn="l" defTabSz="800100">
            <a:lnSpc>
              <a:spcPct val="90000"/>
            </a:lnSpc>
            <a:spcBef>
              <a:spcPct val="0"/>
            </a:spcBef>
            <a:spcAft>
              <a:spcPct val="35000"/>
            </a:spcAft>
            <a:buNone/>
          </a:pPr>
          <a:r>
            <a:rPr lang="en-US" sz="1800" b="1" kern="1200" dirty="0" err="1">
              <a:solidFill>
                <a:schemeClr val="tx1"/>
              </a:solidFill>
              <a:latin typeface="Arial" panose="020B0604020202020204" pitchFamily="34" charset="0"/>
              <a:ea typeface="+mn-ea"/>
              <a:cs typeface="Arial" panose="020B0604020202020204" pitchFamily="34" charset="0"/>
            </a:rPr>
            <a:t>fibrotik</a:t>
          </a:r>
          <a:r>
            <a:rPr lang="en-US" sz="1800" b="1" kern="1200" dirty="0">
              <a:solidFill>
                <a:schemeClr val="tx1"/>
              </a:solidFill>
              <a:latin typeface="Arial" panose="020B0604020202020204" pitchFamily="34" charset="0"/>
              <a:ea typeface="+mn-ea"/>
              <a:cs typeface="Arial" panose="020B0604020202020204" pitchFamily="34" charset="0"/>
            </a:rPr>
            <a:t> </a:t>
          </a:r>
          <a:r>
            <a:rPr lang="en-US" sz="1800" b="1" kern="1200" dirty="0" err="1">
              <a:solidFill>
                <a:schemeClr val="tx1"/>
              </a:solidFill>
              <a:latin typeface="Arial" panose="020B0604020202020204" pitchFamily="34" charset="0"/>
              <a:ea typeface="+mn-ea"/>
              <a:cs typeface="Arial" panose="020B0604020202020204" pitchFamily="34" charset="0"/>
            </a:rPr>
            <a:t>daralma</a:t>
          </a:r>
          <a:r>
            <a:rPr lang="en-US" sz="1800" b="1" kern="1200" dirty="0">
              <a:solidFill>
                <a:schemeClr val="tx1"/>
              </a:solidFill>
              <a:latin typeface="Arial" panose="020B0604020202020204" pitchFamily="34" charset="0"/>
              <a:ea typeface="+mn-ea"/>
              <a:cs typeface="Arial" panose="020B0604020202020204" pitchFamily="34" charset="0"/>
            </a:rPr>
            <a:t> </a:t>
          </a:r>
          <a:r>
            <a:rPr lang="en-US" sz="1800" b="1" kern="1200" dirty="0" err="1">
              <a:solidFill>
                <a:schemeClr val="tx1"/>
              </a:solidFill>
              <a:latin typeface="Arial" panose="020B0604020202020204" pitchFamily="34" charset="0"/>
              <a:ea typeface="+mn-ea"/>
              <a:cs typeface="Arial" panose="020B0604020202020204" pitchFamily="34" charset="0"/>
            </a:rPr>
            <a:t>və</a:t>
          </a:r>
          <a:r>
            <a:rPr lang="en-US" sz="1800" b="1" kern="1200" dirty="0">
              <a:solidFill>
                <a:schemeClr val="tx1"/>
              </a:solidFill>
              <a:latin typeface="Arial" panose="020B0604020202020204" pitchFamily="34" charset="0"/>
              <a:ea typeface="+mn-ea"/>
              <a:cs typeface="Arial" panose="020B0604020202020204" pitchFamily="34" charset="0"/>
            </a:rPr>
            <a:t> </a:t>
          </a:r>
          <a:r>
            <a:rPr lang="en-US" sz="1800" b="1" kern="1200" dirty="0" err="1">
              <a:solidFill>
                <a:schemeClr val="tx1"/>
              </a:solidFill>
              <a:latin typeface="Arial" panose="020B0604020202020204" pitchFamily="34" charset="0"/>
              <a:ea typeface="+mn-ea"/>
              <a:cs typeface="Arial" panose="020B0604020202020204" pitchFamily="34" charset="0"/>
            </a:rPr>
            <a:t>deformasiya</a:t>
          </a:r>
          <a:endParaRPr lang="en-US" sz="1800" b="1" kern="1200" dirty="0">
            <a:solidFill>
              <a:schemeClr val="tx1"/>
            </a:solidFill>
            <a:latin typeface="Arial" panose="020B0604020202020204" pitchFamily="34" charset="0"/>
            <a:ea typeface="+mn-ea"/>
            <a:cs typeface="Arial" panose="020B0604020202020204" pitchFamily="34" charset="0"/>
          </a:endParaRPr>
        </a:p>
      </dsp:txBody>
      <dsp:txXfrm rot="-10800000">
        <a:off x="132215" y="3155032"/>
        <a:ext cx="1890799" cy="1100699"/>
      </dsp:txXfrm>
    </dsp:sp>
    <dsp:sp modelId="{C84235B3-0BA8-FD48-810B-C62C509C4F11}">
      <dsp:nvSpPr>
        <dsp:cNvPr id="0" name=""/>
        <dsp:cNvSpPr/>
      </dsp:nvSpPr>
      <dsp:spPr>
        <a:xfrm>
          <a:off x="1949490" y="1934716"/>
          <a:ext cx="257015" cy="257015"/>
        </a:xfrm>
        <a:prstGeom prst="ellipse">
          <a:avLst/>
        </a:prstGeom>
        <a:solidFill>
          <a:srgbClr val="F9B88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11896C-F1E2-5E49-8A90-E6A1E5DFC424}">
      <dsp:nvSpPr>
        <dsp:cNvPr id="0" name=""/>
        <dsp:cNvSpPr/>
      </dsp:nvSpPr>
      <dsp:spPr>
        <a:xfrm>
          <a:off x="1673142" y="2321819"/>
          <a:ext cx="1947604" cy="17856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6187" tIns="0" rIns="0" bIns="0" numCol="1" spcCol="1270" anchor="t" anchorCtr="0">
          <a:noAutofit/>
        </a:bodyPr>
        <a:lstStyle/>
        <a:p>
          <a:pPr marL="0" lvl="0" indent="0" algn="l" defTabSz="889000">
            <a:lnSpc>
              <a:spcPct val="90000"/>
            </a:lnSpc>
            <a:spcBef>
              <a:spcPct val="0"/>
            </a:spcBef>
            <a:spcAft>
              <a:spcPct val="35000"/>
            </a:spcAft>
            <a:buNone/>
          </a:pPr>
          <a:r>
            <a:rPr lang="en-US" sz="1800" b="1" kern="1200" dirty="0" err="1">
              <a:solidFill>
                <a:schemeClr val="tx1"/>
              </a:solidFill>
              <a:latin typeface="Arial" panose="020B0604020202020204" pitchFamily="34" charset="0"/>
              <a:ea typeface="+mn-ea"/>
              <a:cs typeface="Arial" panose="020B0604020202020204" pitchFamily="34" charset="0"/>
            </a:rPr>
            <a:t>çapıq</a:t>
          </a:r>
          <a:r>
            <a:rPr lang="en-US" sz="1800" b="1" kern="1200" dirty="0">
              <a:solidFill>
                <a:schemeClr val="tx1"/>
              </a:solidFill>
              <a:latin typeface="Arial" panose="020B0604020202020204" pitchFamily="34" charset="0"/>
              <a:ea typeface="+mn-ea"/>
              <a:cs typeface="Arial" panose="020B0604020202020204" pitchFamily="34" charset="0"/>
            </a:rPr>
            <a:t> </a:t>
          </a:r>
          <a:r>
            <a:rPr lang="en-US" sz="1800" b="1" kern="1200" dirty="0" err="1">
              <a:solidFill>
                <a:schemeClr val="tx1"/>
              </a:solidFill>
              <a:latin typeface="Arial" panose="020B0604020202020204" pitchFamily="34" charset="0"/>
              <a:ea typeface="+mn-ea"/>
              <a:cs typeface="Arial" panose="020B0604020202020204" pitchFamily="34" charset="0"/>
            </a:rPr>
            <a:t>və</a:t>
          </a:r>
          <a:r>
            <a:rPr lang="en-US" sz="1800" b="1" kern="1200" dirty="0">
              <a:solidFill>
                <a:schemeClr val="tx1"/>
              </a:solidFill>
              <a:latin typeface="Arial" panose="020B0604020202020204" pitchFamily="34" charset="0"/>
              <a:ea typeface="+mn-ea"/>
              <a:cs typeface="Arial" panose="020B0604020202020204" pitchFamily="34" charset="0"/>
            </a:rPr>
            <a:t> </a:t>
          </a:r>
          <a:r>
            <a:rPr lang="en-US" sz="1800" b="1" kern="1200" dirty="0" err="1">
              <a:solidFill>
                <a:schemeClr val="tx1"/>
              </a:solidFill>
              <a:latin typeface="Arial" panose="020B0604020202020204" pitchFamily="34" charset="0"/>
              <a:ea typeface="+mn-ea"/>
              <a:cs typeface="Arial" panose="020B0604020202020204" pitchFamily="34" charset="0"/>
            </a:rPr>
            <a:t>ya</a:t>
          </a:r>
          <a:r>
            <a:rPr lang="en-US" sz="1800" b="1" kern="1200" dirty="0">
              <a:solidFill>
                <a:schemeClr val="tx1"/>
              </a:solidFill>
              <a:latin typeface="Arial" panose="020B0604020202020204" pitchFamily="34" charset="0"/>
              <a:ea typeface="+mn-ea"/>
              <a:cs typeface="Arial" panose="020B0604020202020204" pitchFamily="34" charset="0"/>
            </a:rPr>
            <a:t> </a:t>
          </a:r>
          <a:r>
            <a:rPr lang="en-US" sz="1800" b="1" kern="1200" dirty="0" err="1">
              <a:solidFill>
                <a:schemeClr val="tx1"/>
              </a:solidFill>
              <a:latin typeface="Arial" panose="020B0604020202020204" pitchFamily="34" charset="0"/>
              <a:ea typeface="+mn-ea"/>
              <a:cs typeface="Arial" panose="020B0604020202020204" pitchFamily="34" charset="0"/>
            </a:rPr>
            <a:t>xora</a:t>
          </a:r>
          <a:r>
            <a:rPr lang="en-US" sz="1800" b="1" kern="1200" dirty="0">
              <a:solidFill>
                <a:schemeClr val="tx1"/>
              </a:solidFill>
              <a:latin typeface="Arial" panose="020B0604020202020204" pitchFamily="34" charset="0"/>
              <a:ea typeface="+mn-ea"/>
              <a:cs typeface="Arial" panose="020B0604020202020204" pitchFamily="34" charset="0"/>
            </a:rPr>
            <a:t> </a:t>
          </a:r>
          <a:r>
            <a:rPr lang="en-US" sz="1800" b="1" kern="1200" dirty="0" err="1">
              <a:solidFill>
                <a:schemeClr val="tx1"/>
              </a:solidFill>
              <a:latin typeface="Arial" panose="020B0604020202020204" pitchFamily="34" charset="0"/>
              <a:ea typeface="+mn-ea"/>
              <a:cs typeface="Arial" panose="020B0604020202020204" pitchFamily="34" charset="0"/>
            </a:rPr>
            <a:t>ətrafında</a:t>
          </a:r>
          <a:r>
            <a:rPr lang="en-US" sz="1800" b="1" kern="1200" dirty="0">
              <a:solidFill>
                <a:schemeClr val="tx1"/>
              </a:solidFill>
              <a:latin typeface="Arial" panose="020B0604020202020204" pitchFamily="34" charset="0"/>
              <a:ea typeface="+mn-ea"/>
              <a:cs typeface="Arial" panose="020B0604020202020204" pitchFamily="34" charset="0"/>
            </a:rPr>
            <a:t> </a:t>
          </a:r>
          <a:r>
            <a:rPr lang="en-US" sz="1800" b="1" kern="1200" dirty="0" err="1">
              <a:solidFill>
                <a:schemeClr val="tx1"/>
              </a:solidFill>
              <a:latin typeface="Arial" panose="020B0604020202020204" pitchFamily="34" charset="0"/>
              <a:ea typeface="+mn-ea"/>
              <a:cs typeface="Arial" panose="020B0604020202020204" pitchFamily="34" charset="0"/>
            </a:rPr>
            <a:t>iltihab</a:t>
          </a:r>
          <a:r>
            <a:rPr lang="en-US" sz="1800" b="1" kern="1200" dirty="0">
              <a:solidFill>
                <a:schemeClr val="tx1"/>
              </a:solidFill>
              <a:latin typeface="Arial" panose="020B0604020202020204" pitchFamily="34" charset="0"/>
              <a:ea typeface="+mn-ea"/>
              <a:cs typeface="Arial" panose="020B0604020202020204" pitchFamily="34" charset="0"/>
            </a:rPr>
            <a:t> </a:t>
          </a:r>
        </a:p>
      </dsp:txBody>
      <dsp:txXfrm>
        <a:off x="1673142" y="2321819"/>
        <a:ext cx="1947604" cy="1785653"/>
      </dsp:txXfrm>
    </dsp:sp>
    <dsp:sp modelId="{2623F8EC-4C9B-154C-9D83-A50E9E9AAACF}">
      <dsp:nvSpPr>
        <dsp:cNvPr id="0" name=""/>
        <dsp:cNvSpPr/>
      </dsp:nvSpPr>
      <dsp:spPr>
        <a:xfrm>
          <a:off x="3458773" y="1369419"/>
          <a:ext cx="355447" cy="355447"/>
        </a:xfrm>
        <a:prstGeom prst="ellipse">
          <a:avLst/>
        </a:prstGeom>
        <a:solidFill>
          <a:srgbClr val="F9B88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EC7BA5D-9FBD-8840-A7C5-C89331344EBF}">
      <dsp:nvSpPr>
        <dsp:cNvPr id="0" name=""/>
        <dsp:cNvSpPr/>
      </dsp:nvSpPr>
      <dsp:spPr>
        <a:xfrm>
          <a:off x="3328432" y="1751564"/>
          <a:ext cx="1947604" cy="17507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8344" tIns="0" rIns="0" bIns="0" numCol="1" spcCol="1270" anchor="t" anchorCtr="0">
          <a:noAutofit/>
        </a:bodyPr>
        <a:lstStyle/>
        <a:p>
          <a:pPr marL="0" lvl="0" indent="0" algn="l" defTabSz="889000">
            <a:lnSpc>
              <a:spcPct val="90000"/>
            </a:lnSpc>
            <a:spcBef>
              <a:spcPct val="0"/>
            </a:spcBef>
            <a:spcAft>
              <a:spcPct val="35000"/>
            </a:spcAft>
            <a:buNone/>
          </a:pPr>
          <a:r>
            <a:rPr lang="en-US" sz="1800" b="1" kern="1200" dirty="0" err="1">
              <a:solidFill>
                <a:schemeClr val="tx1"/>
              </a:solidFill>
              <a:latin typeface="Arial" panose="020B0604020202020204" pitchFamily="34" charset="0"/>
              <a:ea typeface="+mn-ea"/>
              <a:cs typeface="Arial" panose="020B0604020202020204" pitchFamily="34" charset="0"/>
            </a:rPr>
            <a:t>mədə</a:t>
          </a:r>
          <a:r>
            <a:rPr lang="en-US" sz="1800" b="1" kern="1200" dirty="0">
              <a:solidFill>
                <a:schemeClr val="tx1"/>
              </a:solidFill>
              <a:latin typeface="Arial" panose="020B0604020202020204" pitchFamily="34" charset="0"/>
              <a:ea typeface="+mn-ea"/>
              <a:cs typeface="Arial" panose="020B0604020202020204" pitchFamily="34" charset="0"/>
            </a:rPr>
            <a:t> </a:t>
          </a:r>
          <a:r>
            <a:rPr lang="en-US" sz="1800" b="1" kern="1200" dirty="0" err="1">
              <a:solidFill>
                <a:schemeClr val="tx1"/>
              </a:solidFill>
              <a:latin typeface="Arial" panose="020B0604020202020204" pitchFamily="34" charset="0"/>
              <a:ea typeface="+mn-ea"/>
              <a:cs typeface="Arial" panose="020B0604020202020204" pitchFamily="34" charset="0"/>
            </a:rPr>
            <a:t>atoniyası</a:t>
          </a:r>
          <a:r>
            <a:rPr lang="en-US" sz="1800" b="1" kern="1200" dirty="0">
              <a:solidFill>
                <a:schemeClr val="tx1"/>
              </a:solidFill>
              <a:latin typeface="Arial" panose="020B0604020202020204" pitchFamily="34" charset="0"/>
              <a:ea typeface="+mn-ea"/>
              <a:cs typeface="Arial" panose="020B0604020202020204" pitchFamily="34" charset="0"/>
            </a:rPr>
            <a:t> </a:t>
          </a:r>
        </a:p>
      </dsp:txBody>
      <dsp:txXfrm>
        <a:off x="3328432" y="1751564"/>
        <a:ext cx="1947604" cy="175077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7BD617-2662-6D48-AC4D-E67D0C858EAD}">
      <dsp:nvSpPr>
        <dsp:cNvPr id="0" name=""/>
        <dsp:cNvSpPr/>
      </dsp:nvSpPr>
      <dsp:spPr>
        <a:xfrm>
          <a:off x="1645815" y="1128"/>
          <a:ext cx="1889968" cy="1889968"/>
        </a:xfrm>
        <a:prstGeom prst="ellipse">
          <a:avLst/>
        </a:prstGeom>
        <a:solidFill>
          <a:schemeClr val="bg1">
            <a:lumMod val="8500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err="1">
              <a:solidFill>
                <a:srgbClr val="4472C4">
                  <a:lumMod val="75000"/>
                </a:srgbClr>
              </a:solidFill>
              <a:latin typeface="Arial" panose="020B0604020202020204" pitchFamily="34" charset="0"/>
              <a:ea typeface="+mn-ea"/>
              <a:cs typeface="Arial" panose="020B0604020202020204" pitchFamily="34" charset="0"/>
            </a:rPr>
            <a:t>Proqressiv</a:t>
          </a:r>
          <a:r>
            <a:rPr lang="en-US" sz="1800" b="1" kern="1200" dirty="0">
              <a:solidFill>
                <a:srgbClr val="4472C4">
                  <a:lumMod val="75000"/>
                </a:srgbClr>
              </a:solidFill>
              <a:latin typeface="Arial" panose="020B0604020202020204" pitchFamily="34" charset="0"/>
              <a:ea typeface="+mn-ea"/>
              <a:cs typeface="Arial" panose="020B0604020202020204" pitchFamily="34" charset="0"/>
            </a:rPr>
            <a:t> </a:t>
          </a:r>
          <a:r>
            <a:rPr lang="en-US" sz="1800" b="1" kern="1200" dirty="0" err="1">
              <a:solidFill>
                <a:srgbClr val="4472C4">
                  <a:lumMod val="75000"/>
                </a:srgbClr>
              </a:solidFill>
              <a:latin typeface="Arial" panose="020B0604020202020204" pitchFamily="34" charset="0"/>
              <a:ea typeface="+mn-ea"/>
              <a:cs typeface="Arial" panose="020B0604020202020204" pitchFamily="34" charset="0"/>
            </a:rPr>
            <a:t>gediş</a:t>
          </a:r>
          <a:endParaRPr lang="en-US" sz="1800" b="1" kern="1200" dirty="0">
            <a:solidFill>
              <a:srgbClr val="4472C4">
                <a:lumMod val="75000"/>
              </a:srgbClr>
            </a:solidFill>
            <a:latin typeface="Arial" panose="020B0604020202020204" pitchFamily="34" charset="0"/>
            <a:ea typeface="+mn-ea"/>
            <a:cs typeface="Arial" panose="020B0604020202020204" pitchFamily="34" charset="0"/>
          </a:endParaRPr>
        </a:p>
      </dsp:txBody>
      <dsp:txXfrm>
        <a:off x="1922594" y="277907"/>
        <a:ext cx="1336410" cy="1336410"/>
      </dsp:txXfrm>
    </dsp:sp>
    <dsp:sp modelId="{F1762C66-1BF3-CD46-B083-6DD2F41DA49B}">
      <dsp:nvSpPr>
        <dsp:cNvPr id="0" name=""/>
        <dsp:cNvSpPr/>
      </dsp:nvSpPr>
      <dsp:spPr>
        <a:xfrm rot="3600000">
          <a:off x="3041926" y="1844401"/>
          <a:ext cx="503272" cy="63786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3079672" y="1906597"/>
        <a:ext cx="352290" cy="382718"/>
      </dsp:txXfrm>
    </dsp:sp>
    <dsp:sp modelId="{9BA3870A-34D7-0A42-B742-2E3A4105A144}">
      <dsp:nvSpPr>
        <dsp:cNvPr id="0" name=""/>
        <dsp:cNvSpPr/>
      </dsp:nvSpPr>
      <dsp:spPr>
        <a:xfrm>
          <a:off x="3065585" y="2460241"/>
          <a:ext cx="1889968" cy="1889968"/>
        </a:xfrm>
        <a:prstGeom prst="ellipse">
          <a:avLst/>
        </a:prstGeom>
        <a:solidFill>
          <a:schemeClr val="bg1">
            <a:lumMod val="8500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err="1">
              <a:solidFill>
                <a:srgbClr val="4472C4">
                  <a:lumMod val="75000"/>
                </a:srgbClr>
              </a:solidFill>
              <a:latin typeface="Arial" panose="020B0604020202020204" pitchFamily="34" charset="0"/>
              <a:ea typeface="+mn-ea"/>
              <a:cs typeface="Arial" panose="020B0604020202020204" pitchFamily="34" charset="0"/>
            </a:rPr>
            <a:t>Təkrarlayan</a:t>
          </a:r>
          <a:r>
            <a:rPr lang="en-US" sz="1800" b="1" kern="1200" dirty="0">
              <a:solidFill>
                <a:srgbClr val="4472C4">
                  <a:lumMod val="75000"/>
                </a:srgbClr>
              </a:solidFill>
              <a:latin typeface="Arial" panose="020B0604020202020204" pitchFamily="34" charset="0"/>
              <a:ea typeface="+mn-ea"/>
              <a:cs typeface="Arial" panose="020B0604020202020204" pitchFamily="34" charset="0"/>
            </a:rPr>
            <a:t> </a:t>
          </a:r>
          <a:r>
            <a:rPr lang="en-US" sz="1800" b="1" kern="1200" dirty="0" err="1">
              <a:solidFill>
                <a:srgbClr val="4472C4">
                  <a:lumMod val="75000"/>
                </a:srgbClr>
              </a:solidFill>
              <a:latin typeface="Arial" panose="020B0604020202020204" pitchFamily="34" charset="0"/>
              <a:ea typeface="+mn-ea"/>
              <a:cs typeface="Arial" panose="020B0604020202020204" pitchFamily="34" charset="0"/>
            </a:rPr>
            <a:t>gediş</a:t>
          </a:r>
          <a:endParaRPr lang="en-US" sz="1800" b="1" kern="1200" dirty="0">
            <a:solidFill>
              <a:srgbClr val="4472C4">
                <a:lumMod val="75000"/>
              </a:srgbClr>
            </a:solidFill>
            <a:latin typeface="Arial" panose="020B0604020202020204" pitchFamily="34" charset="0"/>
            <a:ea typeface="+mn-ea"/>
            <a:cs typeface="Arial" panose="020B0604020202020204" pitchFamily="34" charset="0"/>
          </a:endParaRPr>
        </a:p>
      </dsp:txBody>
      <dsp:txXfrm>
        <a:off x="3342364" y="2737020"/>
        <a:ext cx="1336410" cy="1336410"/>
      </dsp:txXfrm>
    </dsp:sp>
    <dsp:sp modelId="{96F4E3F2-FC70-764E-B17B-76D58576332B}">
      <dsp:nvSpPr>
        <dsp:cNvPr id="0" name=""/>
        <dsp:cNvSpPr/>
      </dsp:nvSpPr>
      <dsp:spPr>
        <a:xfrm rot="10800000">
          <a:off x="2353407" y="3086293"/>
          <a:ext cx="503272" cy="63786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rot="10800000">
        <a:off x="2504389" y="3213866"/>
        <a:ext cx="352290" cy="382718"/>
      </dsp:txXfrm>
    </dsp:sp>
    <dsp:sp modelId="{CC9B9C10-E2FC-0E4A-8F40-6C8F18AC987C}">
      <dsp:nvSpPr>
        <dsp:cNvPr id="0" name=""/>
        <dsp:cNvSpPr/>
      </dsp:nvSpPr>
      <dsp:spPr>
        <a:xfrm>
          <a:off x="226046" y="2460241"/>
          <a:ext cx="1889968" cy="1889968"/>
        </a:xfrm>
        <a:prstGeom prst="ellipse">
          <a:avLst/>
        </a:prstGeom>
        <a:solidFill>
          <a:schemeClr val="bg1">
            <a:lumMod val="8500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rgbClr val="4472C4">
                  <a:lumMod val="75000"/>
                </a:srgbClr>
              </a:solidFill>
              <a:latin typeface="Arial" panose="020B0604020202020204" pitchFamily="34" charset="0"/>
              <a:ea typeface="+mn-ea"/>
              <a:cs typeface="Arial" panose="020B0604020202020204" pitchFamily="34" charset="0"/>
            </a:rPr>
            <a:t>Stabil </a:t>
          </a:r>
          <a:r>
            <a:rPr lang="en-US" sz="1800" b="1" kern="1200" dirty="0" err="1">
              <a:solidFill>
                <a:srgbClr val="4472C4">
                  <a:lumMod val="75000"/>
                </a:srgbClr>
              </a:solidFill>
              <a:latin typeface="Arial" panose="020B0604020202020204" pitchFamily="34" charset="0"/>
              <a:ea typeface="+mn-ea"/>
              <a:cs typeface="Arial" panose="020B0604020202020204" pitchFamily="34" charset="0"/>
            </a:rPr>
            <a:t>gediş</a:t>
          </a:r>
          <a:endParaRPr lang="en-US" sz="1800" b="1" kern="1200" dirty="0">
            <a:solidFill>
              <a:srgbClr val="4472C4">
                <a:lumMod val="75000"/>
              </a:srgbClr>
            </a:solidFill>
            <a:latin typeface="Arial" panose="020B0604020202020204" pitchFamily="34" charset="0"/>
            <a:ea typeface="+mn-ea"/>
            <a:cs typeface="Arial" panose="020B0604020202020204" pitchFamily="34" charset="0"/>
          </a:endParaRPr>
        </a:p>
      </dsp:txBody>
      <dsp:txXfrm>
        <a:off x="502825" y="2737020"/>
        <a:ext cx="1336410" cy="1336410"/>
      </dsp:txXfrm>
    </dsp:sp>
    <dsp:sp modelId="{D438FE38-336F-984D-A9F2-2B25683A343A}">
      <dsp:nvSpPr>
        <dsp:cNvPr id="0" name=""/>
        <dsp:cNvSpPr/>
      </dsp:nvSpPr>
      <dsp:spPr>
        <a:xfrm rot="18000000">
          <a:off x="1622157" y="1869072"/>
          <a:ext cx="503272" cy="63786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1659903" y="2062022"/>
        <a:ext cx="352290" cy="38271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588D5A-5224-8E40-9D30-E11203303387}">
      <dsp:nvSpPr>
        <dsp:cNvPr id="0" name=""/>
        <dsp:cNvSpPr/>
      </dsp:nvSpPr>
      <dsp:spPr>
        <a:xfrm>
          <a:off x="1283" y="924117"/>
          <a:ext cx="2503103" cy="2503103"/>
        </a:xfrm>
        <a:prstGeom prst="ellipse">
          <a:avLst/>
        </a:prstGeom>
        <a:solidFill>
          <a:schemeClr val="accent1">
            <a:lumMod val="20000"/>
            <a:lumOff val="80000"/>
            <a:alpha val="5000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7754" tIns="25400" rIns="137754" bIns="25400" numCol="1" spcCol="1270" anchor="ctr" anchorCtr="0">
          <a:noAutofit/>
        </a:bodyPr>
        <a:lstStyle/>
        <a:p>
          <a:pPr marL="0" lvl="0" indent="0" algn="ctr" defTabSz="889000">
            <a:lnSpc>
              <a:spcPct val="90000"/>
            </a:lnSpc>
            <a:spcBef>
              <a:spcPct val="0"/>
            </a:spcBef>
            <a:spcAft>
              <a:spcPct val="35000"/>
            </a:spcAft>
            <a:buClrTx/>
            <a:buSzTx/>
            <a:buFontTx/>
            <a:buNone/>
          </a:pPr>
          <a:r>
            <a:rPr lang="az-Latn-AZ" sz="2000" kern="1200" dirty="0">
              <a:solidFill>
                <a:schemeClr val="tx1"/>
              </a:solidFill>
              <a:latin typeface="Arial" panose="020B0604020202020204" pitchFamily="34" charset="0"/>
              <a:ea typeface="+mn-ea"/>
              <a:cs typeface="Arial" panose="020B0604020202020204" pitchFamily="34" charset="0"/>
            </a:rPr>
            <a:t>böyük əməliyyatlar (abdominal, ürək-damar və digər)</a:t>
          </a:r>
          <a:endParaRPr lang="en-US" sz="2000" kern="1200" dirty="0">
            <a:solidFill>
              <a:schemeClr val="tx1"/>
            </a:solidFill>
            <a:latin typeface="Arial" panose="020B0604020202020204" pitchFamily="34" charset="0"/>
            <a:ea typeface="+mn-ea"/>
            <a:cs typeface="Arial" panose="020B0604020202020204" pitchFamily="34" charset="0"/>
          </a:endParaRPr>
        </a:p>
      </dsp:txBody>
      <dsp:txXfrm>
        <a:off x="367854" y="1290688"/>
        <a:ext cx="1769961" cy="1769961"/>
      </dsp:txXfrm>
    </dsp:sp>
    <dsp:sp modelId="{C7525A43-3EA3-6642-98EE-70EA14C9569B}">
      <dsp:nvSpPr>
        <dsp:cNvPr id="0" name=""/>
        <dsp:cNvSpPr/>
      </dsp:nvSpPr>
      <dsp:spPr>
        <a:xfrm>
          <a:off x="2003766" y="924117"/>
          <a:ext cx="2503103" cy="2503103"/>
        </a:xfrm>
        <a:prstGeom prst="ellipse">
          <a:avLst/>
        </a:prstGeom>
        <a:solidFill>
          <a:schemeClr val="accent1">
            <a:lumMod val="20000"/>
            <a:lumOff val="80000"/>
            <a:alpha val="5000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7754" tIns="25400" rIns="137754" bIns="25400" numCol="1" spcCol="1270" anchor="ctr" anchorCtr="0">
          <a:noAutofit/>
        </a:bodyPr>
        <a:lstStyle/>
        <a:p>
          <a:pPr marL="0" lvl="0" indent="0" algn="ctr" defTabSz="889000">
            <a:lnSpc>
              <a:spcPct val="90000"/>
            </a:lnSpc>
            <a:spcBef>
              <a:spcPct val="0"/>
            </a:spcBef>
            <a:spcAft>
              <a:spcPct val="35000"/>
            </a:spcAft>
            <a:buClrTx/>
            <a:buSzTx/>
            <a:buFontTx/>
            <a:buNone/>
          </a:pPr>
          <a:r>
            <a:rPr lang="az-Latn-AZ" sz="2000" kern="1200" dirty="0">
              <a:solidFill>
                <a:schemeClr val="tx1"/>
              </a:solidFill>
              <a:latin typeface="Arial" panose="020B0604020202020204" pitchFamily="34" charset="0"/>
              <a:ea typeface="+mn-ea"/>
              <a:cs typeface="Arial" panose="020B0604020202020204" pitchFamily="34" charset="0"/>
            </a:rPr>
            <a:t>şok və böyük travmalar</a:t>
          </a:r>
          <a:endParaRPr lang="ru-RU" sz="2000" kern="1200" dirty="0">
            <a:solidFill>
              <a:schemeClr val="tx1"/>
            </a:solidFill>
            <a:latin typeface="Arial" panose="020B0604020202020204" pitchFamily="34" charset="0"/>
            <a:ea typeface="+mn-ea"/>
            <a:cs typeface="Arial" panose="020B0604020202020204" pitchFamily="34" charset="0"/>
          </a:endParaRPr>
        </a:p>
      </dsp:txBody>
      <dsp:txXfrm>
        <a:off x="2370337" y="1290688"/>
        <a:ext cx="1769961" cy="1769961"/>
      </dsp:txXfrm>
    </dsp:sp>
    <dsp:sp modelId="{A6AA1E3D-DC95-E748-B769-FD0D13F6A8D5}">
      <dsp:nvSpPr>
        <dsp:cNvPr id="0" name=""/>
        <dsp:cNvSpPr/>
      </dsp:nvSpPr>
      <dsp:spPr>
        <a:xfrm>
          <a:off x="4006248" y="924117"/>
          <a:ext cx="2503103" cy="2503103"/>
        </a:xfrm>
        <a:prstGeom prst="ellipse">
          <a:avLst/>
        </a:prstGeom>
        <a:solidFill>
          <a:schemeClr val="accent1">
            <a:lumMod val="20000"/>
            <a:lumOff val="80000"/>
            <a:alpha val="5000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7754" tIns="25400" rIns="137754" bIns="25400" numCol="1" spcCol="1270" anchor="ctr" anchorCtr="0">
          <a:noAutofit/>
        </a:bodyPr>
        <a:lstStyle/>
        <a:p>
          <a:pPr marL="0" lvl="0" indent="0" algn="ctr" defTabSz="889000">
            <a:lnSpc>
              <a:spcPct val="90000"/>
            </a:lnSpc>
            <a:spcBef>
              <a:spcPct val="0"/>
            </a:spcBef>
            <a:spcAft>
              <a:spcPct val="35000"/>
            </a:spcAft>
            <a:buNone/>
          </a:pPr>
          <a:r>
            <a:rPr lang="az-Latn-AZ" sz="2000" kern="1200" dirty="0">
              <a:solidFill>
                <a:schemeClr val="tx1"/>
              </a:solidFill>
              <a:latin typeface="Arial" panose="020B0604020202020204" pitchFamily="34" charset="0"/>
              <a:ea typeface="+mn-ea"/>
              <a:cs typeface="Arial" panose="020B0604020202020204" pitchFamily="34" charset="0"/>
            </a:rPr>
            <a:t>sepsis</a:t>
          </a:r>
          <a:endParaRPr lang="ru-RU" sz="2000" kern="1200" dirty="0">
            <a:solidFill>
              <a:schemeClr val="tx1"/>
            </a:solidFill>
            <a:latin typeface="Arial" panose="020B0604020202020204" pitchFamily="34" charset="0"/>
            <a:ea typeface="+mn-ea"/>
            <a:cs typeface="Arial" panose="020B0604020202020204" pitchFamily="34" charset="0"/>
          </a:endParaRPr>
        </a:p>
      </dsp:txBody>
      <dsp:txXfrm>
        <a:off x="4372819" y="1290688"/>
        <a:ext cx="1769961" cy="1769961"/>
      </dsp:txXfrm>
    </dsp:sp>
    <dsp:sp modelId="{BA5434B0-18D3-7247-ADC0-CCD45025B06E}">
      <dsp:nvSpPr>
        <dsp:cNvPr id="0" name=""/>
        <dsp:cNvSpPr/>
      </dsp:nvSpPr>
      <dsp:spPr>
        <a:xfrm>
          <a:off x="6008730" y="924117"/>
          <a:ext cx="2503103" cy="2503103"/>
        </a:xfrm>
        <a:prstGeom prst="ellipse">
          <a:avLst/>
        </a:prstGeom>
        <a:solidFill>
          <a:schemeClr val="accent1">
            <a:lumMod val="20000"/>
            <a:lumOff val="80000"/>
            <a:alpha val="5000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7754" tIns="25400" rIns="137754" bIns="25400" numCol="1" spcCol="1270" anchor="ctr" anchorCtr="0">
          <a:noAutofit/>
        </a:bodyPr>
        <a:lstStyle/>
        <a:p>
          <a:pPr marL="0" lvl="0" indent="0" algn="ctr" defTabSz="889000">
            <a:lnSpc>
              <a:spcPct val="90000"/>
            </a:lnSpc>
            <a:spcBef>
              <a:spcPct val="0"/>
            </a:spcBef>
            <a:spcAft>
              <a:spcPct val="35000"/>
            </a:spcAft>
            <a:buNone/>
          </a:pPr>
          <a:r>
            <a:rPr lang="az-Latn-AZ" sz="2000" kern="1200" dirty="0">
              <a:solidFill>
                <a:schemeClr val="tx1"/>
              </a:solidFill>
              <a:latin typeface="Arial" panose="020B0604020202020204" pitchFamily="34" charset="0"/>
              <a:ea typeface="+mn-ea"/>
              <a:cs typeface="Arial" panose="020B0604020202020204" pitchFamily="34" charset="0"/>
            </a:rPr>
            <a:t>yanıqlar</a:t>
          </a:r>
          <a:endParaRPr lang="ru-RU" sz="2000" kern="1200" dirty="0">
            <a:solidFill>
              <a:schemeClr val="tx1"/>
            </a:solidFill>
            <a:latin typeface="Arial" panose="020B0604020202020204" pitchFamily="34" charset="0"/>
            <a:ea typeface="+mn-ea"/>
            <a:cs typeface="Arial" panose="020B0604020202020204" pitchFamily="34" charset="0"/>
          </a:endParaRPr>
        </a:p>
      </dsp:txBody>
      <dsp:txXfrm>
        <a:off x="6375301" y="1290688"/>
        <a:ext cx="1769961" cy="1769961"/>
      </dsp:txXfrm>
    </dsp:sp>
    <dsp:sp modelId="{B3A8C32E-DD20-9D45-B9B0-38BA02C74715}">
      <dsp:nvSpPr>
        <dsp:cNvPr id="0" name=""/>
        <dsp:cNvSpPr/>
      </dsp:nvSpPr>
      <dsp:spPr>
        <a:xfrm>
          <a:off x="8011213" y="924117"/>
          <a:ext cx="2503103" cy="2503103"/>
        </a:xfrm>
        <a:prstGeom prst="ellipse">
          <a:avLst/>
        </a:prstGeom>
        <a:solidFill>
          <a:schemeClr val="accent1">
            <a:lumMod val="20000"/>
            <a:lumOff val="80000"/>
            <a:alpha val="5000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7754" tIns="25400" rIns="137754" bIns="25400" numCol="1" spcCol="1270" anchor="ctr" anchorCtr="0">
          <a:noAutofit/>
        </a:bodyPr>
        <a:lstStyle/>
        <a:p>
          <a:pPr marL="0" lvl="0" indent="0" algn="ctr" defTabSz="889000">
            <a:lnSpc>
              <a:spcPct val="90000"/>
            </a:lnSpc>
            <a:spcBef>
              <a:spcPct val="0"/>
            </a:spcBef>
            <a:spcAft>
              <a:spcPct val="35000"/>
            </a:spcAft>
            <a:buNone/>
          </a:pPr>
          <a:r>
            <a:rPr lang="az-Latn-AZ" sz="2000" kern="1200" dirty="0">
              <a:solidFill>
                <a:schemeClr val="tx1"/>
              </a:solidFill>
              <a:latin typeface="Arial" panose="020B0604020202020204" pitchFamily="34" charset="0"/>
              <a:ea typeface="+mn-ea"/>
              <a:cs typeface="Arial" panose="020B0604020202020204" pitchFamily="34" charset="0"/>
            </a:rPr>
            <a:t>Kəllə-beyin travması və törəmələri</a:t>
          </a:r>
          <a:endParaRPr lang="en-US" sz="2000" kern="1200" dirty="0">
            <a:solidFill>
              <a:schemeClr val="tx1"/>
            </a:solidFill>
            <a:latin typeface="Arial" panose="020B0604020202020204" pitchFamily="34" charset="0"/>
            <a:ea typeface="+mn-ea"/>
            <a:cs typeface="Arial" panose="020B0604020202020204" pitchFamily="34" charset="0"/>
          </a:endParaRPr>
        </a:p>
      </dsp:txBody>
      <dsp:txXfrm>
        <a:off x="8377784" y="1290688"/>
        <a:ext cx="1769961" cy="1769961"/>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90103F-F357-B843-99DC-5B17EB2BF1BB}">
      <dsp:nvSpPr>
        <dsp:cNvPr id="0" name=""/>
        <dsp:cNvSpPr/>
      </dsp:nvSpPr>
      <dsp:spPr>
        <a:xfrm rot="5400000">
          <a:off x="1562446" y="1456229"/>
          <a:ext cx="1443414" cy="1643276"/>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D5D1859-1279-6042-A810-EA7FCAF0CCA4}">
      <dsp:nvSpPr>
        <dsp:cNvPr id="0" name=""/>
        <dsp:cNvSpPr/>
      </dsp:nvSpPr>
      <dsp:spPr>
        <a:xfrm>
          <a:off x="1180029" y="60844"/>
          <a:ext cx="2429860" cy="1291486"/>
        </a:xfrm>
        <a:prstGeom prst="roundRect">
          <a:avLst>
            <a:gd name="adj" fmla="val 16670"/>
          </a:avLst>
        </a:prstGeom>
        <a:solidFill>
          <a:schemeClr val="accent1">
            <a:lumMod val="20000"/>
            <a:lumOff val="8000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err="1">
              <a:solidFill>
                <a:srgbClr val="4472C4">
                  <a:lumMod val="75000"/>
                </a:srgbClr>
              </a:solidFill>
              <a:latin typeface="Arial" panose="020B0604020202020204" pitchFamily="34" charset="0"/>
              <a:ea typeface="+mn-ea"/>
              <a:cs typeface="Arial" panose="020B0604020202020204" pitchFamily="34" charset="0"/>
            </a:rPr>
            <a:t>Mukozal</a:t>
          </a:r>
          <a:r>
            <a:rPr lang="en-US" sz="3200" b="1" kern="1200" dirty="0">
              <a:solidFill>
                <a:srgbClr val="4472C4">
                  <a:lumMod val="75000"/>
                </a:srgbClr>
              </a:solidFill>
              <a:latin typeface="Arial" panose="020B0604020202020204" pitchFamily="34" charset="0"/>
              <a:ea typeface="+mn-ea"/>
              <a:cs typeface="Arial" panose="020B0604020202020204" pitchFamily="34" charset="0"/>
            </a:rPr>
            <a:t> </a:t>
          </a:r>
          <a:r>
            <a:rPr lang="en-US" sz="3200" b="1" kern="1200" dirty="0" err="1">
              <a:solidFill>
                <a:srgbClr val="4472C4">
                  <a:lumMod val="75000"/>
                </a:srgbClr>
              </a:solidFill>
              <a:latin typeface="Arial" panose="020B0604020202020204" pitchFamily="34" charset="0"/>
              <a:ea typeface="+mn-ea"/>
              <a:cs typeface="Arial" panose="020B0604020202020204" pitchFamily="34" charset="0"/>
            </a:rPr>
            <a:t>xora</a:t>
          </a:r>
          <a:endParaRPr lang="en-US" sz="3200" b="1" kern="1200" dirty="0">
            <a:solidFill>
              <a:srgbClr val="4472C4">
                <a:lumMod val="75000"/>
              </a:srgbClr>
            </a:solidFill>
            <a:latin typeface="Arial" panose="020B0604020202020204" pitchFamily="34" charset="0"/>
            <a:ea typeface="+mn-ea"/>
            <a:cs typeface="Arial" panose="020B0604020202020204" pitchFamily="34" charset="0"/>
          </a:endParaRPr>
        </a:p>
      </dsp:txBody>
      <dsp:txXfrm>
        <a:off x="1243085" y="123900"/>
        <a:ext cx="2303748" cy="1165374"/>
      </dsp:txXfrm>
    </dsp:sp>
    <dsp:sp modelId="{C805A9B9-0D1B-B74C-8418-4A52E5B5ED3A}">
      <dsp:nvSpPr>
        <dsp:cNvPr id="0" name=""/>
        <dsp:cNvSpPr/>
      </dsp:nvSpPr>
      <dsp:spPr>
        <a:xfrm>
          <a:off x="3609889" y="18387"/>
          <a:ext cx="1767248" cy="1374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en-US" sz="1800" b="1" kern="1200" dirty="0" err="1">
              <a:solidFill>
                <a:schemeClr val="accent1">
                  <a:lumMod val="75000"/>
                </a:schemeClr>
              </a:solidFill>
              <a:latin typeface="Arial" panose="020B0604020202020204" pitchFamily="34" charset="0"/>
              <a:ea typeface="+mn-ea"/>
              <a:cs typeface="Arial" panose="020B0604020202020204" pitchFamily="34" charset="0"/>
            </a:rPr>
            <a:t>Böyük</a:t>
          </a:r>
          <a:r>
            <a:rPr lang="en-US" sz="1800" b="1" kern="1200" dirty="0">
              <a:solidFill>
                <a:schemeClr val="accent1">
                  <a:lumMod val="75000"/>
                </a:schemeClr>
              </a:solidFill>
              <a:latin typeface="Arial" panose="020B0604020202020204" pitchFamily="34" charset="0"/>
              <a:ea typeface="+mn-ea"/>
              <a:cs typeface="Arial" panose="020B0604020202020204" pitchFamily="34" charset="0"/>
            </a:rPr>
            <a:t> </a:t>
          </a:r>
          <a:r>
            <a:rPr lang="en-US" sz="1800" b="1" kern="1200" dirty="0" err="1">
              <a:solidFill>
                <a:schemeClr val="accent1">
                  <a:lumMod val="75000"/>
                </a:schemeClr>
              </a:solidFill>
              <a:latin typeface="Arial" panose="020B0604020202020204" pitchFamily="34" charset="0"/>
              <a:ea typeface="+mn-ea"/>
              <a:cs typeface="Arial" panose="020B0604020202020204" pitchFamily="34" charset="0"/>
            </a:rPr>
            <a:t>streslərdən</a:t>
          </a:r>
          <a:r>
            <a:rPr lang="en-US" sz="1800" b="1" kern="1200" dirty="0">
              <a:solidFill>
                <a:schemeClr val="accent1">
                  <a:lumMod val="75000"/>
                </a:schemeClr>
              </a:solidFill>
              <a:latin typeface="Arial" panose="020B0604020202020204" pitchFamily="34" charset="0"/>
              <a:ea typeface="+mn-ea"/>
              <a:cs typeface="Arial" panose="020B0604020202020204" pitchFamily="34" charset="0"/>
            </a:rPr>
            <a:t> 72 </a:t>
          </a:r>
          <a:r>
            <a:rPr lang="en-US" sz="1800" b="1" kern="1200" dirty="0" err="1">
              <a:solidFill>
                <a:schemeClr val="accent1">
                  <a:lumMod val="75000"/>
                </a:schemeClr>
              </a:solidFill>
              <a:latin typeface="Arial" panose="020B0604020202020204" pitchFamily="34" charset="0"/>
              <a:ea typeface="+mn-ea"/>
              <a:cs typeface="Arial" panose="020B0604020202020204" pitchFamily="34" charset="0"/>
            </a:rPr>
            <a:t>saat</a:t>
          </a:r>
          <a:r>
            <a:rPr lang="en-US" sz="1800" b="1" kern="1200" dirty="0">
              <a:solidFill>
                <a:schemeClr val="accent1">
                  <a:lumMod val="75000"/>
                </a:schemeClr>
              </a:solidFill>
              <a:latin typeface="Arial" panose="020B0604020202020204" pitchFamily="34" charset="0"/>
              <a:ea typeface="+mn-ea"/>
              <a:cs typeface="Arial" panose="020B0604020202020204" pitchFamily="34" charset="0"/>
            </a:rPr>
            <a:t> </a:t>
          </a:r>
          <a:r>
            <a:rPr lang="en-US" sz="1800" b="1" kern="1200" dirty="0" err="1">
              <a:solidFill>
                <a:schemeClr val="accent1">
                  <a:lumMod val="75000"/>
                </a:schemeClr>
              </a:solidFill>
              <a:latin typeface="Arial" panose="020B0604020202020204" pitchFamily="34" charset="0"/>
              <a:ea typeface="+mn-ea"/>
              <a:cs typeface="Arial" panose="020B0604020202020204" pitchFamily="34" charset="0"/>
            </a:rPr>
            <a:t>sonra</a:t>
          </a:r>
          <a:endParaRPr lang="en-US" sz="1800" b="1" kern="1200" dirty="0">
            <a:solidFill>
              <a:schemeClr val="accent1">
                <a:lumMod val="75000"/>
              </a:schemeClr>
            </a:solidFill>
            <a:latin typeface="Arial" panose="020B0604020202020204" pitchFamily="34" charset="0"/>
            <a:ea typeface="+mn-ea"/>
            <a:cs typeface="Arial" panose="020B0604020202020204" pitchFamily="34" charset="0"/>
          </a:endParaRPr>
        </a:p>
      </dsp:txBody>
      <dsp:txXfrm>
        <a:off x="3609889" y="18387"/>
        <a:ext cx="1767248" cy="1374680"/>
      </dsp:txXfrm>
    </dsp:sp>
    <dsp:sp modelId="{77B70C31-8DD6-2F43-A9CE-5AC3563919A3}">
      <dsp:nvSpPr>
        <dsp:cNvPr id="0" name=""/>
        <dsp:cNvSpPr/>
      </dsp:nvSpPr>
      <dsp:spPr>
        <a:xfrm rot="5400000">
          <a:off x="3577058" y="3204602"/>
          <a:ext cx="1443414" cy="1643276"/>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20B4BE5-0C8D-2C47-BDF4-D56F2C664E90}">
      <dsp:nvSpPr>
        <dsp:cNvPr id="0" name=""/>
        <dsp:cNvSpPr/>
      </dsp:nvSpPr>
      <dsp:spPr>
        <a:xfrm>
          <a:off x="3194641" y="1809217"/>
          <a:ext cx="2429860" cy="1291486"/>
        </a:xfrm>
        <a:prstGeom prst="roundRect">
          <a:avLst>
            <a:gd name="adj" fmla="val 16670"/>
          </a:avLst>
        </a:prstGeom>
        <a:solidFill>
          <a:schemeClr val="accent1">
            <a:lumMod val="20000"/>
            <a:lumOff val="8000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z-Latn-AZ" sz="2800" b="1" kern="1200" dirty="0">
              <a:solidFill>
                <a:srgbClr val="4472C4">
                  <a:lumMod val="75000"/>
                </a:srgbClr>
              </a:solidFill>
              <a:latin typeface="Arial" panose="020B0604020202020204" pitchFamily="34" charset="0"/>
              <a:ea typeface="+mn-ea"/>
              <a:cs typeface="Arial" panose="020B0604020202020204" pitchFamily="34" charset="0"/>
            </a:rPr>
            <a:t>Qanaxma</a:t>
          </a:r>
          <a:endParaRPr lang="en-US" sz="2800" b="1" kern="1200" dirty="0">
            <a:solidFill>
              <a:srgbClr val="4472C4">
                <a:lumMod val="75000"/>
              </a:srgbClr>
            </a:solidFill>
            <a:latin typeface="Arial" panose="020B0604020202020204" pitchFamily="34" charset="0"/>
            <a:ea typeface="+mn-ea"/>
            <a:cs typeface="Arial" panose="020B0604020202020204" pitchFamily="34" charset="0"/>
          </a:endParaRPr>
        </a:p>
      </dsp:txBody>
      <dsp:txXfrm>
        <a:off x="3257697" y="1872273"/>
        <a:ext cx="2303748" cy="1165374"/>
      </dsp:txXfrm>
    </dsp:sp>
    <dsp:sp modelId="{6E2DD0B1-06A8-0D41-B7AC-E42B88903837}">
      <dsp:nvSpPr>
        <dsp:cNvPr id="0" name=""/>
        <dsp:cNvSpPr/>
      </dsp:nvSpPr>
      <dsp:spPr>
        <a:xfrm>
          <a:off x="5624501" y="1766761"/>
          <a:ext cx="1767248" cy="1374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en-US" sz="1800" b="1" kern="1200" dirty="0">
              <a:solidFill>
                <a:srgbClr val="4472C4">
                  <a:lumMod val="75000"/>
                </a:srgbClr>
              </a:solidFill>
              <a:latin typeface="Arial" panose="020B0604020202020204" pitchFamily="34" charset="0"/>
              <a:ea typeface="+mn-ea"/>
              <a:cs typeface="Arial" panose="020B0604020202020204" pitchFamily="34" charset="0"/>
            </a:rPr>
            <a:t>20%</a:t>
          </a:r>
        </a:p>
      </dsp:txBody>
      <dsp:txXfrm>
        <a:off x="5624501" y="1766761"/>
        <a:ext cx="1767248" cy="1374680"/>
      </dsp:txXfrm>
    </dsp:sp>
    <dsp:sp modelId="{B2E458F3-FE1C-BD43-A048-B9C1E326749F}">
      <dsp:nvSpPr>
        <dsp:cNvPr id="0" name=""/>
        <dsp:cNvSpPr/>
      </dsp:nvSpPr>
      <dsp:spPr>
        <a:xfrm>
          <a:off x="5209253" y="3557591"/>
          <a:ext cx="2429860" cy="1291486"/>
        </a:xfrm>
        <a:prstGeom prst="roundRect">
          <a:avLst>
            <a:gd name="adj" fmla="val 16670"/>
          </a:avLst>
        </a:prstGeom>
        <a:solidFill>
          <a:schemeClr val="accent1">
            <a:lumMod val="20000"/>
            <a:lumOff val="8000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err="1">
              <a:solidFill>
                <a:srgbClr val="4472C4">
                  <a:lumMod val="75000"/>
                </a:srgbClr>
              </a:solidFill>
              <a:latin typeface="Arial" panose="020B0604020202020204" pitchFamily="34" charset="0"/>
              <a:ea typeface="+mn-ea"/>
              <a:cs typeface="Arial" panose="020B0604020202020204" pitchFamily="34" charset="0"/>
            </a:rPr>
            <a:t>Perforasiya</a:t>
          </a:r>
          <a:endParaRPr lang="en-US" sz="2400" b="1" kern="1200" dirty="0">
            <a:solidFill>
              <a:srgbClr val="4472C4">
                <a:lumMod val="75000"/>
              </a:srgbClr>
            </a:solidFill>
            <a:latin typeface="Arial" panose="020B0604020202020204" pitchFamily="34" charset="0"/>
            <a:ea typeface="+mn-ea"/>
            <a:cs typeface="Arial" panose="020B0604020202020204" pitchFamily="34" charset="0"/>
          </a:endParaRPr>
        </a:p>
      </dsp:txBody>
      <dsp:txXfrm>
        <a:off x="5272309" y="3620647"/>
        <a:ext cx="2303748" cy="1165374"/>
      </dsp:txXfrm>
    </dsp:sp>
    <dsp:sp modelId="{DF8D6451-3AAA-1148-91E2-B802604596CC}">
      <dsp:nvSpPr>
        <dsp:cNvPr id="0" name=""/>
        <dsp:cNvSpPr/>
      </dsp:nvSpPr>
      <dsp:spPr>
        <a:xfrm>
          <a:off x="7639113" y="3515134"/>
          <a:ext cx="1767248" cy="1374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en-US" sz="1800" b="1" kern="1200" dirty="0">
              <a:solidFill>
                <a:srgbClr val="4472C4">
                  <a:lumMod val="75000"/>
                </a:srgbClr>
              </a:solidFill>
              <a:latin typeface="Arial" panose="020B0604020202020204" pitchFamily="34" charset="0"/>
              <a:ea typeface="+mn-ea"/>
              <a:cs typeface="Arial" panose="020B0604020202020204" pitchFamily="34" charset="0"/>
            </a:rPr>
            <a:t>10%</a:t>
          </a:r>
        </a:p>
      </dsp:txBody>
      <dsp:txXfrm>
        <a:off x="7639113" y="3515134"/>
        <a:ext cx="1767248" cy="1374680"/>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9/3/layout/DescendingProcess">
  <dgm:title val=""/>
  <dgm:desc val=""/>
  <dgm:catLst>
    <dgm:cat type="process" pri="23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clrData>
  <dgm:layoutNode name="Name0">
    <dgm:varLst>
      <dgm:chMax val="7"/>
      <dgm:chPref val="5"/>
    </dgm:varLst>
    <dgm:alg type="composite">
      <dgm:param type="ar" val="1.1"/>
    </dgm:alg>
    <dgm:shape xmlns:r="http://schemas.openxmlformats.org/officeDocument/2006/relationships" r:blip="">
      <dgm:adjLst/>
    </dgm:shape>
    <dgm:choose name="Name1">
      <dgm:if name="Name2" axis="ch" ptType="node" func="cnt" op="equ" val="1">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Lst>
      </dgm:if>
      <dgm:if name="Name3" axis="ch" ptType="node" func="cnt" op="equ" val="2">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
          <dgm:constr type="b" for="ch" forName="txNode2" refType="h"/>
          <dgm:constr type="r" for="ch" forName="txNode2" refType="w"/>
          <dgm:constr type="h" for="ch" forName="txNode2" refType="h" fact="0.16"/>
        </dgm:constrLst>
      </dgm:if>
      <dgm:if name="Name4" axis="ch" ptType="node" func="cnt" op="equ" val="3">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6"/>
          <dgm:constr type="ctrY" for="ch" forName="txNode2" refType="h" fact="0.3992"/>
          <dgm:constr type="r" for="ch" forName="txNode2" refType="w"/>
          <dgm:constr type="h" for="ch" forName="txNode2" refType="h" fact="0.16"/>
          <dgm:constr type="l" for="ch" forName="txNode3" refType="w" fact="0.5"/>
          <dgm:constr type="b" for="ch" forName="txNode3" refType="h"/>
          <dgm:constr type="r" for="ch" forName="txNode3" refType="w"/>
          <dgm:constr type="h" for="ch" forName="txNode3" refType="h" fact="0.16"/>
          <dgm:constr type="ctrX" for="ch" forName="dotNode2" refType="w" fact="0.4782"/>
          <dgm:constr type="ctrY" for="ch" forName="dotNode2" refType="h" fact="0.3992"/>
          <dgm:constr type="h" for="ch" forName="dotNode2" refType="h" fact="0.0218"/>
          <dgm:constr type="w" for="ch" forName="dotNode2" refType="h" refFor="ch" refForName="dotNode2"/>
        </dgm:constrLst>
      </dgm:if>
      <dgm:if name="Name5" axis="ch" ptType="node" func="cnt" op="equ" val="4">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9"/>
          <dgm:constr type="ctrY" for="ch" forName="txNode2" refType="h" fact="0.3153"/>
          <dgm:constr type="r" for="ch" forName="txNode2" refType="w"/>
          <dgm:constr type="h" for="ch" forName="txNode2" refType="h" fact="0.16"/>
          <dgm:constr type="l" for="ch" forName="txNode3" refType="w" fact="0"/>
          <dgm:constr type="ctrY" for="ch" forName="txNode3" refType="h" fact="0.5004"/>
          <dgm:constr type="r" for="ch" forName="txNode3" refType="w" fact="0.5"/>
          <dgm:constr type="h" for="ch" forName="txNode3" refType="h" fact="0.16"/>
          <dgm:constr type="l" for="ch" forName="txNode4" refType="w" fact="0.5"/>
          <dgm:constr type="b" for="ch" forName="txNode4" refType="h"/>
          <dgm:constr type="r" for="ch" forName="txNode4" refType="w"/>
          <dgm:constr type="h" for="ch" forName="txNode4" refType="h" fact="0.16"/>
          <dgm:constr type="ctrX" for="ch" forName="dotNode2" refType="w" fact="0.39"/>
          <dgm:constr type="ctrY" for="ch" forName="dotNode2" refType="h" fact="0.3153"/>
          <dgm:constr type="h" for="ch" forName="dotNode2" refType="h" fact="0.0218"/>
          <dgm:constr type="w" for="ch" forName="dotNode2" refType="h" refFor="ch" refForName="dotNode2"/>
          <dgm:constr type="ctrX" for="ch" forName="dotNode3" refType="w" fact="0.5626"/>
          <dgm:constr type="ctrY" for="ch" forName="dotNode3" refType="h" fact="0.5004"/>
          <dgm:constr type="h" for="ch" forName="dotNode3" refType="h" fact="0.0218"/>
          <dgm:constr type="w" for="ch" forName="dotNode3" refType="h" refFor="ch" refForName="dotNode3"/>
        </dgm:constrLst>
      </dgm:if>
      <dgm:if name="Name6" axis="ch" ptType="node" func="cnt" op="equ" val="5">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6"/>
          <dgm:constr type="ctrY" for="ch" forName="txNode2" refType="h" fact="0.2885"/>
          <dgm:constr type="r" for="ch" forName="txNode2" refType="w"/>
          <dgm:constr type="h" for="ch" forName="txNode2" refType="h" fact="0.16"/>
          <dgm:constr type="l" for="ch" forName="txNode3" refType="w" fact="0"/>
          <dgm:constr type="ctrY" for="ch" forName="txNode3" refType="h" fact="0.4089"/>
          <dgm:constr type="r" for="ch" forName="txNode3" refType="w" fact="0.43"/>
          <dgm:constr type="h" for="ch" forName="txNode3" refType="h" fact="0.16"/>
          <dgm:constr type="l" for="ch" forName="txNode4" refType="w" fact="0.67"/>
          <dgm:constr type="ctrY" for="ch" forName="txNode4" refType="h" fact="0.5497"/>
          <dgm:constr type="r" for="ch" forName="txNode4" refType="w"/>
          <dgm:constr type="h" for="ch" forName="txNode4" refType="h" fact="0.16"/>
          <dgm:constr type="l" for="ch" forName="txNode5" refType="w" fact="0.5"/>
          <dgm:constr type="b" for="ch" forName="txNode5" refType="h"/>
          <dgm:constr type="r" for="ch" forName="txNode5" refType="w"/>
          <dgm:constr type="h" for="ch" forName="txNode5" refType="h" fact="0.16"/>
          <dgm:constr type="ctrX" for="ch" forName="dotNode2" refType="w" fact="0.3565"/>
          <dgm:constr type="ctrY" for="ch" forName="dotNode2" refType="h" fact="0.2885"/>
          <dgm:constr type="h" for="ch" forName="dotNode2" refType="h" fact="0.0218"/>
          <dgm:constr type="w" for="ch" forName="dotNode2" refType="h" refFor="ch" refForName="dotNode2"/>
          <dgm:constr type="ctrX" for="ch" forName="dotNode3" refType="w" fact="0.4922"/>
          <dgm:constr type="ctrY" for="ch" forName="dotNode3" refType="h" fact="0.4089"/>
          <dgm:constr type="h" for="ch" forName="dotNode3" refType="h" fact="0.0218"/>
          <dgm:constr type="w" for="ch" forName="dotNode3" refType="h" refFor="ch" refForName="dotNode3"/>
          <dgm:constr type="ctrX" for="ch" forName="dotNode4" refType="w" fact="0.5939"/>
          <dgm:constr type="ctrY" for="ch" forName="dotNode4" refType="h" fact="0.5497"/>
          <dgm:constr type="h" for="ch" forName="dotNode4" refType="h" fact="0.0218"/>
          <dgm:constr type="w" for="ch" forName="dotNode4" refType="h" refFor="ch" refForName="dotNode4"/>
        </dgm:constrLst>
      </dgm:if>
      <dgm:if name="Name7" axis="ch" ptType="node" func="cnt" op="equ" val="6">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5"/>
          <dgm:constr type="ctrY" for="ch" forName="txNode2" refType="h" fact="0.2693"/>
          <dgm:constr type="r" for="ch" forName="txNode2" refType="w"/>
          <dgm:constr type="h" for="ch" forName="txNode2" refType="h" fact="0.16"/>
          <dgm:constr type="l" for="ch" forName="txNode3" refType="w" fact="0"/>
          <dgm:constr type="ctrY" for="ch" forName="txNode3" refType="h" fact="0.3638"/>
          <dgm:constr type="r" for="ch" forName="txNode3" refType="w" fact="0.37"/>
          <dgm:constr type="h" for="ch" forName="txNode3" refType="h" fact="0.16"/>
          <dgm:constr type="l" for="ch" forName="txNode4" refType="w" fact="0.63"/>
          <dgm:constr type="ctrY" for="ch" forName="txNode4" refType="h" fact="0.4744"/>
          <dgm:constr type="r" for="ch" forName="txNode4" refType="w"/>
          <dgm:constr type="h" for="ch" forName="txNode4" refType="h" fact="0.16"/>
          <dgm:constr type="l" for="ch" forName="txNode5" refType="w" fact="0"/>
          <dgm:constr type="ctrY" for="ch" forName="txNode5" refType="h" fact="0.5961"/>
          <dgm:constr type="r" for="ch" forName="txNode5" refType="w" fact="0.55"/>
          <dgm:constr type="h" for="ch" forName="txNode5" refType="h" fact="0.16"/>
          <dgm:constr type="l" for="ch" forName="txNode6" refType="w" fact="0.5"/>
          <dgm:constr type="b" for="ch" forName="txNode6" refType="h"/>
          <dgm:constr type="r" for="ch" forName="txNode6" refType="w"/>
          <dgm:constr type="h" for="ch" forName="txNode6"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419"/>
          <dgm:constr type="ctrY" for="ch" forName="dotNode3" refType="h" fact="0.3638"/>
          <dgm:constr type="h" for="ch" forName="dotNode3" refType="h" fact="0.0218"/>
          <dgm:constr type="w" for="ch" forName="dotNode3" refType="h" refFor="ch" refForName="dotNode3"/>
          <dgm:constr type="ctrX" for="ch" forName="dotNode4" refType="w" fact="0.5425"/>
          <dgm:constr type="ctrY" for="ch" forName="dotNode4" refType="h" fact="0.4744"/>
          <dgm:constr type="h" for="ch" forName="dotNode4" refType="h" fact="0.0218"/>
          <dgm:constr type="w" for="ch" forName="dotNode4" refType="h" refFor="ch" refForName="dotNode4"/>
          <dgm:constr type="ctrX" for="ch" forName="dotNode5" refType="w" fact="0.6153"/>
          <dgm:constr type="ctrY" for="ch" forName="dotNode5" refType="h" fact="0.5961"/>
          <dgm:constr type="h" for="ch" forName="dotNode5" refType="h" fact="0.0218"/>
          <dgm:constr type="w" for="ch" forName="dotNode5" refType="h" refFor="ch" refForName="dotNode5"/>
        </dgm:constrLst>
      </dgm:if>
      <dgm:else name="Name8">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4"/>
          <dgm:constr type="ctrY" for="ch" forName="txNode2" refType="h" fact="0.2693"/>
          <dgm:constr type="r" for="ch" forName="txNode2" refType="w"/>
          <dgm:constr type="h" for="ch" forName="txNode2" refType="h" fact="0.16"/>
          <dgm:constr type="l" for="ch" forName="txNode3" refType="w" fact="0"/>
          <dgm:constr type="ctrY" for="ch" forName="txNode3" refType="h" fact="0.3424"/>
          <dgm:constr type="r" for="ch" forName="txNode3" refType="w" fact="0.33"/>
          <dgm:constr type="h" for="ch" forName="txNode3" refType="h" fact="0.16"/>
          <dgm:constr type="l" for="ch" forName="txNode4" refType="w" fact="0.61"/>
          <dgm:constr type="ctrY" for="ch" forName="txNode4" refType="h" fact="0.4276"/>
          <dgm:constr type="r" for="ch" forName="txNode4" refType="w"/>
          <dgm:constr type="h" for="ch" forName="txNode4" refType="h" fact="0.16"/>
          <dgm:constr type="l" for="ch" forName="txNode5" refType="w" fact="0"/>
          <dgm:constr type="ctrY" for="ch" forName="txNode5" refType="h" fact="0.5218"/>
          <dgm:constr type="r" for="ch" forName="txNode5" refType="w" fact="0.5"/>
          <dgm:constr type="h" for="ch" forName="txNode5" refType="h" fact="0.16"/>
          <dgm:constr type="l" for="ch" forName="txNode6" refType="w" fact="0.71"/>
          <dgm:constr type="ctrY" for="ch" forName="txNode6" refType="h" fact="0.6179"/>
          <dgm:constr type="r" for="ch" forName="txNode6" refType="w"/>
          <dgm:constr type="h" for="ch" forName="txNode6" refType="h" fact="0.16"/>
          <dgm:constr type="l" for="ch" forName="txNode7" refType="w" fact="0.5"/>
          <dgm:constr type="b" for="ch" forName="txNode7" refType="h"/>
          <dgm:constr type="r" for="ch" forName="txNode7" refType="w"/>
          <dgm:constr type="h" for="ch" forName="txNode7"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25"/>
          <dgm:constr type="ctrY" for="ch" forName="dotNode3" refType="h" fact="0.3424"/>
          <dgm:constr type="h" for="ch" forName="dotNode3" refType="h" fact="0.0218"/>
          <dgm:constr type="w" for="ch" forName="dotNode3" refType="h" refFor="ch" refForName="dotNode3"/>
          <dgm:constr type="ctrX" for="ch" forName="dotNode4" refType="w" fact="0.505"/>
          <dgm:constr type="ctrY" for="ch" forName="dotNode4" refType="h" fact="0.4276"/>
          <dgm:constr type="h" for="ch" forName="dotNode4" refType="h" fact="0.0218"/>
          <dgm:constr type="w" for="ch" forName="dotNode4" refType="h" refFor="ch" refForName="dotNode4"/>
          <dgm:constr type="ctrX" for="ch" forName="dotNode5" refType="w" fact="0.5742"/>
          <dgm:constr type="ctrY" for="ch" forName="dotNode5" refType="h" fact="0.5218"/>
          <dgm:constr type="h" for="ch" forName="dotNode5" refType="h" fact="0.0218"/>
          <dgm:constr type="w" for="ch" forName="dotNode5" refType="h" refFor="ch" refForName="dotNode5"/>
          <dgm:constr type="ctrX" for="ch" forName="dotNode6" refType="w" fact="0.63"/>
          <dgm:constr type="ctrY" for="ch" forName="dotNode6" refType="h" fact="0.6179"/>
          <dgm:constr type="h" for="ch" forName="dotNode6" refType="h" fact="0.0218"/>
          <dgm:constr type="w" for="ch" forName="dotNode6" refType="h" refFor="ch" refForName="dotNode6"/>
        </dgm:constrLst>
      </dgm:else>
    </dgm:choose>
    <dgm:forEach name="Name9" axis="self" ptType="parTrans">
      <dgm:forEach name="Name10" axis="self" ptType="sibTrans" st="2">
        <dgm:forEach name="dotRepeat" axis="self">
          <dgm:layoutNode name="dotRepeatNode" styleLbl="fgShp">
            <dgm:alg type="sp"/>
            <dgm:shape xmlns:r="http://schemas.openxmlformats.org/officeDocument/2006/relationships" type="ellipse" r:blip="">
              <dgm:adjLst/>
            </dgm:shape>
            <dgm:presOf axis="self"/>
          </dgm:layoutNode>
        </dgm:forEach>
      </dgm:forEach>
    </dgm:forEach>
    <dgm:choose name="Name11">
      <dgm:if name="Name12" axis="ch" ptType="node" func="cnt" op="gte" val="1">
        <dgm:layoutNode name="arrowNode" styleLbl="node1">
          <dgm:alg type="sp"/>
          <dgm:shape xmlns:r="http://schemas.openxmlformats.org/officeDocument/2006/relationships" rot="73.2729" type="swooshArrow" r:blip="">
            <dgm:adjLst>
              <dgm:adj idx="1" val="0.1631"/>
              <dgm:adj idx="2" val="0.3137"/>
            </dgm:adjLst>
          </dgm:shape>
          <dgm:presOf/>
        </dgm:layoutNode>
      </dgm:if>
      <dgm:else name="Name13"/>
    </dgm:choose>
    <dgm:forEach name="Name14" axis="ch" ptType="node" cnt="1">
      <dgm:layoutNode name="txNode1" styleLbl="revTx">
        <dgm:varLst>
          <dgm:bulletEnabled val="1"/>
        </dgm:varLst>
        <dgm:alg type="tx">
          <dgm:param type="txAnchorVert" val="b"/>
        </dgm:alg>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5" axis="ch" ptType="node" st="2" cnt="1">
      <dgm:layoutNode name="txNode2" styleLbl="revTx">
        <dgm:varLst>
          <dgm:bulletEnabled val="1"/>
        </dgm:varLst>
        <dgm:choose name="Name16">
          <dgm:if name="Name17" axis="self" ptType="node" func="revPos" op="equ" val="1">
            <dgm:alg type="tx">
              <dgm:param type="txAnchorVert" val="t"/>
            </dgm:alg>
          </dgm:if>
          <dgm:if name="Name18" axis="self" ptType="node" func="posOdd" op="equ" val="1">
            <dgm:alg type="tx">
              <dgm:param type="parTxLTRAlign" val="r"/>
              <dgm:param type="parTxRTLAlign" val="r"/>
            </dgm:alg>
          </dgm:if>
          <dgm:else name="Name1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0">
        <dgm:if name="Name21" axis="par ch" ptType="all node" func="cnt" op="neq" val="2">
          <dgm:forEach name="Name22" axis="follow" ptType="sibTrans" cnt="1">
            <dgm:layoutNode name="dotNode2">
              <dgm:alg type="sp"/>
              <dgm:shape xmlns:r="http://schemas.openxmlformats.org/officeDocument/2006/relationships" r:blip="">
                <dgm:adjLst/>
              </dgm:shape>
              <dgm:presOf/>
              <dgm:forEach name="Name23" ref="dotRepeat"/>
            </dgm:layoutNode>
          </dgm:forEach>
        </dgm:if>
        <dgm:else name="Name24"/>
      </dgm:choose>
    </dgm:forEach>
    <dgm:forEach name="Name25" axis="ch" ptType="node" st="3" cnt="1">
      <dgm:layoutNode name="txNode3" styleLbl="revTx">
        <dgm:varLst>
          <dgm:bulletEnabled val="1"/>
        </dgm:varLst>
        <dgm:choose name="Name26">
          <dgm:if name="Name27" axis="self" ptType="node" func="revPos" op="equ" val="1">
            <dgm:alg type="tx">
              <dgm:param type="txAnchorVert" val="t"/>
            </dgm:alg>
          </dgm:if>
          <dgm:if name="Name28" axis="self" ptType="node" func="posOdd" op="equ" val="1">
            <dgm:alg type="tx">
              <dgm:param type="parTxLTRAlign" val="r"/>
              <dgm:param type="parTxRTLAlign" val="r"/>
            </dgm:alg>
          </dgm:if>
          <dgm:else name="Name2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30">
        <dgm:if name="Name31" axis="par ch" ptType="all node" func="cnt" op="neq" val="3">
          <dgm:forEach name="Name32" axis="follow" ptType="sibTrans" cnt="1">
            <dgm:layoutNode name="dotNode3">
              <dgm:alg type="sp"/>
              <dgm:shape xmlns:r="http://schemas.openxmlformats.org/officeDocument/2006/relationships" r:blip="">
                <dgm:adjLst/>
              </dgm:shape>
              <dgm:presOf/>
              <dgm:forEach name="Name33" ref="dotRepeat"/>
            </dgm:layoutNode>
          </dgm:forEach>
        </dgm:if>
        <dgm:else name="Name34"/>
      </dgm:choose>
    </dgm:forEach>
    <dgm:forEach name="Name35" axis="ch" ptType="node" st="4" cnt="1">
      <dgm:layoutNode name="txNode4" styleLbl="revTx">
        <dgm:varLst>
          <dgm:bulletEnabled val="1"/>
        </dgm:varLst>
        <dgm:choose name="Name36">
          <dgm:if name="Name37" axis="self" ptType="node" func="revPos" op="equ" val="1">
            <dgm:alg type="tx">
              <dgm:param type="txAnchorVert" val="t"/>
            </dgm:alg>
          </dgm:if>
          <dgm:if name="Name38" axis="self" ptType="node" func="posOdd" op="equ" val="1">
            <dgm:alg type="tx">
              <dgm:param type="parTxLTRAlign" val="r"/>
              <dgm:param type="parTxRTLAlign" val="r"/>
            </dgm:alg>
          </dgm:if>
          <dgm:else name="Name3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40">
        <dgm:if name="Name41" axis="par ch" ptType="all node" func="cnt" op="neq" val="4">
          <dgm:forEach name="Name42" axis="follow" ptType="sibTrans" cnt="1">
            <dgm:layoutNode name="dotNode4">
              <dgm:alg type="sp"/>
              <dgm:shape xmlns:r="http://schemas.openxmlformats.org/officeDocument/2006/relationships" r:blip="">
                <dgm:adjLst/>
              </dgm:shape>
              <dgm:presOf/>
              <dgm:forEach name="Name43" ref="dotRepeat"/>
            </dgm:layoutNode>
          </dgm:forEach>
        </dgm:if>
        <dgm:else name="Name44"/>
      </dgm:choose>
    </dgm:forEach>
    <dgm:forEach name="Name45" axis="ch" ptType="node" st="5" cnt="1">
      <dgm:layoutNode name="txNode5" styleLbl="revTx">
        <dgm:varLst>
          <dgm:bulletEnabled val="1"/>
        </dgm:varLst>
        <dgm:choose name="Name46">
          <dgm:if name="Name47" axis="self" ptType="node" func="revPos" op="equ" val="1">
            <dgm:alg type="tx">
              <dgm:param type="txAnchorVert" val="t"/>
            </dgm:alg>
          </dgm:if>
          <dgm:if name="Name48" axis="self" ptType="node" func="posOdd" op="equ" val="1">
            <dgm:alg type="tx">
              <dgm:param type="parTxLTRAlign" val="r"/>
              <dgm:param type="parTxRTLAlign" val="r"/>
            </dgm:alg>
          </dgm:if>
          <dgm:else name="Name4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50">
        <dgm:if name="Name51" axis="par ch" ptType="all node" func="cnt" op="neq" val="5">
          <dgm:forEach name="Name52" axis="follow" ptType="sibTrans" cnt="1">
            <dgm:layoutNode name="dotNode5">
              <dgm:alg type="sp"/>
              <dgm:shape xmlns:r="http://schemas.openxmlformats.org/officeDocument/2006/relationships" r:blip="">
                <dgm:adjLst/>
              </dgm:shape>
              <dgm:presOf/>
              <dgm:forEach name="Name53" ref="dotRepeat"/>
            </dgm:layoutNode>
          </dgm:forEach>
        </dgm:if>
        <dgm:else name="Name54"/>
      </dgm:choose>
    </dgm:forEach>
    <dgm:forEach name="Name55" axis="ch" ptType="node" st="6" cnt="1">
      <dgm:layoutNode name="txNode6" styleLbl="revTx">
        <dgm:varLst>
          <dgm:bulletEnabled val="1"/>
        </dgm:varLst>
        <dgm:choose name="Name56">
          <dgm:if name="Name57" axis="self" ptType="node" func="revPos" op="equ" val="1">
            <dgm:alg type="tx">
              <dgm:param type="txAnchorVert" val="t"/>
            </dgm:alg>
          </dgm:if>
          <dgm:if name="Name58" axis="self" ptType="node" func="posOdd" op="equ" val="1">
            <dgm:alg type="tx">
              <dgm:param type="parTxLTRAlign" val="r"/>
              <dgm:param type="parTxRTLAlign" val="r"/>
            </dgm:alg>
          </dgm:if>
          <dgm:else name="Name5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60">
        <dgm:if name="Name61" axis="par ch" ptType="all node" func="cnt" op="neq" val="6">
          <dgm:forEach name="Name62" axis="follow" ptType="sibTrans" cnt="1">
            <dgm:layoutNode name="dotNode6">
              <dgm:alg type="sp"/>
              <dgm:shape xmlns:r="http://schemas.openxmlformats.org/officeDocument/2006/relationships" r:blip="">
                <dgm:adjLst/>
              </dgm:shape>
              <dgm:presOf/>
              <dgm:forEach name="Name63" ref="dotRepeat"/>
            </dgm:layoutNode>
          </dgm:forEach>
        </dgm:if>
        <dgm:else name="Name64"/>
      </dgm:choose>
    </dgm:forEach>
    <dgm:forEach name="Name65" axis="ch" ptType="node" st="7" cnt="1">
      <dgm:layoutNode name="txNode7" styleLbl="revTx">
        <dgm:varLst>
          <dgm:bulletEnabled val="1"/>
        </dgm:varLst>
        <dgm:alg type="tx">
          <dgm:param type="txAnchorVert" val="t"/>
        </dgm:alg>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1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F96A3F57-8E8E-480B-B3DA-A37EB2B17B16}"/>
              </a:ext>
            </a:extLst>
          </p:cNvPr>
          <p:cNvSpPr>
            <a:spLocks noGrp="1" noChangeArrowheads="1"/>
          </p:cNvSpPr>
          <p:nvPr>
            <p:ph type="hdr" sz="quarter"/>
          </p:nvPr>
        </p:nvSpPr>
        <p:spPr bwMode="auto">
          <a:xfrm>
            <a:off x="0" y="0"/>
            <a:ext cx="2940050"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Times New Roman" panose="02020603050405020304" pitchFamily="18" charset="0"/>
              </a:defRPr>
            </a:lvl1pPr>
          </a:lstStyle>
          <a:p>
            <a:endParaRPr lang="en-US" altLang="en-US"/>
          </a:p>
        </p:txBody>
      </p:sp>
      <p:sp>
        <p:nvSpPr>
          <p:cNvPr id="5123" name="Rectangle 3">
            <a:extLst>
              <a:ext uri="{FF2B5EF4-FFF2-40B4-BE49-F238E27FC236}">
                <a16:creationId xmlns:a16="http://schemas.microsoft.com/office/drawing/2014/main" id="{687827E3-154D-4306-9BA0-DBB29ED3DCB8}"/>
              </a:ext>
            </a:extLst>
          </p:cNvPr>
          <p:cNvSpPr>
            <a:spLocks noGrp="1" noChangeArrowheads="1"/>
          </p:cNvSpPr>
          <p:nvPr>
            <p:ph type="dt" sz="quarter" idx="1"/>
          </p:nvPr>
        </p:nvSpPr>
        <p:spPr bwMode="auto">
          <a:xfrm>
            <a:off x="3844925" y="0"/>
            <a:ext cx="2940050"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Times New Roman" panose="02020603050405020304" pitchFamily="18" charset="0"/>
              </a:defRPr>
            </a:lvl1pPr>
          </a:lstStyle>
          <a:p>
            <a:endParaRPr lang="en-US" altLang="en-US"/>
          </a:p>
        </p:txBody>
      </p:sp>
      <p:sp>
        <p:nvSpPr>
          <p:cNvPr id="5124" name="Rectangle 4">
            <a:extLst>
              <a:ext uri="{FF2B5EF4-FFF2-40B4-BE49-F238E27FC236}">
                <a16:creationId xmlns:a16="http://schemas.microsoft.com/office/drawing/2014/main" id="{FD5B2386-6FA0-41B3-A78D-071D1674B584}"/>
              </a:ext>
            </a:extLst>
          </p:cNvPr>
          <p:cNvSpPr>
            <a:spLocks noGrp="1" noChangeArrowheads="1"/>
          </p:cNvSpPr>
          <p:nvPr>
            <p:ph type="ftr" sz="quarter" idx="2"/>
          </p:nvPr>
        </p:nvSpPr>
        <p:spPr bwMode="auto">
          <a:xfrm>
            <a:off x="0" y="9364663"/>
            <a:ext cx="2940050"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Times New Roman" panose="02020603050405020304" pitchFamily="18" charset="0"/>
              </a:defRPr>
            </a:lvl1pPr>
          </a:lstStyle>
          <a:p>
            <a:endParaRPr lang="en-US" altLang="en-US"/>
          </a:p>
        </p:txBody>
      </p:sp>
      <p:sp>
        <p:nvSpPr>
          <p:cNvPr id="5125" name="Rectangle 5">
            <a:extLst>
              <a:ext uri="{FF2B5EF4-FFF2-40B4-BE49-F238E27FC236}">
                <a16:creationId xmlns:a16="http://schemas.microsoft.com/office/drawing/2014/main" id="{6C9CB5A7-3FE5-4153-8D1D-6741779BD1A2}"/>
              </a:ext>
            </a:extLst>
          </p:cNvPr>
          <p:cNvSpPr>
            <a:spLocks noGrp="1" noChangeArrowheads="1"/>
          </p:cNvSpPr>
          <p:nvPr>
            <p:ph type="sldNum" sz="quarter" idx="3"/>
          </p:nvPr>
        </p:nvSpPr>
        <p:spPr bwMode="auto">
          <a:xfrm>
            <a:off x="3844925" y="9364663"/>
            <a:ext cx="2940050"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Times New Roman" panose="02020603050405020304" pitchFamily="18" charset="0"/>
              </a:defRPr>
            </a:lvl1pPr>
          </a:lstStyle>
          <a:p>
            <a:fld id="{CAAABA63-6357-4A96-B6D6-4C2420F228E6}" type="slidenum">
              <a:rPr lang="en-US" altLang="en-US"/>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DE61E665-D0CD-4E04-A794-227350990310}"/>
              </a:ext>
            </a:extLst>
          </p:cNvPr>
          <p:cNvSpPr>
            <a:spLocks noGrp="1" noChangeArrowheads="1"/>
          </p:cNvSpPr>
          <p:nvPr>
            <p:ph type="hdr" sz="quarter"/>
          </p:nvPr>
        </p:nvSpPr>
        <p:spPr bwMode="auto">
          <a:xfrm>
            <a:off x="0" y="0"/>
            <a:ext cx="2940050"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Times New Roman" panose="02020603050405020304" pitchFamily="18" charset="0"/>
              </a:defRPr>
            </a:lvl1pPr>
          </a:lstStyle>
          <a:p>
            <a:endParaRPr lang="en-US" altLang="en-US"/>
          </a:p>
        </p:txBody>
      </p:sp>
      <p:sp>
        <p:nvSpPr>
          <p:cNvPr id="30723" name="Rectangle 3">
            <a:extLst>
              <a:ext uri="{FF2B5EF4-FFF2-40B4-BE49-F238E27FC236}">
                <a16:creationId xmlns:a16="http://schemas.microsoft.com/office/drawing/2014/main" id="{6F1A3818-D082-4AAC-821A-2B5DE226F4AB}"/>
              </a:ext>
            </a:extLst>
          </p:cNvPr>
          <p:cNvSpPr>
            <a:spLocks noGrp="1" noChangeArrowheads="1"/>
          </p:cNvSpPr>
          <p:nvPr>
            <p:ph type="dt" idx="1"/>
          </p:nvPr>
        </p:nvSpPr>
        <p:spPr bwMode="auto">
          <a:xfrm>
            <a:off x="3844925" y="0"/>
            <a:ext cx="2940050"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Times New Roman" panose="02020603050405020304" pitchFamily="18" charset="0"/>
              </a:defRPr>
            </a:lvl1pPr>
          </a:lstStyle>
          <a:p>
            <a:endParaRPr lang="en-US" altLang="en-US"/>
          </a:p>
        </p:txBody>
      </p:sp>
      <p:sp>
        <p:nvSpPr>
          <p:cNvPr id="30724" name="Rectangle 4">
            <a:extLst>
              <a:ext uri="{FF2B5EF4-FFF2-40B4-BE49-F238E27FC236}">
                <a16:creationId xmlns:a16="http://schemas.microsoft.com/office/drawing/2014/main" id="{D50627CB-F651-4DC1-8553-565EE828582B}"/>
              </a:ext>
            </a:extLst>
          </p:cNvPr>
          <p:cNvSpPr>
            <a:spLocks noGrp="1" noRot="1" noChangeAspect="1" noChangeArrowheads="1" noTextEdit="1"/>
          </p:cNvSpPr>
          <p:nvPr>
            <p:ph type="sldImg" idx="2"/>
          </p:nvPr>
        </p:nvSpPr>
        <p:spPr bwMode="auto">
          <a:xfrm>
            <a:off x="107950" y="739775"/>
            <a:ext cx="6569075" cy="36957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25" name="Rectangle 5">
            <a:extLst>
              <a:ext uri="{FF2B5EF4-FFF2-40B4-BE49-F238E27FC236}">
                <a16:creationId xmlns:a16="http://schemas.microsoft.com/office/drawing/2014/main" id="{3F1321E6-2DD7-48DE-8270-1104AA04B6EC}"/>
              </a:ext>
            </a:extLst>
          </p:cNvPr>
          <p:cNvSpPr>
            <a:spLocks noGrp="1" noChangeArrowheads="1"/>
          </p:cNvSpPr>
          <p:nvPr>
            <p:ph type="body" sz="quarter" idx="3"/>
          </p:nvPr>
        </p:nvSpPr>
        <p:spPr bwMode="auto">
          <a:xfrm>
            <a:off x="904875" y="4681538"/>
            <a:ext cx="4975225" cy="4435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26" name="Rectangle 6">
            <a:extLst>
              <a:ext uri="{FF2B5EF4-FFF2-40B4-BE49-F238E27FC236}">
                <a16:creationId xmlns:a16="http://schemas.microsoft.com/office/drawing/2014/main" id="{F4144BC2-972F-4229-8823-677C65C17781}"/>
              </a:ext>
            </a:extLst>
          </p:cNvPr>
          <p:cNvSpPr>
            <a:spLocks noGrp="1" noChangeArrowheads="1"/>
          </p:cNvSpPr>
          <p:nvPr>
            <p:ph type="ftr" sz="quarter" idx="4"/>
          </p:nvPr>
        </p:nvSpPr>
        <p:spPr bwMode="auto">
          <a:xfrm>
            <a:off x="0" y="9364663"/>
            <a:ext cx="2940050"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Times New Roman" panose="02020603050405020304" pitchFamily="18" charset="0"/>
              </a:defRPr>
            </a:lvl1pPr>
          </a:lstStyle>
          <a:p>
            <a:endParaRPr lang="en-US" altLang="en-US"/>
          </a:p>
        </p:txBody>
      </p:sp>
      <p:sp>
        <p:nvSpPr>
          <p:cNvPr id="30727" name="Rectangle 7">
            <a:extLst>
              <a:ext uri="{FF2B5EF4-FFF2-40B4-BE49-F238E27FC236}">
                <a16:creationId xmlns:a16="http://schemas.microsoft.com/office/drawing/2014/main" id="{39040406-AFF7-4750-98CC-4A630F7D6881}"/>
              </a:ext>
            </a:extLst>
          </p:cNvPr>
          <p:cNvSpPr>
            <a:spLocks noGrp="1" noChangeArrowheads="1"/>
          </p:cNvSpPr>
          <p:nvPr>
            <p:ph type="sldNum" sz="quarter" idx="5"/>
          </p:nvPr>
        </p:nvSpPr>
        <p:spPr bwMode="auto">
          <a:xfrm>
            <a:off x="3844925" y="9364663"/>
            <a:ext cx="2940050"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Times New Roman" panose="02020603050405020304" pitchFamily="18" charset="0"/>
              </a:defRPr>
            </a:lvl1pPr>
          </a:lstStyle>
          <a:p>
            <a:fld id="{4E22D279-6E92-471C-9A9D-07E1FA6DEE97}"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106BB1-656F-4E66-A0CB-522F204C57F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13B4F23-CB75-4709-9ED2-A40C1BC74DD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Rectangle: Diagonal Corners Rounded 6">
            <a:extLst>
              <a:ext uri="{FF2B5EF4-FFF2-40B4-BE49-F238E27FC236}">
                <a16:creationId xmlns:a16="http://schemas.microsoft.com/office/drawing/2014/main" id="{BC20240E-781F-47CB-B424-3657CCE612C2}"/>
              </a:ext>
            </a:extLst>
          </p:cNvPr>
          <p:cNvSpPr/>
          <p:nvPr/>
        </p:nvSpPr>
        <p:spPr>
          <a:xfrm>
            <a:off x="15564" y="-3282"/>
            <a:ext cx="12176436" cy="552531"/>
          </a:xfrm>
          <a:prstGeom prst="round2DiagRect">
            <a:avLst>
              <a:gd name="adj1" fmla="val 50000"/>
              <a:gd name="adj2" fmla="val 0"/>
            </a:avLst>
          </a:prstGeom>
          <a:gradFill flip="none" rotWithShape="1">
            <a:gsLst>
              <a:gs pos="34000">
                <a:schemeClr val="accent1">
                  <a:lumMod val="5000"/>
                  <a:lumOff val="95000"/>
                </a:schemeClr>
              </a:gs>
              <a:gs pos="100000">
                <a:schemeClr val="accent1">
                  <a:lumMod val="45000"/>
                  <a:lumOff val="55000"/>
                </a:schemeClr>
              </a:gs>
              <a:gs pos="73000">
                <a:schemeClr val="accent1">
                  <a:lumMod val="30000"/>
                  <a:lumOff val="70000"/>
                </a:schemeClr>
              </a:gs>
            </a:gsLst>
            <a:lin ang="0" scaled="1"/>
            <a:tileRect/>
          </a:gra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 company name&#10;&#10;Description automatically generated">
            <a:extLst>
              <a:ext uri="{FF2B5EF4-FFF2-40B4-BE49-F238E27FC236}">
                <a16:creationId xmlns:a16="http://schemas.microsoft.com/office/drawing/2014/main" id="{735A0C76-18BA-4FA5-9A10-AC3161BA260F}"/>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5565" y="-3282"/>
            <a:ext cx="2142420" cy="549374"/>
          </a:xfrm>
          <a:prstGeom prst="rect">
            <a:avLst/>
          </a:prstGeom>
        </p:spPr>
      </p:pic>
      <p:sp>
        <p:nvSpPr>
          <p:cNvPr id="9" name="Rectangle: Diagonal Corners Rounded 8">
            <a:extLst>
              <a:ext uri="{FF2B5EF4-FFF2-40B4-BE49-F238E27FC236}">
                <a16:creationId xmlns:a16="http://schemas.microsoft.com/office/drawing/2014/main" id="{850FF8DB-6AC1-4ED8-BB77-2A2907316800}"/>
              </a:ext>
            </a:extLst>
          </p:cNvPr>
          <p:cNvSpPr/>
          <p:nvPr/>
        </p:nvSpPr>
        <p:spPr>
          <a:xfrm>
            <a:off x="19374" y="6603999"/>
            <a:ext cx="12176436" cy="254001"/>
          </a:xfrm>
          <a:prstGeom prst="round2DiagRect">
            <a:avLst>
              <a:gd name="adj1" fmla="val 50000"/>
              <a:gd name="adj2" fmla="val 0"/>
            </a:avLst>
          </a:prstGeom>
          <a:solidFill>
            <a:schemeClr val="accent2"/>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a:extLst>
              <a:ext uri="{FF2B5EF4-FFF2-40B4-BE49-F238E27FC236}">
                <a16:creationId xmlns:a16="http://schemas.microsoft.com/office/drawing/2014/main" id="{25612154-3091-4428-9E11-7C68CF70DF33}"/>
              </a:ext>
            </a:extLst>
          </p:cNvPr>
          <p:cNvSpPr>
            <a:spLocks noGrp="1"/>
          </p:cNvSpPr>
          <p:nvPr>
            <p:ph type="ftr" sz="quarter" idx="11"/>
          </p:nvPr>
        </p:nvSpPr>
        <p:spPr>
          <a:xfrm>
            <a:off x="3904445" y="6533836"/>
            <a:ext cx="4114800" cy="365125"/>
          </a:xfrm>
          <a:prstGeom prst="rect">
            <a:avLst/>
          </a:prstGeom>
        </p:spPr>
        <p:txBody>
          <a:bodyPr/>
          <a:lstStyle/>
          <a:p>
            <a:r>
              <a:rPr lang="en-US"/>
              <a:t>Müəlliflər</a:t>
            </a:r>
          </a:p>
        </p:txBody>
      </p:sp>
    </p:spTree>
    <p:extLst>
      <p:ext uri="{BB962C8B-B14F-4D97-AF65-F5344CB8AC3E}">
        <p14:creationId xmlns:p14="http://schemas.microsoft.com/office/powerpoint/2010/main" val="2803862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030E8-8EEE-4692-BB4E-1D79115AD78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C0F335E-27D6-43C3-BEEA-F6F88B69DD1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298EC2EB-92BF-4110-83D2-F7070807F4AF}"/>
              </a:ext>
            </a:extLst>
          </p:cNvPr>
          <p:cNvSpPr>
            <a:spLocks noGrp="1"/>
          </p:cNvSpPr>
          <p:nvPr>
            <p:ph type="ftr" sz="quarter" idx="11"/>
          </p:nvPr>
        </p:nvSpPr>
        <p:spPr>
          <a:xfrm>
            <a:off x="4038600" y="6506478"/>
            <a:ext cx="4114800" cy="365125"/>
          </a:xfrm>
          <a:prstGeom prst="rect">
            <a:avLst/>
          </a:prstGeom>
        </p:spPr>
        <p:txBody>
          <a:bodyPr/>
          <a:lstStyle/>
          <a:p>
            <a:r>
              <a:rPr lang="en-US"/>
              <a:t>Müəlliflər</a:t>
            </a:r>
          </a:p>
        </p:txBody>
      </p:sp>
    </p:spTree>
    <p:extLst>
      <p:ext uri="{BB962C8B-B14F-4D97-AF65-F5344CB8AC3E}">
        <p14:creationId xmlns:p14="http://schemas.microsoft.com/office/powerpoint/2010/main" val="329840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D3FE7-6093-45FC-BDAD-053E00755B2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5865DD8-7339-4127-BCB8-957D396DC31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5" name="Footer Placeholder 4">
            <a:extLst>
              <a:ext uri="{FF2B5EF4-FFF2-40B4-BE49-F238E27FC236}">
                <a16:creationId xmlns:a16="http://schemas.microsoft.com/office/drawing/2014/main" id="{45690858-7F53-4513-A757-8235282E5FAA}"/>
              </a:ext>
            </a:extLst>
          </p:cNvPr>
          <p:cNvSpPr>
            <a:spLocks noGrp="1"/>
          </p:cNvSpPr>
          <p:nvPr>
            <p:ph type="ftr" sz="quarter" idx="11"/>
          </p:nvPr>
        </p:nvSpPr>
        <p:spPr>
          <a:xfrm>
            <a:off x="4038600" y="6451886"/>
            <a:ext cx="4114800" cy="365125"/>
          </a:xfrm>
          <a:prstGeom prst="rect">
            <a:avLst/>
          </a:prstGeom>
        </p:spPr>
        <p:txBody>
          <a:bodyPr/>
          <a:lstStyle/>
          <a:p>
            <a:r>
              <a:rPr lang="en-US"/>
              <a:t>Müəlliflər</a:t>
            </a:r>
          </a:p>
        </p:txBody>
      </p:sp>
    </p:spTree>
    <p:extLst>
      <p:ext uri="{BB962C8B-B14F-4D97-AF65-F5344CB8AC3E}">
        <p14:creationId xmlns:p14="http://schemas.microsoft.com/office/powerpoint/2010/main" val="23756699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6C3718-0579-4350-9D51-F8F23CE5EF3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092470C-4639-4E9E-9D7C-DE3040D2AF1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0388E69-3C4B-425A-9FF3-CE41F06AD6C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72686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75F69-658F-44ED-A4B6-92BA7B5E22B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A7787D5-5B4D-4F28-A5E0-6253E3ED2B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BD09DEE-B53C-4BF4-ACA7-F8338B1F3AA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4D07C3E-B5D4-4D54-A58D-61EAA17A1A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B5D4903-8E6D-4ED8-A6AA-C23AF4401C6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65CF9A0E-E6D6-4282-BA9A-8BBEC5D00A67}"/>
              </a:ext>
            </a:extLst>
          </p:cNvPr>
          <p:cNvSpPr>
            <a:spLocks noGrp="1"/>
          </p:cNvSpPr>
          <p:nvPr>
            <p:ph type="ftr" sz="quarter" idx="11"/>
          </p:nvPr>
        </p:nvSpPr>
        <p:spPr>
          <a:xfrm>
            <a:off x="4038600" y="6492830"/>
            <a:ext cx="4114800" cy="365125"/>
          </a:xfrm>
          <a:prstGeom prst="rect">
            <a:avLst/>
          </a:prstGeom>
        </p:spPr>
        <p:txBody>
          <a:bodyPr/>
          <a:lstStyle/>
          <a:p>
            <a:r>
              <a:rPr lang="en-US"/>
              <a:t>Müəlliflər</a:t>
            </a:r>
          </a:p>
        </p:txBody>
      </p:sp>
    </p:spTree>
    <p:extLst>
      <p:ext uri="{BB962C8B-B14F-4D97-AF65-F5344CB8AC3E}">
        <p14:creationId xmlns:p14="http://schemas.microsoft.com/office/powerpoint/2010/main" val="3918949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75744-9BF8-411A-8823-47122040FB86}"/>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a16="http://schemas.microsoft.com/office/drawing/2014/main" id="{BA1E465F-81C5-4655-A07C-6BB4E99F59F4}"/>
              </a:ext>
            </a:extLst>
          </p:cNvPr>
          <p:cNvSpPr>
            <a:spLocks noGrp="1"/>
          </p:cNvSpPr>
          <p:nvPr>
            <p:ph type="ftr" sz="quarter" idx="11"/>
          </p:nvPr>
        </p:nvSpPr>
        <p:spPr>
          <a:xfrm>
            <a:off x="4038600" y="6492830"/>
            <a:ext cx="4114800" cy="365125"/>
          </a:xfrm>
          <a:prstGeom prst="rect">
            <a:avLst/>
          </a:prstGeom>
        </p:spPr>
        <p:txBody>
          <a:bodyPr/>
          <a:lstStyle/>
          <a:p>
            <a:r>
              <a:rPr lang="en-US"/>
              <a:t>Müəlliflər</a:t>
            </a:r>
          </a:p>
        </p:txBody>
      </p:sp>
    </p:spTree>
    <p:extLst>
      <p:ext uri="{BB962C8B-B14F-4D97-AF65-F5344CB8AC3E}">
        <p14:creationId xmlns:p14="http://schemas.microsoft.com/office/powerpoint/2010/main" val="22358027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CB41DF10-B88B-4A72-AA02-F4240E0391E8}"/>
              </a:ext>
            </a:extLst>
          </p:cNvPr>
          <p:cNvSpPr>
            <a:spLocks noGrp="1"/>
          </p:cNvSpPr>
          <p:nvPr>
            <p:ph type="ftr" sz="quarter" idx="11"/>
          </p:nvPr>
        </p:nvSpPr>
        <p:spPr>
          <a:xfrm>
            <a:off x="4038600" y="6492830"/>
            <a:ext cx="4114800" cy="365125"/>
          </a:xfrm>
          <a:prstGeom prst="rect">
            <a:avLst/>
          </a:prstGeom>
        </p:spPr>
        <p:txBody>
          <a:bodyPr/>
          <a:lstStyle/>
          <a:p>
            <a:r>
              <a:rPr lang="en-US"/>
              <a:t>Müəlliflər</a:t>
            </a:r>
          </a:p>
        </p:txBody>
      </p:sp>
    </p:spTree>
    <p:extLst>
      <p:ext uri="{BB962C8B-B14F-4D97-AF65-F5344CB8AC3E}">
        <p14:creationId xmlns:p14="http://schemas.microsoft.com/office/powerpoint/2010/main" val="875772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1E8A5-A49F-4F63-BB7F-D9626E266F0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50A78EE-AA02-4B8F-97A1-234E8061F8E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C9EF486-FBFD-461B-9102-E161DF7A28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99108975-190B-44D4-A51C-F431D79D9F88}"/>
              </a:ext>
            </a:extLst>
          </p:cNvPr>
          <p:cNvSpPr>
            <a:spLocks noGrp="1"/>
          </p:cNvSpPr>
          <p:nvPr>
            <p:ph type="ftr" sz="quarter" idx="11"/>
          </p:nvPr>
        </p:nvSpPr>
        <p:spPr>
          <a:xfrm>
            <a:off x="4038600" y="6465534"/>
            <a:ext cx="4114800" cy="365125"/>
          </a:xfrm>
          <a:prstGeom prst="rect">
            <a:avLst/>
          </a:prstGeom>
        </p:spPr>
        <p:txBody>
          <a:bodyPr/>
          <a:lstStyle/>
          <a:p>
            <a:r>
              <a:rPr lang="en-US"/>
              <a:t>Müəlliflər</a:t>
            </a:r>
          </a:p>
        </p:txBody>
      </p:sp>
    </p:spTree>
    <p:extLst>
      <p:ext uri="{BB962C8B-B14F-4D97-AF65-F5344CB8AC3E}">
        <p14:creationId xmlns:p14="http://schemas.microsoft.com/office/powerpoint/2010/main" val="622638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C2573-B0CF-48B1-9E7F-2427EFAA651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023C489-4B5F-49B3-9503-171DA0B749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90DFF43-F0A3-4F60-B3F2-05CB0C799C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24348229-9151-4720-B081-EBA35B1AA3C4}"/>
              </a:ext>
            </a:extLst>
          </p:cNvPr>
          <p:cNvSpPr>
            <a:spLocks noGrp="1"/>
          </p:cNvSpPr>
          <p:nvPr>
            <p:ph type="ftr" sz="quarter" idx="11"/>
          </p:nvPr>
        </p:nvSpPr>
        <p:spPr>
          <a:xfrm>
            <a:off x="4038600" y="6356350"/>
            <a:ext cx="4114800" cy="365125"/>
          </a:xfrm>
          <a:prstGeom prst="rect">
            <a:avLst/>
          </a:prstGeom>
        </p:spPr>
        <p:txBody>
          <a:bodyPr/>
          <a:lstStyle/>
          <a:p>
            <a:r>
              <a:rPr lang="en-US"/>
              <a:t>Müəlliflər</a:t>
            </a:r>
          </a:p>
        </p:txBody>
      </p:sp>
    </p:spTree>
    <p:extLst>
      <p:ext uri="{BB962C8B-B14F-4D97-AF65-F5344CB8AC3E}">
        <p14:creationId xmlns:p14="http://schemas.microsoft.com/office/powerpoint/2010/main" val="21997998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82401-1B74-4740-89EC-FB2A4F32966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F28B3CF-5439-42BE-955E-9FBA6462276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398EFDEB-AA1C-42DD-9F08-809A7CA1B6A4}"/>
              </a:ext>
            </a:extLst>
          </p:cNvPr>
          <p:cNvSpPr>
            <a:spLocks noGrp="1"/>
          </p:cNvSpPr>
          <p:nvPr>
            <p:ph type="ftr" sz="quarter" idx="11"/>
          </p:nvPr>
        </p:nvSpPr>
        <p:spPr>
          <a:xfrm>
            <a:off x="4038600" y="6356350"/>
            <a:ext cx="4114800" cy="365125"/>
          </a:xfrm>
          <a:prstGeom prst="rect">
            <a:avLst/>
          </a:prstGeom>
        </p:spPr>
        <p:txBody>
          <a:bodyPr/>
          <a:lstStyle/>
          <a:p>
            <a:r>
              <a:rPr lang="en-US"/>
              <a:t>Müəlliflər</a:t>
            </a:r>
          </a:p>
        </p:txBody>
      </p:sp>
    </p:spTree>
    <p:extLst>
      <p:ext uri="{BB962C8B-B14F-4D97-AF65-F5344CB8AC3E}">
        <p14:creationId xmlns:p14="http://schemas.microsoft.com/office/powerpoint/2010/main" val="3629916588"/>
      </p:ext>
    </p:extLst>
  </p:cSld>
  <p:clrMapOvr>
    <a:masterClrMapping/>
  </p:clrMapOvr>
  <p:hf sldNum="0"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4D4F63-C9F4-49B5-BD9F-4E941F99409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64A64AB-55BC-43CB-8D5E-14D929360C7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656669A3-57E8-4ED1-AD67-69586AA3C495}"/>
              </a:ext>
            </a:extLst>
          </p:cNvPr>
          <p:cNvSpPr>
            <a:spLocks noGrp="1"/>
          </p:cNvSpPr>
          <p:nvPr>
            <p:ph type="ftr" sz="quarter" idx="11"/>
          </p:nvPr>
        </p:nvSpPr>
        <p:spPr>
          <a:xfrm>
            <a:off x="4038600" y="6356350"/>
            <a:ext cx="4114800" cy="365125"/>
          </a:xfrm>
          <a:prstGeom prst="rect">
            <a:avLst/>
          </a:prstGeom>
        </p:spPr>
        <p:txBody>
          <a:bodyPr/>
          <a:lstStyle/>
          <a:p>
            <a:r>
              <a:rPr lang="en-US"/>
              <a:t>Müəlliflər</a:t>
            </a:r>
          </a:p>
        </p:txBody>
      </p:sp>
    </p:spTree>
    <p:extLst>
      <p:ext uri="{BB962C8B-B14F-4D97-AF65-F5344CB8AC3E}">
        <p14:creationId xmlns:p14="http://schemas.microsoft.com/office/powerpoint/2010/main" val="267525144"/>
      </p:ext>
    </p:extLst>
  </p:cSld>
  <p:clrMapOvr>
    <a:masterClrMapping/>
  </p:clrMapOvr>
  <p:hf sldNum="0"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Diagonal Corners Rounded 8">
            <a:extLst>
              <a:ext uri="{FF2B5EF4-FFF2-40B4-BE49-F238E27FC236}">
                <a16:creationId xmlns:a16="http://schemas.microsoft.com/office/drawing/2014/main" id="{C3516C28-3E65-4AAB-A130-1AED07BD90AB}"/>
              </a:ext>
            </a:extLst>
          </p:cNvPr>
          <p:cNvSpPr/>
          <p:nvPr/>
        </p:nvSpPr>
        <p:spPr>
          <a:xfrm>
            <a:off x="19374" y="6603999"/>
            <a:ext cx="12176436" cy="254001"/>
          </a:xfrm>
          <a:prstGeom prst="round2DiagRect">
            <a:avLst>
              <a:gd name="adj1" fmla="val 50000"/>
              <a:gd name="adj2" fmla="val 0"/>
            </a:avLst>
          </a:prstGeom>
          <a:solidFill>
            <a:schemeClr val="accent2"/>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1200" b="1" dirty="0">
                <a:solidFill>
                  <a:srgbClr val="002060"/>
                </a:solidFill>
                <a:latin typeface="Arial" panose="020B0604020202020204" pitchFamily="34" charset="0"/>
                <a:cs typeface="Arial" panose="020B0604020202020204" pitchFamily="34" charset="0"/>
              </a:rPr>
              <a:t>Asst.</a:t>
            </a:r>
            <a:r>
              <a:rPr lang="az-Latn-AZ" sz="1200" b="1" baseline="0" dirty="0">
                <a:solidFill>
                  <a:srgbClr val="002060"/>
                </a:solidFill>
                <a:latin typeface="Arial" panose="020B0604020202020204" pitchFamily="34" charset="0"/>
                <a:cs typeface="Arial" panose="020B0604020202020204" pitchFamily="34" charset="0"/>
              </a:rPr>
              <a:t> Dr. M. Mahmudov, Dr. M.Hüseynova, Dr. N.Süleymanova</a:t>
            </a:r>
            <a:endParaRPr lang="en-US" sz="1200" b="1" dirty="0">
              <a:solidFill>
                <a:srgbClr val="002060"/>
              </a:solidFill>
              <a:latin typeface="Arial" panose="020B0604020202020204" pitchFamily="34" charset="0"/>
              <a:cs typeface="Arial" panose="020B0604020202020204" pitchFamily="34" charset="0"/>
            </a:endParaRPr>
          </a:p>
        </p:txBody>
      </p:sp>
      <p:sp>
        <p:nvSpPr>
          <p:cNvPr id="3" name="Text Placeholder 2">
            <a:extLst>
              <a:ext uri="{FF2B5EF4-FFF2-40B4-BE49-F238E27FC236}">
                <a16:creationId xmlns:a16="http://schemas.microsoft.com/office/drawing/2014/main" id="{306CB555-D002-40FF-AE51-AD57A9C7C7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Rectangle: Diagonal Corners Rounded 6">
            <a:extLst>
              <a:ext uri="{FF2B5EF4-FFF2-40B4-BE49-F238E27FC236}">
                <a16:creationId xmlns:a16="http://schemas.microsoft.com/office/drawing/2014/main" id="{9ADBCA96-9AA2-4CB2-854D-FBB7057F6260}"/>
              </a:ext>
            </a:extLst>
          </p:cNvPr>
          <p:cNvSpPr/>
          <p:nvPr/>
        </p:nvSpPr>
        <p:spPr>
          <a:xfrm>
            <a:off x="0" y="-3282"/>
            <a:ext cx="12176436" cy="552531"/>
          </a:xfrm>
          <a:prstGeom prst="round2DiagRect">
            <a:avLst>
              <a:gd name="adj1" fmla="val 50000"/>
              <a:gd name="adj2" fmla="val 0"/>
            </a:avLst>
          </a:prstGeom>
          <a:gradFill flip="none" rotWithShape="1">
            <a:gsLst>
              <a:gs pos="34000">
                <a:schemeClr val="accent1">
                  <a:lumMod val="5000"/>
                  <a:lumOff val="95000"/>
                </a:schemeClr>
              </a:gs>
              <a:gs pos="100000">
                <a:schemeClr val="accent1">
                  <a:lumMod val="45000"/>
                  <a:lumOff val="55000"/>
                </a:schemeClr>
              </a:gs>
              <a:gs pos="73000">
                <a:schemeClr val="accent1">
                  <a:lumMod val="30000"/>
                  <a:lumOff val="70000"/>
                </a:schemeClr>
              </a:gs>
            </a:gsLst>
            <a:lin ang="0" scaled="1"/>
            <a:tileRect/>
          </a:gra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z-Latn-AZ" b="1" dirty="0">
                <a:solidFill>
                  <a:srgbClr val="002060"/>
                </a:solidFill>
                <a:latin typeface="Arial" panose="020B0604020202020204" pitchFamily="34" charset="0"/>
                <a:cs typeface="Arial" panose="020B0604020202020204" pitchFamily="34" charset="0"/>
              </a:rPr>
              <a:t>Xora</a:t>
            </a:r>
            <a:r>
              <a:rPr lang="az-Latn-AZ" b="1" baseline="0" dirty="0">
                <a:solidFill>
                  <a:srgbClr val="002060"/>
                </a:solidFill>
                <a:latin typeface="Arial" panose="020B0604020202020204" pitchFamily="34" charset="0"/>
                <a:cs typeface="Arial" panose="020B0604020202020204" pitchFamily="34" charset="0"/>
              </a:rPr>
              <a:t> xəstəliyi </a:t>
            </a:r>
          </a:p>
          <a:p>
            <a:pPr algn="r"/>
            <a:r>
              <a:rPr lang="az-Latn-AZ" b="1" dirty="0">
                <a:solidFill>
                  <a:srgbClr val="002060"/>
                </a:solidFill>
                <a:latin typeface="Arial" panose="020B0604020202020204" pitchFamily="34" charset="0"/>
                <a:cs typeface="Arial" panose="020B0604020202020204" pitchFamily="34" charset="0"/>
              </a:rPr>
              <a:t>və ağırlaşmaları</a:t>
            </a:r>
            <a:endParaRPr lang="en-US" b="1" dirty="0">
              <a:solidFill>
                <a:srgbClr val="002060"/>
              </a:solidFill>
              <a:latin typeface="Arial" panose="020B0604020202020204" pitchFamily="34" charset="0"/>
              <a:cs typeface="Arial" panose="020B0604020202020204" pitchFamily="34" charset="0"/>
            </a:endParaRPr>
          </a:p>
        </p:txBody>
      </p:sp>
      <p:pic>
        <p:nvPicPr>
          <p:cNvPr id="8" name="Picture 7" descr="Logo, company name&#10;&#10;Description automatically generated">
            <a:extLst>
              <a:ext uri="{FF2B5EF4-FFF2-40B4-BE49-F238E27FC236}">
                <a16:creationId xmlns:a16="http://schemas.microsoft.com/office/drawing/2014/main" id="{F4306628-D2D9-440A-B9D6-95AD2CCD5EA7}"/>
              </a:ext>
            </a:extLst>
          </p:cNvPr>
          <p:cNvPicPr>
            <a:picLocks noChangeAspect="1"/>
          </p:cNvPicPr>
          <p:nvPr/>
        </p:nvPicPr>
        <p:blipFill>
          <a:blip r:embed="rId13" cstate="hqprint">
            <a:extLst>
              <a:ext uri="{28A0092B-C50C-407E-A947-70E740481C1C}">
                <a14:useLocalDpi xmlns:a14="http://schemas.microsoft.com/office/drawing/2010/main" val="0"/>
              </a:ext>
            </a:extLst>
          </a:blip>
          <a:stretch>
            <a:fillRect/>
          </a:stretch>
        </p:blipFill>
        <p:spPr>
          <a:xfrm>
            <a:off x="15565" y="-3282"/>
            <a:ext cx="2142420" cy="549374"/>
          </a:xfrm>
          <a:prstGeom prst="rect">
            <a:avLst/>
          </a:prstGeom>
        </p:spPr>
      </p:pic>
      <p:sp>
        <p:nvSpPr>
          <p:cNvPr id="2" name="Title Placeholder 1">
            <a:extLst>
              <a:ext uri="{FF2B5EF4-FFF2-40B4-BE49-F238E27FC236}">
                <a16:creationId xmlns:a16="http://schemas.microsoft.com/office/drawing/2014/main" id="{530270A2-F7E4-4BA7-8635-81FBDDE51A4D}"/>
              </a:ext>
            </a:extLst>
          </p:cNvPr>
          <p:cNvSpPr>
            <a:spLocks noGrp="1"/>
          </p:cNvSpPr>
          <p:nvPr>
            <p:ph type="title"/>
          </p:nvPr>
        </p:nvSpPr>
        <p:spPr>
          <a:xfrm>
            <a:off x="2855640" y="769498"/>
            <a:ext cx="5862851" cy="835878"/>
          </a:xfrm>
          <a:prstGeom prst="rect">
            <a:avLst/>
          </a:prstGeom>
        </p:spPr>
        <p:txBody>
          <a:bodyPr vert="horz" lIns="91440" tIns="45720" rIns="91440" bIns="45720" rtlCol="0" anchor="ctr">
            <a:normAutofit/>
          </a:bodyPr>
          <a:lstStyle/>
          <a:p>
            <a:r>
              <a:rPr lang="en-US" dirty="0"/>
              <a:t>Click to edit Master title style</a:t>
            </a:r>
          </a:p>
        </p:txBody>
      </p:sp>
    </p:spTree>
    <p:extLst>
      <p:ext uri="{BB962C8B-B14F-4D97-AF65-F5344CB8AC3E}">
        <p14:creationId xmlns:p14="http://schemas.microsoft.com/office/powerpoint/2010/main" val="4188953691"/>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hf sldNum="0" hdr="0" dt="0"/>
  <p:txStyles>
    <p:titleStyle>
      <a:lvl1pPr algn="ctr" defTabSz="914400" rtl="0" eaLnBrk="1" latinLnBrk="0" hangingPunct="1">
        <a:lnSpc>
          <a:spcPct val="90000"/>
        </a:lnSpc>
        <a:spcBef>
          <a:spcPct val="0"/>
        </a:spcBef>
        <a:buNone/>
        <a:defRPr sz="2800" b="1" kern="1200">
          <a:solidFill>
            <a:srgbClr val="7030A0"/>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image" Target="../media/image8.jpeg"/><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image" Target="../media/image7.gif"/><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6.xml"/><Relationship Id="rId4" Type="http://schemas.openxmlformats.org/officeDocument/2006/relationships/image" Target="../media/image11.gi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4.xml"/><Relationship Id="rId13" Type="http://schemas.openxmlformats.org/officeDocument/2006/relationships/diagramLayout" Target="../diagrams/layout5.xml"/><Relationship Id="rId3" Type="http://schemas.openxmlformats.org/officeDocument/2006/relationships/diagramLayout" Target="../diagrams/layout3.xml"/><Relationship Id="rId7" Type="http://schemas.openxmlformats.org/officeDocument/2006/relationships/diagramData" Target="../diagrams/data4.xml"/><Relationship Id="rId12" Type="http://schemas.openxmlformats.org/officeDocument/2006/relationships/diagramData" Target="../diagrams/data5.xml"/><Relationship Id="rId2" Type="http://schemas.openxmlformats.org/officeDocument/2006/relationships/diagramData" Target="../diagrams/data3.xml"/><Relationship Id="rId16" Type="http://schemas.microsoft.com/office/2007/relationships/diagramDrawing" Target="../diagrams/drawing5.xml"/><Relationship Id="rId1" Type="http://schemas.openxmlformats.org/officeDocument/2006/relationships/slideLayout" Target="../slideLayouts/slideLayout6.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5" Type="http://schemas.openxmlformats.org/officeDocument/2006/relationships/diagramColors" Target="../diagrams/colors5.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 Id="rId1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chart" Target="../charts/chart1.xml"/><Relationship Id="rId1" Type="http://schemas.openxmlformats.org/officeDocument/2006/relationships/slideLayout" Target="../slideLayouts/slideLayout4.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16.png"/><Relationship Id="rId2" Type="http://schemas.openxmlformats.org/officeDocument/2006/relationships/diagramData" Target="../diagrams/data7.xml"/><Relationship Id="rId1" Type="http://schemas.openxmlformats.org/officeDocument/2006/relationships/slideLayout" Target="../slideLayouts/slideLayout6.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image" Target="../media/image19.jpeg"/><Relationship Id="rId2" Type="http://schemas.openxmlformats.org/officeDocument/2006/relationships/diagramData" Target="../diagrams/data8.xml"/><Relationship Id="rId1" Type="http://schemas.openxmlformats.org/officeDocument/2006/relationships/slideLayout" Target="../slideLayouts/slideLayout4.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image" Target="../media/image23.jpg"/><Relationship Id="rId2" Type="http://schemas.openxmlformats.org/officeDocument/2006/relationships/diagramData" Target="../diagrams/data10.xml"/><Relationship Id="rId1" Type="http://schemas.openxmlformats.org/officeDocument/2006/relationships/slideLayout" Target="../slideLayouts/slideLayout4.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diagramLayout" Target="../diagrams/layout11.xml"/><Relationship Id="rId7" Type="http://schemas.openxmlformats.org/officeDocument/2006/relationships/image" Target="../media/image24.jpeg"/><Relationship Id="rId2" Type="http://schemas.openxmlformats.org/officeDocument/2006/relationships/diagramData" Target="../diagrams/data11.xml"/><Relationship Id="rId1" Type="http://schemas.openxmlformats.org/officeDocument/2006/relationships/slideLayout" Target="../slideLayouts/slideLayout6.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6.xml"/><Relationship Id="rId4" Type="http://schemas.openxmlformats.org/officeDocument/2006/relationships/image" Target="../media/image28.jpeg"/></Relationships>
</file>

<file path=ppt/slides/_rels/slide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42.xml.rels><?xml version="1.0" encoding="UTF-8" standalone="yes"?>
<Relationships xmlns="http://schemas.openxmlformats.org/package/2006/relationships"><Relationship Id="rId2" Type="http://schemas.openxmlformats.org/officeDocument/2006/relationships/image" Target="../media/image36.gi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4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14A540AF-2501-478E-AD60-60EFD74835BC}"/>
              </a:ext>
            </a:extLst>
          </p:cNvPr>
          <p:cNvSpPr>
            <a:spLocks noGrp="1" noChangeArrowheads="1"/>
          </p:cNvSpPr>
          <p:nvPr>
            <p:ph type="ctrTitle"/>
          </p:nvPr>
        </p:nvSpPr>
        <p:spPr>
          <a:xfrm>
            <a:off x="1847528" y="1268414"/>
            <a:ext cx="8280920" cy="1728538"/>
          </a:xfrm>
        </p:spPr>
        <p:txBody>
          <a:bodyPr>
            <a:normAutofit fontScale="90000"/>
          </a:bodyPr>
          <a:lstStyle/>
          <a:p>
            <a:r>
              <a:rPr lang="az-Latn-AZ" altLang="en-US" sz="5400" dirty="0"/>
              <a:t>Xora xəstəliyi, ağırlaşmaları və stress xoraları</a:t>
            </a:r>
          </a:p>
        </p:txBody>
      </p:sp>
      <p:sp>
        <p:nvSpPr>
          <p:cNvPr id="56323" name="Rectangle 3">
            <a:extLst>
              <a:ext uri="{FF2B5EF4-FFF2-40B4-BE49-F238E27FC236}">
                <a16:creationId xmlns:a16="http://schemas.microsoft.com/office/drawing/2014/main" id="{D535B5EA-685D-4B73-9F9E-A44FDB0ECB1D}"/>
              </a:ext>
            </a:extLst>
          </p:cNvPr>
          <p:cNvSpPr>
            <a:spLocks noGrp="1" noChangeArrowheads="1"/>
          </p:cNvSpPr>
          <p:nvPr>
            <p:ph type="subTitle" idx="1"/>
          </p:nvPr>
        </p:nvSpPr>
        <p:spPr>
          <a:xfrm>
            <a:off x="1003412" y="3356992"/>
            <a:ext cx="9969152" cy="1752600"/>
          </a:xfrm>
        </p:spPr>
        <p:txBody>
          <a:bodyPr>
            <a:normAutofit/>
          </a:bodyPr>
          <a:lstStyle/>
          <a:p>
            <a:pPr>
              <a:lnSpc>
                <a:spcPct val="80000"/>
              </a:lnSpc>
            </a:pPr>
            <a:r>
              <a:rPr lang="az-Latn-AZ" altLang="en-US" sz="2400" dirty="0"/>
              <a:t>T.ü.f.d., assistent Mahir Gümrah oğlu Mahmudov</a:t>
            </a:r>
            <a:endParaRPr lang="en-US" altLang="en-US" sz="2400" dirty="0"/>
          </a:p>
          <a:p>
            <a:pPr>
              <a:lnSpc>
                <a:spcPct val="80000"/>
              </a:lnSpc>
            </a:pPr>
            <a:r>
              <a:rPr lang="az-Latn-AZ" altLang="en-US" sz="2400" dirty="0"/>
              <a:t>Dr. </a:t>
            </a:r>
            <a:r>
              <a:rPr lang="en-US" altLang="en-US" sz="2400" dirty="0" err="1"/>
              <a:t>Mehriban</a:t>
            </a:r>
            <a:r>
              <a:rPr lang="en-US" altLang="en-US" sz="2400" dirty="0"/>
              <a:t> </a:t>
            </a:r>
            <a:r>
              <a:rPr lang="az-Latn-AZ" altLang="en-US" sz="2400" dirty="0"/>
              <a:t> Rafael qızı </a:t>
            </a:r>
            <a:r>
              <a:rPr lang="en-US" altLang="en-US" sz="2400" dirty="0"/>
              <a:t>H</a:t>
            </a:r>
            <a:r>
              <a:rPr lang="az-Latn-AZ" altLang="en-US" sz="2400" dirty="0"/>
              <a:t>üseynova</a:t>
            </a:r>
          </a:p>
          <a:p>
            <a:pPr>
              <a:lnSpc>
                <a:spcPct val="80000"/>
              </a:lnSpc>
            </a:pPr>
            <a:r>
              <a:rPr lang="az-Latn-AZ" altLang="en-US" dirty="0"/>
              <a:t>Dr. Nuranə Zahid qızı Süleymanova</a:t>
            </a:r>
            <a:endParaRPr lang="az-Latn-AZ" altLang="en-US" sz="2400" dirty="0"/>
          </a:p>
          <a:p>
            <a:pPr>
              <a:lnSpc>
                <a:spcPct val="80000"/>
              </a:lnSpc>
            </a:pPr>
            <a:r>
              <a:rPr lang="az-Latn-AZ" altLang="en-US" sz="2400" dirty="0"/>
              <a:t>ATU, I cərrahi xəstəliklər kafedrası</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E9DE4C0A-80AC-4304-B195-9B1EB4FCEFAA}"/>
              </a:ext>
            </a:extLst>
          </p:cNvPr>
          <p:cNvSpPr>
            <a:spLocks noGrp="1" noChangeArrowheads="1"/>
          </p:cNvSpPr>
          <p:nvPr>
            <p:ph type="title"/>
          </p:nvPr>
        </p:nvSpPr>
        <p:spPr>
          <a:xfrm>
            <a:off x="3088374" y="-99392"/>
            <a:ext cx="5862851" cy="835878"/>
          </a:xfrm>
        </p:spPr>
        <p:txBody>
          <a:bodyPr>
            <a:noAutofit/>
          </a:bodyPr>
          <a:lstStyle/>
          <a:p>
            <a:r>
              <a:rPr lang="az-Latn-AZ" altLang="en-US" sz="3600" dirty="0"/>
              <a:t>Tərifi</a:t>
            </a:r>
          </a:p>
        </p:txBody>
      </p:sp>
      <p:sp>
        <p:nvSpPr>
          <p:cNvPr id="65539" name="Rectangle 3">
            <a:extLst>
              <a:ext uri="{FF2B5EF4-FFF2-40B4-BE49-F238E27FC236}">
                <a16:creationId xmlns:a16="http://schemas.microsoft.com/office/drawing/2014/main" id="{30D5E9C7-5805-423A-A3D7-1B6E8D6062BB}"/>
              </a:ext>
            </a:extLst>
          </p:cNvPr>
          <p:cNvSpPr>
            <a:spLocks noGrp="1" noChangeArrowheads="1"/>
          </p:cNvSpPr>
          <p:nvPr>
            <p:ph sz="half" idx="1"/>
          </p:nvPr>
        </p:nvSpPr>
        <p:spPr>
          <a:xfrm>
            <a:off x="838200" y="1556791"/>
            <a:ext cx="5181600" cy="4620172"/>
          </a:xfrm>
        </p:spPr>
        <p:txBody>
          <a:bodyPr>
            <a:normAutofit fontScale="85000" lnSpcReduction="20000"/>
          </a:bodyPr>
          <a:lstStyle/>
          <a:p>
            <a:pPr>
              <a:buFont typeface="Wingdings" pitchFamily="2" charset="2"/>
              <a:buChar char="ü"/>
            </a:pPr>
            <a:r>
              <a:rPr lang="az-Latn-AZ" sz="2800" b="1" dirty="0">
                <a:solidFill>
                  <a:schemeClr val="accent1">
                    <a:lumMod val="50000"/>
                  </a:schemeClr>
                </a:solidFill>
              </a:rPr>
              <a:t>Xora</a:t>
            </a:r>
            <a:r>
              <a:rPr lang="az-Latn-AZ" sz="2800" dirty="0">
                <a:solidFill>
                  <a:schemeClr val="accent1">
                    <a:lumMod val="50000"/>
                  </a:schemeClr>
                </a:solidFill>
              </a:rPr>
              <a:t> – trofiki pozulma nəticəsində  epitel və dərin qatlarda əmələ gələn qeyri-travmatik defekt.</a:t>
            </a:r>
            <a:endParaRPr lang="ru-RU" sz="2800" dirty="0">
              <a:solidFill>
                <a:schemeClr val="accent1">
                  <a:lumMod val="50000"/>
                </a:schemeClr>
              </a:solidFill>
            </a:endParaRPr>
          </a:p>
          <a:p>
            <a:pPr>
              <a:buFont typeface="Wingdings" pitchFamily="2" charset="2"/>
              <a:buChar char="ü"/>
            </a:pPr>
            <a:r>
              <a:rPr lang="az-Latn-AZ" sz="2800" b="1" dirty="0">
                <a:solidFill>
                  <a:schemeClr val="accent1">
                    <a:lumMod val="50000"/>
                  </a:schemeClr>
                </a:solidFill>
              </a:rPr>
              <a:t>Eroziya</a:t>
            </a:r>
            <a:r>
              <a:rPr lang="az-Latn-AZ" sz="2800" dirty="0">
                <a:solidFill>
                  <a:schemeClr val="accent1">
                    <a:lumMod val="50000"/>
                  </a:schemeClr>
                </a:solidFill>
              </a:rPr>
              <a:t> – epitel qatında defekt.</a:t>
            </a:r>
            <a:endParaRPr lang="ru-RU" sz="2800" dirty="0">
              <a:solidFill>
                <a:schemeClr val="accent1">
                  <a:lumMod val="50000"/>
                </a:schemeClr>
              </a:solidFill>
            </a:endParaRPr>
          </a:p>
          <a:p>
            <a:pPr>
              <a:buFont typeface="Wingdings" pitchFamily="2" charset="2"/>
              <a:buChar char="ü"/>
            </a:pPr>
            <a:r>
              <a:rPr lang="az-Latn-AZ" sz="2800" b="1" dirty="0">
                <a:solidFill>
                  <a:schemeClr val="accent1">
                    <a:lumMod val="50000"/>
                  </a:schemeClr>
                </a:solidFill>
              </a:rPr>
              <a:t>Peptik xora </a:t>
            </a:r>
            <a:r>
              <a:rPr lang="az-Latn-AZ" sz="2800" dirty="0">
                <a:solidFill>
                  <a:schemeClr val="accent1">
                    <a:lumMod val="50000"/>
                  </a:schemeClr>
                </a:solidFill>
              </a:rPr>
              <a:t>– mədə şirəsinin iştirakı ilə əmələ gələn xora.</a:t>
            </a:r>
            <a:endParaRPr lang="ru-RU" sz="2800" dirty="0">
              <a:solidFill>
                <a:schemeClr val="accent1">
                  <a:lumMod val="50000"/>
                </a:schemeClr>
              </a:solidFill>
            </a:endParaRPr>
          </a:p>
          <a:p>
            <a:pPr>
              <a:buFont typeface="Wingdings" pitchFamily="2" charset="2"/>
              <a:buChar char="ü"/>
            </a:pPr>
            <a:r>
              <a:rPr lang="az-Latn-AZ" sz="2800" b="1" dirty="0">
                <a:solidFill>
                  <a:schemeClr val="accent1">
                    <a:lumMod val="50000"/>
                  </a:schemeClr>
                </a:solidFill>
              </a:rPr>
              <a:t>Birincili xora və ya xora xəstəliyi </a:t>
            </a:r>
            <a:r>
              <a:rPr lang="az-Latn-AZ" sz="2800" dirty="0">
                <a:solidFill>
                  <a:schemeClr val="accent1">
                    <a:lumMod val="50000"/>
                  </a:schemeClr>
                </a:solidFill>
              </a:rPr>
              <a:t>– mədə və ya 12bb divarında xolaralaşma ilə xarakterizə olunan xəstəlikdir. </a:t>
            </a:r>
            <a:endParaRPr lang="ru-RU" sz="2800" dirty="0">
              <a:solidFill>
                <a:schemeClr val="accent1">
                  <a:lumMod val="50000"/>
                </a:schemeClr>
              </a:solidFill>
            </a:endParaRPr>
          </a:p>
          <a:p>
            <a:pPr>
              <a:buFont typeface="Wingdings" pitchFamily="2" charset="2"/>
              <a:buChar char="ü"/>
            </a:pPr>
            <a:r>
              <a:rPr lang="az-Latn-AZ" sz="2800" b="1" dirty="0">
                <a:solidFill>
                  <a:schemeClr val="accent1">
                    <a:lumMod val="50000"/>
                  </a:schemeClr>
                </a:solidFill>
              </a:rPr>
              <a:t>İkincili və ya simptomatik xoralar </a:t>
            </a:r>
            <a:r>
              <a:rPr lang="az-Latn-AZ" sz="2800" dirty="0">
                <a:solidFill>
                  <a:schemeClr val="accent1">
                    <a:lumMod val="50000"/>
                  </a:schemeClr>
                </a:solidFill>
              </a:rPr>
              <a:t>– digər xəstəliklərin əlamətlərindən biri və ya ağırlaşması kimi meydana gələn mədə və 12bb xoralarıdır.</a:t>
            </a:r>
            <a:endParaRPr lang="ru-RU" sz="2800" dirty="0">
              <a:solidFill>
                <a:schemeClr val="accent1">
                  <a:lumMod val="50000"/>
                </a:schemeClr>
              </a:solidFill>
            </a:endParaRPr>
          </a:p>
        </p:txBody>
      </p:sp>
      <p:pic>
        <p:nvPicPr>
          <p:cNvPr id="9" name="Content Placeholder 8">
            <a:extLst>
              <a:ext uri="{FF2B5EF4-FFF2-40B4-BE49-F238E27FC236}">
                <a16:creationId xmlns:a16="http://schemas.microsoft.com/office/drawing/2014/main" id="{273181BF-4C7A-5E43-BD21-C8FEED144E18}"/>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744072" y="1556791"/>
            <a:ext cx="4609728" cy="4620171"/>
          </a:xfr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27648" y="-121237"/>
            <a:ext cx="5862851" cy="835878"/>
          </a:xfrm>
        </p:spPr>
        <p:txBody>
          <a:bodyPr>
            <a:normAutofit/>
          </a:bodyPr>
          <a:lstStyle/>
          <a:p>
            <a:r>
              <a:rPr lang="az-Latn-AZ" sz="3600" dirty="0"/>
              <a:t>Təsnifatı</a:t>
            </a:r>
            <a:endParaRPr lang="ru-RU" sz="3600" dirty="0"/>
          </a:p>
        </p:txBody>
      </p:sp>
      <p:pic>
        <p:nvPicPr>
          <p:cNvPr id="16" name="Picture 15">
            <a:extLst>
              <a:ext uri="{FF2B5EF4-FFF2-40B4-BE49-F238E27FC236}">
                <a16:creationId xmlns:a16="http://schemas.microsoft.com/office/drawing/2014/main" id="{DDBF9331-95E4-CC47-973F-BC7EA67E6F5F}"/>
              </a:ext>
            </a:extLst>
          </p:cNvPr>
          <p:cNvPicPr>
            <a:picLocks noChangeAspect="1"/>
          </p:cNvPicPr>
          <p:nvPr/>
        </p:nvPicPr>
        <p:blipFill rotWithShape="1">
          <a:blip r:embed="rId2">
            <a:extLst>
              <a:ext uri="{28A0092B-C50C-407E-A947-70E740481C1C}">
                <a14:useLocalDpi xmlns:a14="http://schemas.microsoft.com/office/drawing/2010/main" val="0"/>
              </a:ext>
            </a:extLst>
          </a:blip>
          <a:srcRect b="10101"/>
          <a:stretch/>
        </p:blipFill>
        <p:spPr>
          <a:xfrm>
            <a:off x="7314964" y="908720"/>
            <a:ext cx="4612589" cy="5554210"/>
          </a:xfrm>
          <a:prstGeom prst="rect">
            <a:avLst/>
          </a:prstGeom>
        </p:spPr>
      </p:pic>
      <p:sp>
        <p:nvSpPr>
          <p:cNvPr id="18" name="Rectangle 17">
            <a:extLst>
              <a:ext uri="{FF2B5EF4-FFF2-40B4-BE49-F238E27FC236}">
                <a16:creationId xmlns:a16="http://schemas.microsoft.com/office/drawing/2014/main" id="{6B7A17A8-705B-984F-8A00-BDCF4ACE4E43}"/>
              </a:ext>
            </a:extLst>
          </p:cNvPr>
          <p:cNvSpPr/>
          <p:nvPr/>
        </p:nvSpPr>
        <p:spPr>
          <a:xfrm>
            <a:off x="9408368" y="4365104"/>
            <a:ext cx="1368152" cy="2160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8">
            <a:extLst>
              <a:ext uri="{FF2B5EF4-FFF2-40B4-BE49-F238E27FC236}">
                <a16:creationId xmlns:a16="http://schemas.microsoft.com/office/drawing/2014/main" id="{2D0C5501-0F33-7D40-BC52-21F2E17FE0C9}"/>
              </a:ext>
            </a:extLst>
          </p:cNvPr>
          <p:cNvSpPr/>
          <p:nvPr/>
        </p:nvSpPr>
        <p:spPr>
          <a:xfrm>
            <a:off x="1379476" y="1268760"/>
            <a:ext cx="2520280" cy="1872208"/>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685800">
              <a:lnSpc>
                <a:spcPct val="90000"/>
              </a:lnSpc>
              <a:spcBef>
                <a:spcPts val="750"/>
              </a:spcBef>
            </a:pPr>
            <a:endParaRPr lang="az-Latn-AZ" sz="2000" dirty="0">
              <a:solidFill>
                <a:schemeClr val="accent1">
                  <a:lumMod val="50000"/>
                </a:schemeClr>
              </a:solidFill>
            </a:endParaRPr>
          </a:p>
          <a:p>
            <a:pPr algn="just" defTabSz="685800">
              <a:lnSpc>
                <a:spcPct val="90000"/>
              </a:lnSpc>
              <a:spcBef>
                <a:spcPts val="750"/>
              </a:spcBef>
            </a:pPr>
            <a:r>
              <a:rPr lang="az-Latn-AZ" b="1" i="1" u="sng" dirty="0">
                <a:solidFill>
                  <a:schemeClr val="accent1">
                    <a:lumMod val="50000"/>
                  </a:schemeClr>
                </a:solidFill>
                <a:latin typeface="Arial" panose="020B0604020202020204" pitchFamily="34" charset="0"/>
                <a:cs typeface="Arial" panose="020B0604020202020204" pitchFamily="34" charset="0"/>
              </a:rPr>
              <a:t>Yerinə görə</a:t>
            </a:r>
          </a:p>
          <a:p>
            <a:pPr marL="171450" indent="-171450" algn="just" defTabSz="685800">
              <a:lnSpc>
                <a:spcPct val="90000"/>
              </a:lnSpc>
              <a:spcBef>
                <a:spcPts val="750"/>
              </a:spcBef>
              <a:buFont typeface="Wingdings" pitchFamily="2" charset="2"/>
              <a:buChar char="ü"/>
            </a:pPr>
            <a:r>
              <a:rPr lang="az-Latn-AZ" dirty="0">
                <a:solidFill>
                  <a:schemeClr val="accent1">
                    <a:lumMod val="50000"/>
                  </a:schemeClr>
                </a:solidFill>
                <a:latin typeface="Arial" panose="020B0604020202020204" pitchFamily="34" charset="0"/>
                <a:cs typeface="Arial" panose="020B0604020202020204" pitchFamily="34" charset="0"/>
              </a:rPr>
              <a:t>Mədə xorası</a:t>
            </a:r>
          </a:p>
          <a:p>
            <a:pPr marL="171450" indent="-171450" algn="just" defTabSz="685800">
              <a:lnSpc>
                <a:spcPct val="90000"/>
              </a:lnSpc>
              <a:spcBef>
                <a:spcPts val="750"/>
              </a:spcBef>
              <a:buFont typeface="Wingdings" pitchFamily="2" charset="2"/>
              <a:buChar char="ü"/>
            </a:pPr>
            <a:r>
              <a:rPr lang="az-Latn-AZ" dirty="0">
                <a:solidFill>
                  <a:schemeClr val="accent1">
                    <a:lumMod val="50000"/>
                  </a:schemeClr>
                </a:solidFill>
                <a:latin typeface="Arial" panose="020B0604020202020204" pitchFamily="34" charset="0"/>
                <a:cs typeface="Arial" panose="020B0604020202020204" pitchFamily="34" charset="0"/>
              </a:rPr>
              <a:t>12 bb xorası</a:t>
            </a:r>
          </a:p>
          <a:p>
            <a:pPr marL="171450" indent="-171450" algn="just" defTabSz="685800">
              <a:lnSpc>
                <a:spcPct val="90000"/>
              </a:lnSpc>
              <a:spcBef>
                <a:spcPts val="750"/>
              </a:spcBef>
              <a:buFont typeface="Wingdings" pitchFamily="2" charset="2"/>
              <a:buChar char="ü"/>
            </a:pPr>
            <a:r>
              <a:rPr lang="az-Latn-AZ" dirty="0">
                <a:solidFill>
                  <a:schemeClr val="accent1">
                    <a:lumMod val="50000"/>
                  </a:schemeClr>
                </a:solidFill>
                <a:latin typeface="Arial" panose="020B0604020202020204" pitchFamily="34" charset="0"/>
                <a:cs typeface="Arial" panose="020B0604020202020204" pitchFamily="34" charset="0"/>
              </a:rPr>
              <a:t>Digər lokalizasiyalı xoralar</a:t>
            </a:r>
            <a:endParaRPr lang="ru-RU" dirty="0">
              <a:solidFill>
                <a:schemeClr val="accent1">
                  <a:lumMod val="50000"/>
                </a:schemeClr>
              </a:solidFill>
              <a:latin typeface="Arial" panose="020B0604020202020204" pitchFamily="34" charset="0"/>
              <a:cs typeface="Arial" panose="020B0604020202020204" pitchFamily="34" charset="0"/>
            </a:endParaRPr>
          </a:p>
          <a:p>
            <a:pPr algn="ctr"/>
            <a:endParaRPr lang="en-US" dirty="0"/>
          </a:p>
        </p:txBody>
      </p:sp>
      <p:sp>
        <p:nvSpPr>
          <p:cNvPr id="20" name="Rounded Rectangle 19">
            <a:extLst>
              <a:ext uri="{FF2B5EF4-FFF2-40B4-BE49-F238E27FC236}">
                <a16:creationId xmlns:a16="http://schemas.microsoft.com/office/drawing/2014/main" id="{9DBE51F3-09D0-444B-B82E-77736B7E20E8}"/>
              </a:ext>
            </a:extLst>
          </p:cNvPr>
          <p:cNvSpPr/>
          <p:nvPr/>
        </p:nvSpPr>
        <p:spPr>
          <a:xfrm>
            <a:off x="4398640" y="2636912"/>
            <a:ext cx="2417440" cy="136815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None/>
            </a:pPr>
            <a:r>
              <a:rPr lang="az-Latn-AZ" sz="2000" b="1" u="sng" dirty="0">
                <a:solidFill>
                  <a:schemeClr val="accent1">
                    <a:lumMod val="50000"/>
                  </a:schemeClr>
                </a:solidFill>
                <a:latin typeface="Arial" panose="020B0604020202020204" pitchFamily="34" charset="0"/>
                <a:cs typeface="Arial" panose="020B0604020202020204" pitchFamily="34" charset="0"/>
              </a:rPr>
              <a:t>Səbəbinə görə</a:t>
            </a:r>
          </a:p>
          <a:p>
            <a:pPr marL="342900" indent="-342900" algn="just">
              <a:buFont typeface="Wingdings" pitchFamily="2" charset="2"/>
              <a:buChar char="ü"/>
            </a:pPr>
            <a:r>
              <a:rPr lang="az-Latn-AZ" sz="2000" dirty="0">
                <a:solidFill>
                  <a:schemeClr val="accent1">
                    <a:lumMod val="50000"/>
                  </a:schemeClr>
                </a:solidFill>
                <a:latin typeface="Arial" panose="020B0604020202020204" pitchFamily="34" charset="0"/>
                <a:cs typeface="Arial" panose="020B0604020202020204" pitchFamily="34" charset="0"/>
              </a:rPr>
              <a:t>Birincili</a:t>
            </a:r>
          </a:p>
          <a:p>
            <a:pPr marL="342900" indent="-342900" algn="just">
              <a:buFont typeface="Wingdings" pitchFamily="2" charset="2"/>
              <a:buChar char="ü"/>
            </a:pPr>
            <a:r>
              <a:rPr lang="az-Latn-AZ" sz="2000" dirty="0">
                <a:solidFill>
                  <a:schemeClr val="accent1">
                    <a:lumMod val="50000"/>
                  </a:schemeClr>
                </a:solidFill>
                <a:latin typeface="Arial" panose="020B0604020202020204" pitchFamily="34" charset="0"/>
                <a:cs typeface="Arial" panose="020B0604020202020204" pitchFamily="34" charset="0"/>
              </a:rPr>
              <a:t>İkincili</a:t>
            </a:r>
          </a:p>
        </p:txBody>
      </p:sp>
      <p:sp>
        <p:nvSpPr>
          <p:cNvPr id="21" name="Rounded Rectangle 20">
            <a:extLst>
              <a:ext uri="{FF2B5EF4-FFF2-40B4-BE49-F238E27FC236}">
                <a16:creationId xmlns:a16="http://schemas.microsoft.com/office/drawing/2014/main" id="{B938EA74-0ABA-B84B-8273-C1E7872FE191}"/>
              </a:ext>
            </a:extLst>
          </p:cNvPr>
          <p:cNvSpPr/>
          <p:nvPr/>
        </p:nvSpPr>
        <p:spPr>
          <a:xfrm>
            <a:off x="983432" y="4170925"/>
            <a:ext cx="3312368" cy="208823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None/>
            </a:pPr>
            <a:r>
              <a:rPr lang="az-Latn-AZ" b="1" i="1" u="sng" dirty="0">
                <a:solidFill>
                  <a:schemeClr val="accent1">
                    <a:lumMod val="50000"/>
                  </a:schemeClr>
                </a:solidFill>
                <a:latin typeface="Arial" panose="020B0604020202020204" pitchFamily="34" charset="0"/>
                <a:cs typeface="Arial" panose="020B0604020202020204" pitchFamily="34" charset="0"/>
              </a:rPr>
              <a:t>Gedişinə görə </a:t>
            </a:r>
          </a:p>
          <a:p>
            <a:pPr marL="285750" lvl="0" indent="-285750" algn="just">
              <a:buFont typeface="Wingdings" pitchFamily="2" charset="2"/>
              <a:buChar char="ü"/>
            </a:pPr>
            <a:r>
              <a:rPr lang="ru-RU" dirty="0" err="1">
                <a:solidFill>
                  <a:schemeClr val="tx1"/>
                </a:solidFill>
                <a:latin typeface="Arial" panose="020B0604020202020204" pitchFamily="34" charset="0"/>
                <a:cs typeface="Arial" panose="020B0604020202020204" pitchFamily="34" charset="0"/>
              </a:rPr>
              <a:t>Ağırlaşmasız</a:t>
            </a:r>
            <a:r>
              <a:rPr lang="ru-RU" dirty="0">
                <a:solidFill>
                  <a:schemeClr val="tx1"/>
                </a:solidFill>
                <a:latin typeface="Arial" panose="020B0604020202020204" pitchFamily="34" charset="0"/>
                <a:cs typeface="Arial" panose="020B0604020202020204" pitchFamily="34" charset="0"/>
              </a:rPr>
              <a:t> </a:t>
            </a:r>
            <a:r>
              <a:rPr lang="ru-RU" dirty="0" err="1">
                <a:solidFill>
                  <a:schemeClr val="tx1"/>
                </a:solidFill>
                <a:latin typeface="Arial" panose="020B0604020202020204" pitchFamily="34" charset="0"/>
                <a:cs typeface="Arial" panose="020B0604020202020204" pitchFamily="34" charset="0"/>
              </a:rPr>
              <a:t>sağalan</a:t>
            </a:r>
            <a:endParaRPr lang="ru-RU" dirty="0">
              <a:solidFill>
                <a:schemeClr val="tx1"/>
              </a:solidFill>
              <a:latin typeface="Arial" panose="020B0604020202020204" pitchFamily="34" charset="0"/>
              <a:cs typeface="Arial" panose="020B0604020202020204" pitchFamily="34" charset="0"/>
            </a:endParaRPr>
          </a:p>
          <a:p>
            <a:pPr marL="285750" lvl="0" indent="-285750" algn="just">
              <a:buFont typeface="Wingdings" pitchFamily="2" charset="2"/>
              <a:buChar char="ü"/>
            </a:pPr>
            <a:r>
              <a:rPr lang="ru-RU" dirty="0" err="1">
                <a:solidFill>
                  <a:schemeClr val="tx1"/>
                </a:solidFill>
                <a:latin typeface="Arial" panose="020B0604020202020204" pitchFamily="34" charset="0"/>
                <a:cs typeface="Arial" panose="020B0604020202020204" pitchFamily="34" charset="0"/>
              </a:rPr>
              <a:t>Təkrarlayan</a:t>
            </a:r>
            <a:endParaRPr lang="ru-RU" dirty="0">
              <a:solidFill>
                <a:schemeClr val="tx1"/>
              </a:solidFill>
              <a:latin typeface="Arial" panose="020B0604020202020204" pitchFamily="34" charset="0"/>
              <a:cs typeface="Arial" panose="020B0604020202020204" pitchFamily="34" charset="0"/>
            </a:endParaRPr>
          </a:p>
          <a:p>
            <a:pPr marL="285750" lvl="0" indent="-285750" algn="just">
              <a:buFont typeface="Wingdings" pitchFamily="2" charset="2"/>
              <a:buChar char="ü"/>
            </a:pPr>
            <a:r>
              <a:rPr lang="ru-RU" dirty="0" err="1">
                <a:solidFill>
                  <a:schemeClr val="tx1"/>
                </a:solidFill>
                <a:latin typeface="Arial" panose="020B0604020202020204" pitchFamily="34" charset="0"/>
                <a:cs typeface="Arial" panose="020B0604020202020204" pitchFamily="34" charset="0"/>
              </a:rPr>
              <a:t>Refrakter</a:t>
            </a:r>
            <a:endParaRPr lang="ru-RU" dirty="0">
              <a:solidFill>
                <a:schemeClr val="tx1"/>
              </a:solidFill>
              <a:latin typeface="Arial" panose="020B0604020202020204" pitchFamily="34" charset="0"/>
              <a:cs typeface="Arial" panose="020B0604020202020204" pitchFamily="34" charset="0"/>
            </a:endParaRPr>
          </a:p>
          <a:p>
            <a:pPr marL="285750" lvl="0" indent="-285750" algn="just">
              <a:buFont typeface="Wingdings" pitchFamily="2" charset="2"/>
              <a:buChar char="ü"/>
            </a:pPr>
            <a:r>
              <a:rPr lang="ru-RU" dirty="0" err="1">
                <a:solidFill>
                  <a:schemeClr val="tx1"/>
                </a:solidFill>
                <a:latin typeface="Arial" panose="020B0604020202020204" pitchFamily="34" charset="0"/>
                <a:cs typeface="Arial" panose="020B0604020202020204" pitchFamily="34" charset="0"/>
              </a:rPr>
              <a:t>Ağırlaşmalarla</a:t>
            </a:r>
            <a:r>
              <a:rPr lang="ru-RU" dirty="0">
                <a:solidFill>
                  <a:schemeClr val="tx1"/>
                </a:solidFill>
                <a:latin typeface="Arial" panose="020B0604020202020204" pitchFamily="34" charset="0"/>
                <a:cs typeface="Arial" panose="020B0604020202020204" pitchFamily="34" charset="0"/>
              </a:rPr>
              <a:t> (</a:t>
            </a:r>
            <a:r>
              <a:rPr lang="ru-RU" dirty="0" err="1">
                <a:solidFill>
                  <a:schemeClr val="tx1"/>
                </a:solidFill>
                <a:latin typeface="Arial" panose="020B0604020202020204" pitchFamily="34" charset="0"/>
                <a:cs typeface="Arial" panose="020B0604020202020204" pitchFamily="34" charset="0"/>
              </a:rPr>
              <a:t>qanaxma</a:t>
            </a:r>
            <a:r>
              <a:rPr lang="ru-RU" dirty="0">
                <a:solidFill>
                  <a:schemeClr val="tx1"/>
                </a:solidFill>
                <a:latin typeface="Arial" panose="020B0604020202020204" pitchFamily="34" charset="0"/>
                <a:cs typeface="Arial" panose="020B0604020202020204" pitchFamily="34" charset="0"/>
              </a:rPr>
              <a:t>, </a:t>
            </a:r>
            <a:r>
              <a:rPr lang="ru-RU" dirty="0" err="1">
                <a:solidFill>
                  <a:schemeClr val="tx1"/>
                </a:solidFill>
                <a:latin typeface="Arial" panose="020B0604020202020204" pitchFamily="34" charset="0"/>
                <a:cs typeface="Arial" panose="020B0604020202020204" pitchFamily="34" charset="0"/>
              </a:rPr>
              <a:t>perforasiya</a:t>
            </a:r>
            <a:r>
              <a:rPr lang="ru-RU" dirty="0">
                <a:solidFill>
                  <a:schemeClr val="tx1"/>
                </a:solidFill>
                <a:latin typeface="Arial" panose="020B0604020202020204" pitchFamily="34" charset="0"/>
                <a:cs typeface="Arial" panose="020B0604020202020204" pitchFamily="34" charset="0"/>
              </a:rPr>
              <a:t>, </a:t>
            </a:r>
            <a:r>
              <a:rPr lang="ru-RU" dirty="0" err="1">
                <a:solidFill>
                  <a:schemeClr val="tx1"/>
                </a:solidFill>
                <a:latin typeface="Arial" panose="020B0604020202020204" pitchFamily="34" charset="0"/>
                <a:cs typeface="Arial" panose="020B0604020202020204" pitchFamily="34" charset="0"/>
              </a:rPr>
              <a:t>stenoz</a:t>
            </a:r>
            <a:r>
              <a:rPr lang="ru-RU" dirty="0">
                <a:solidFill>
                  <a:schemeClr val="tx1"/>
                </a:solidFill>
                <a:latin typeface="Arial" panose="020B0604020202020204" pitchFamily="34" charset="0"/>
                <a:cs typeface="Arial" panose="020B0604020202020204" pitchFamily="34"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91307079-CACA-4F1A-8E6E-5EC87F1F6283}"/>
              </a:ext>
            </a:extLst>
          </p:cNvPr>
          <p:cNvSpPr>
            <a:spLocks noGrp="1" noChangeArrowheads="1"/>
          </p:cNvSpPr>
          <p:nvPr>
            <p:ph type="title"/>
          </p:nvPr>
        </p:nvSpPr>
        <p:spPr>
          <a:xfrm>
            <a:off x="3164574" y="-99392"/>
            <a:ext cx="5862851" cy="835878"/>
          </a:xfrm>
        </p:spPr>
        <p:txBody>
          <a:bodyPr>
            <a:normAutofit/>
          </a:bodyPr>
          <a:lstStyle/>
          <a:p>
            <a:r>
              <a:rPr lang="tr-TR" altLang="en-US" sz="3200" dirty="0" err="1"/>
              <a:t>Etiologiya</a:t>
            </a:r>
            <a:r>
              <a:rPr lang="tr-TR" altLang="en-US" sz="3200" dirty="0"/>
              <a:t> </a:t>
            </a:r>
            <a:r>
              <a:rPr lang="tr-TR" altLang="en-US" sz="3200" dirty="0" err="1"/>
              <a:t>və</a:t>
            </a:r>
            <a:r>
              <a:rPr lang="tr-TR" altLang="en-US" sz="3200" dirty="0"/>
              <a:t> </a:t>
            </a:r>
            <a:r>
              <a:rPr lang="az-Latn-AZ" altLang="en-US" sz="3200" dirty="0"/>
              <a:t>patogenez</a:t>
            </a:r>
            <a:endParaRPr lang="en-US" altLang="en-US" sz="3200" dirty="0"/>
          </a:p>
        </p:txBody>
      </p:sp>
      <p:pic>
        <p:nvPicPr>
          <p:cNvPr id="5" name="Content Placeholder 4">
            <a:extLst>
              <a:ext uri="{FF2B5EF4-FFF2-40B4-BE49-F238E27FC236}">
                <a16:creationId xmlns:a16="http://schemas.microsoft.com/office/drawing/2014/main" id="{E387A576-886C-EB48-9473-0AEAAA3114A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03512" y="1124744"/>
            <a:ext cx="9217024" cy="5040559"/>
          </a:xfr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164574" y="-99392"/>
            <a:ext cx="5862851" cy="835878"/>
          </a:xfrm>
        </p:spPr>
        <p:txBody>
          <a:bodyPr>
            <a:normAutofit/>
          </a:bodyPr>
          <a:lstStyle/>
          <a:p>
            <a:r>
              <a:rPr lang="az-Latn-AZ" sz="3600" dirty="0"/>
              <a:t>Gedişi</a:t>
            </a:r>
            <a:endParaRPr lang="ru-RU" sz="3600" dirty="0"/>
          </a:p>
        </p:txBody>
      </p:sp>
      <p:pic>
        <p:nvPicPr>
          <p:cNvPr id="8" name="Picture 8"/>
          <p:cNvPicPr>
            <a:picLocks noGrp="1"/>
          </p:cNvPicPr>
          <p:nvPr>
            <p:ph idx="1"/>
          </p:nvPr>
        </p:nvPicPr>
        <p:blipFill>
          <a:blip r:embed="rId2"/>
          <a:stretch>
            <a:fillRect/>
          </a:stretch>
        </p:blipFill>
        <p:spPr>
          <a:xfrm>
            <a:off x="1343472" y="1052736"/>
            <a:ext cx="8928992" cy="4591198"/>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D2C54A84-532F-4F1F-91E4-058B2ECC064E}"/>
              </a:ext>
            </a:extLst>
          </p:cNvPr>
          <p:cNvSpPr>
            <a:spLocks noGrp="1" noChangeArrowheads="1"/>
          </p:cNvSpPr>
          <p:nvPr>
            <p:ph type="title"/>
          </p:nvPr>
        </p:nvSpPr>
        <p:spPr>
          <a:xfrm>
            <a:off x="3088374" y="-26632"/>
            <a:ext cx="5862851" cy="835878"/>
          </a:xfrm>
        </p:spPr>
        <p:txBody>
          <a:bodyPr>
            <a:normAutofit/>
          </a:bodyPr>
          <a:lstStyle/>
          <a:p>
            <a:r>
              <a:rPr lang="az-Latn-AZ" altLang="en-US" sz="3200" dirty="0"/>
              <a:t>Klinikası</a:t>
            </a:r>
          </a:p>
        </p:txBody>
      </p:sp>
      <p:sp>
        <p:nvSpPr>
          <p:cNvPr id="3" name="Content Placeholder 2">
            <a:extLst>
              <a:ext uri="{FF2B5EF4-FFF2-40B4-BE49-F238E27FC236}">
                <a16:creationId xmlns:a16="http://schemas.microsoft.com/office/drawing/2014/main" id="{ED6C8516-E25A-8943-8119-BDAE76E588D6}"/>
              </a:ext>
            </a:extLst>
          </p:cNvPr>
          <p:cNvSpPr>
            <a:spLocks noGrp="1"/>
          </p:cNvSpPr>
          <p:nvPr>
            <p:ph sz="half" idx="1"/>
          </p:nvPr>
        </p:nvSpPr>
        <p:spPr/>
        <p:txBody>
          <a:bodyPr>
            <a:normAutofit/>
          </a:bodyPr>
          <a:lstStyle/>
          <a:p>
            <a:pPr>
              <a:buFont typeface="Wingdings" pitchFamily="2" charset="2"/>
              <a:buChar char="ü"/>
            </a:pPr>
            <a:r>
              <a:rPr lang="az-Latn-AZ" sz="2400" dirty="0">
                <a:solidFill>
                  <a:schemeClr val="accent1">
                    <a:lumMod val="50000"/>
                  </a:schemeClr>
                </a:solidFill>
              </a:rPr>
              <a:t>Epiqastral</a:t>
            </a:r>
            <a:r>
              <a:rPr lang="en-US" sz="2400" dirty="0">
                <a:solidFill>
                  <a:schemeClr val="accent1">
                    <a:lumMod val="50000"/>
                  </a:schemeClr>
                </a:solidFill>
              </a:rPr>
              <a:t> </a:t>
            </a:r>
            <a:r>
              <a:rPr lang="az-Latn-AZ" sz="2400" dirty="0">
                <a:solidFill>
                  <a:schemeClr val="accent1">
                    <a:lumMod val="50000"/>
                  </a:schemeClr>
                </a:solidFill>
              </a:rPr>
              <a:t>ağrı</a:t>
            </a:r>
          </a:p>
          <a:p>
            <a:pPr>
              <a:buFont typeface="Wingdings" pitchFamily="2" charset="2"/>
              <a:buChar char="ü"/>
            </a:pPr>
            <a:endParaRPr lang="ru-RU" sz="2400" dirty="0">
              <a:solidFill>
                <a:schemeClr val="accent1">
                  <a:lumMod val="50000"/>
                </a:schemeClr>
              </a:solidFill>
            </a:endParaRPr>
          </a:p>
          <a:p>
            <a:pPr>
              <a:buFont typeface="Wingdings" pitchFamily="2" charset="2"/>
              <a:buChar char="ü"/>
            </a:pPr>
            <a:r>
              <a:rPr lang="az-Latn-AZ" sz="2400" dirty="0">
                <a:solidFill>
                  <a:schemeClr val="accent1">
                    <a:lumMod val="50000"/>
                  </a:schemeClr>
                </a:solidFill>
              </a:rPr>
              <a:t>Vaxtaşırı təkrarlanması</a:t>
            </a:r>
          </a:p>
          <a:p>
            <a:pPr>
              <a:buFont typeface="Wingdings" pitchFamily="2" charset="2"/>
              <a:buChar char="ü"/>
            </a:pPr>
            <a:endParaRPr lang="ru-RU" sz="2400" dirty="0">
              <a:solidFill>
                <a:schemeClr val="accent1">
                  <a:lumMod val="50000"/>
                </a:schemeClr>
              </a:solidFill>
            </a:endParaRPr>
          </a:p>
          <a:p>
            <a:pPr>
              <a:buFont typeface="Wingdings" pitchFamily="2" charset="2"/>
              <a:buChar char="ü"/>
            </a:pPr>
            <a:r>
              <a:rPr lang="az-Latn-AZ" sz="2400" dirty="0">
                <a:solidFill>
                  <a:schemeClr val="accent1">
                    <a:lumMod val="50000"/>
                  </a:schemeClr>
                </a:solidFill>
              </a:rPr>
              <a:t>Qusma, ürəkbulanma</a:t>
            </a:r>
          </a:p>
          <a:p>
            <a:pPr>
              <a:buFont typeface="Wingdings" pitchFamily="2" charset="2"/>
              <a:buChar char="ü"/>
            </a:pPr>
            <a:endParaRPr lang="az-Latn-AZ" sz="2400" dirty="0">
              <a:solidFill>
                <a:schemeClr val="accent1">
                  <a:lumMod val="50000"/>
                </a:schemeClr>
              </a:solidFill>
            </a:endParaRPr>
          </a:p>
          <a:p>
            <a:pPr>
              <a:buFont typeface="Wingdings" pitchFamily="2" charset="2"/>
              <a:buChar char="ü"/>
            </a:pPr>
            <a:r>
              <a:rPr lang="az-Latn-AZ" sz="2400" dirty="0">
                <a:solidFill>
                  <a:schemeClr val="accent1">
                    <a:lumMod val="50000"/>
                  </a:schemeClr>
                </a:solidFill>
              </a:rPr>
              <a:t>Nadir hallarda asimptomatik</a:t>
            </a:r>
            <a:endParaRPr lang="ru-RU" sz="2400" dirty="0">
              <a:solidFill>
                <a:schemeClr val="accent1">
                  <a:lumMod val="50000"/>
                </a:schemeClr>
              </a:solidFill>
            </a:endParaRPr>
          </a:p>
        </p:txBody>
      </p:sp>
      <p:pic>
        <p:nvPicPr>
          <p:cNvPr id="9" name="Content Placeholder 8">
            <a:extLst>
              <a:ext uri="{FF2B5EF4-FFF2-40B4-BE49-F238E27FC236}">
                <a16:creationId xmlns:a16="http://schemas.microsoft.com/office/drawing/2014/main" id="{79127A75-32BA-914F-8288-14B33BA55BCA}"/>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b="25850"/>
          <a:stretch/>
        </p:blipFill>
        <p:spPr>
          <a:xfrm>
            <a:off x="6994904" y="1268760"/>
            <a:ext cx="3912641" cy="4692179"/>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957" y="0"/>
            <a:ext cx="5862851" cy="835878"/>
          </a:xfrm>
        </p:spPr>
        <p:txBody>
          <a:bodyPr>
            <a:normAutofit fontScale="90000"/>
          </a:bodyPr>
          <a:lstStyle/>
          <a:p>
            <a:r>
              <a:rPr lang="az-Latn-AZ" altLang="en-US" dirty="0"/>
              <a:t>Diaqnostikası</a:t>
            </a:r>
            <a:br>
              <a:rPr lang="az-Latn-AZ" altLang="en-US" dirty="0"/>
            </a:br>
            <a:endParaRPr lang="en-US" dirty="0"/>
          </a:p>
        </p:txBody>
      </p:sp>
      <p:graphicFrame>
        <p:nvGraphicFramePr>
          <p:cNvPr id="4" name="Content Placeholder 3">
            <a:extLst>
              <a:ext uri="{FF2B5EF4-FFF2-40B4-BE49-F238E27FC236}">
                <a16:creationId xmlns:a16="http://schemas.microsoft.com/office/drawing/2014/main" id="{883CFF90-FC58-E34F-83F3-3A33A1510F17}"/>
              </a:ext>
            </a:extLst>
          </p:cNvPr>
          <p:cNvGraphicFramePr>
            <a:graphicFrameLocks noGrp="1"/>
          </p:cNvGraphicFramePr>
          <p:nvPr>
            <p:ph sz="half" idx="4294967295"/>
            <p:extLst>
              <p:ext uri="{D42A27DB-BD31-4B8C-83A1-F6EECF244321}">
                <p14:modId xmlns:p14="http://schemas.microsoft.com/office/powerpoint/2010/main" val="978566802"/>
              </p:ext>
            </p:extLst>
          </p:nvPr>
        </p:nvGraphicFramePr>
        <p:xfrm>
          <a:off x="0" y="981075"/>
          <a:ext cx="5181600" cy="30241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Content Placeholder 8">
            <a:extLst>
              <a:ext uri="{FF2B5EF4-FFF2-40B4-BE49-F238E27FC236}">
                <a16:creationId xmlns:a16="http://schemas.microsoft.com/office/drawing/2014/main" id="{7FD548F9-A3C3-8949-B630-B4697FCF3808}"/>
              </a:ext>
            </a:extLst>
          </p:cNvPr>
          <p:cNvGraphicFramePr>
            <a:graphicFrameLocks noGrp="1"/>
          </p:cNvGraphicFramePr>
          <p:nvPr>
            <p:ph sz="half" idx="4294967295"/>
            <p:extLst>
              <p:ext uri="{D42A27DB-BD31-4B8C-83A1-F6EECF244321}">
                <p14:modId xmlns:p14="http://schemas.microsoft.com/office/powerpoint/2010/main" val="632592862"/>
              </p:ext>
            </p:extLst>
          </p:nvPr>
        </p:nvGraphicFramePr>
        <p:xfrm>
          <a:off x="7010400" y="981075"/>
          <a:ext cx="5181600" cy="302418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1" name="Picture 10">
            <a:extLst>
              <a:ext uri="{FF2B5EF4-FFF2-40B4-BE49-F238E27FC236}">
                <a16:creationId xmlns:a16="http://schemas.microsoft.com/office/drawing/2014/main" id="{C71F93FF-D820-E54F-8D15-8640A96ECB79}"/>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7107808" y="4005064"/>
            <a:ext cx="3302000" cy="2438400"/>
          </a:xfrm>
          <a:prstGeom prst="rect">
            <a:avLst/>
          </a:prstGeom>
        </p:spPr>
      </p:pic>
      <p:pic>
        <p:nvPicPr>
          <p:cNvPr id="13" name="Picture 12">
            <a:extLst>
              <a:ext uri="{FF2B5EF4-FFF2-40B4-BE49-F238E27FC236}">
                <a16:creationId xmlns:a16="http://schemas.microsoft.com/office/drawing/2014/main" id="{E361A90B-AFF0-0C4B-B7FE-4DB5CA3279A4}"/>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531454" y="3988272"/>
            <a:ext cx="3302000" cy="2442716"/>
          </a:xfrm>
          <a:prstGeom prst="rect">
            <a:avLst/>
          </a:prstGeom>
        </p:spPr>
      </p:pic>
      <p:cxnSp>
        <p:nvCxnSpPr>
          <p:cNvPr id="17" name="Straight Arrow Connector 16">
            <a:extLst>
              <a:ext uri="{FF2B5EF4-FFF2-40B4-BE49-F238E27FC236}">
                <a16:creationId xmlns:a16="http://schemas.microsoft.com/office/drawing/2014/main" id="{F8B94527-5F9F-0440-A3CB-27CF54E408BA}"/>
              </a:ext>
            </a:extLst>
          </p:cNvPr>
          <p:cNvCxnSpPr/>
          <p:nvPr/>
        </p:nvCxnSpPr>
        <p:spPr>
          <a:xfrm flipH="1">
            <a:off x="9912424" y="4293096"/>
            <a:ext cx="792088" cy="648072"/>
          </a:xfrm>
          <a:prstGeom prst="straightConnector1">
            <a:avLst/>
          </a:prstGeom>
          <a:ln w="38100">
            <a:solidFill>
              <a:schemeClr val="accent1">
                <a:lumMod val="75000"/>
              </a:schemeClr>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7EE0B6AE-CDC9-47B4-80E1-2B7F6EEDB9B0}"/>
              </a:ext>
            </a:extLst>
          </p:cNvPr>
          <p:cNvSpPr>
            <a:spLocks noGrp="1" noChangeArrowheads="1"/>
          </p:cNvSpPr>
          <p:nvPr>
            <p:ph type="title"/>
          </p:nvPr>
        </p:nvSpPr>
        <p:spPr>
          <a:xfrm>
            <a:off x="2927648" y="-117293"/>
            <a:ext cx="5862851" cy="835878"/>
          </a:xfrm>
        </p:spPr>
        <p:txBody>
          <a:bodyPr>
            <a:normAutofit/>
          </a:bodyPr>
          <a:lstStyle/>
          <a:p>
            <a:r>
              <a:rPr lang="az-Latn-AZ" sz="3600" dirty="0"/>
              <a:t>Diaqnostikası</a:t>
            </a:r>
            <a:endParaRPr lang="az-Latn-AZ" altLang="en-US" sz="3600" dirty="0"/>
          </a:p>
        </p:txBody>
      </p:sp>
      <p:sp>
        <p:nvSpPr>
          <p:cNvPr id="2" name="Content Placeholder 1">
            <a:extLst>
              <a:ext uri="{FF2B5EF4-FFF2-40B4-BE49-F238E27FC236}">
                <a16:creationId xmlns:a16="http://schemas.microsoft.com/office/drawing/2014/main" id="{D69DEE41-ADBB-9A42-A072-8A208EEB4C56}"/>
              </a:ext>
            </a:extLst>
          </p:cNvPr>
          <p:cNvSpPr>
            <a:spLocks noGrp="1"/>
          </p:cNvSpPr>
          <p:nvPr>
            <p:ph sz="half" idx="4294967295"/>
          </p:nvPr>
        </p:nvSpPr>
        <p:spPr>
          <a:xfrm>
            <a:off x="463447" y="1628800"/>
            <a:ext cx="5181600" cy="4351338"/>
          </a:xfrm>
        </p:spPr>
        <p:txBody>
          <a:bodyPr/>
          <a:lstStyle/>
          <a:p>
            <a:pPr marL="0" indent="0">
              <a:buNone/>
            </a:pPr>
            <a:r>
              <a:rPr lang="ru-RU" sz="2000" b="1" u="sng" dirty="0" err="1">
                <a:solidFill>
                  <a:schemeClr val="accent1">
                    <a:lumMod val="50000"/>
                  </a:schemeClr>
                </a:solidFill>
              </a:rPr>
              <a:t>Səbəbin</a:t>
            </a:r>
            <a:r>
              <a:rPr lang="ru-RU" sz="2000" b="1" u="sng" dirty="0">
                <a:solidFill>
                  <a:schemeClr val="accent1">
                    <a:lumMod val="50000"/>
                  </a:schemeClr>
                </a:solidFill>
              </a:rPr>
              <a:t> </a:t>
            </a:r>
            <a:r>
              <a:rPr lang="ru-RU" sz="2000" b="1" u="sng" dirty="0" err="1">
                <a:solidFill>
                  <a:schemeClr val="accent1">
                    <a:lumMod val="50000"/>
                  </a:schemeClr>
                </a:solidFill>
              </a:rPr>
              <a:t>təyini</a:t>
            </a:r>
            <a:r>
              <a:rPr lang="en-US" sz="2000" b="1" u="sng" dirty="0">
                <a:solidFill>
                  <a:schemeClr val="accent1">
                    <a:lumMod val="50000"/>
                  </a:schemeClr>
                </a:solidFill>
              </a:rPr>
              <a:t>:</a:t>
            </a:r>
            <a:endParaRPr lang="ru-RU" sz="2000" b="1" u="sng" dirty="0">
              <a:solidFill>
                <a:schemeClr val="accent1">
                  <a:lumMod val="50000"/>
                </a:schemeClr>
              </a:solidFill>
            </a:endParaRPr>
          </a:p>
          <a:p>
            <a:pPr>
              <a:buFont typeface="Wingdings" pitchFamily="2" charset="2"/>
              <a:buChar char="ü"/>
            </a:pPr>
            <a:r>
              <a:rPr lang="ru-RU" sz="2000" dirty="0">
                <a:solidFill>
                  <a:schemeClr val="accent1">
                    <a:lumMod val="50000"/>
                  </a:schemeClr>
                </a:solidFill>
              </a:rPr>
              <a:t>QSİƏD</a:t>
            </a:r>
            <a:endParaRPr lang="az-Latn-AZ" sz="2000" dirty="0">
              <a:solidFill>
                <a:schemeClr val="accent1">
                  <a:lumMod val="50000"/>
                </a:schemeClr>
              </a:solidFill>
            </a:endParaRPr>
          </a:p>
          <a:p>
            <a:pPr>
              <a:buFont typeface="Wingdings" pitchFamily="2" charset="2"/>
              <a:buChar char="ü"/>
            </a:pPr>
            <a:r>
              <a:rPr lang="ru-RU" sz="2000" dirty="0" err="1">
                <a:solidFill>
                  <a:schemeClr val="accent1">
                    <a:lumMod val="50000"/>
                  </a:schemeClr>
                </a:solidFill>
              </a:rPr>
              <a:t>H</a:t>
            </a:r>
            <a:r>
              <a:rPr lang="az-Latn-AZ" sz="2000" dirty="0">
                <a:solidFill>
                  <a:schemeClr val="accent1">
                    <a:lumMod val="50000"/>
                  </a:schemeClr>
                </a:solidFill>
              </a:rPr>
              <a:t>. </a:t>
            </a:r>
            <a:r>
              <a:rPr lang="ru-RU" sz="2000" dirty="0" err="1">
                <a:solidFill>
                  <a:schemeClr val="accent1">
                    <a:lumMod val="50000"/>
                  </a:schemeClr>
                </a:solidFill>
              </a:rPr>
              <a:t>pilory</a:t>
            </a:r>
            <a:r>
              <a:rPr lang="az-Latn-AZ" sz="2000" dirty="0">
                <a:solidFill>
                  <a:schemeClr val="accent1">
                    <a:lumMod val="50000"/>
                  </a:schemeClr>
                </a:solidFill>
              </a:rPr>
              <a:t> (</a:t>
            </a:r>
            <a:r>
              <a:rPr lang="ru-RU" sz="2000" dirty="0" err="1">
                <a:solidFill>
                  <a:schemeClr val="accent1">
                    <a:lumMod val="50000"/>
                  </a:schemeClr>
                </a:solidFill>
              </a:rPr>
              <a:t>nəfəsdə</a:t>
            </a:r>
            <a:r>
              <a:rPr lang="ru-RU" sz="2000" dirty="0">
                <a:solidFill>
                  <a:schemeClr val="accent1">
                    <a:lumMod val="50000"/>
                  </a:schemeClr>
                </a:solidFill>
              </a:rPr>
              <a:t> </a:t>
            </a:r>
            <a:r>
              <a:rPr lang="ru-RU" sz="2000" dirty="0" err="1">
                <a:solidFill>
                  <a:schemeClr val="accent1">
                    <a:lumMod val="50000"/>
                  </a:schemeClr>
                </a:solidFill>
              </a:rPr>
              <a:t>sidik</a:t>
            </a:r>
            <a:r>
              <a:rPr lang="ru-RU" sz="2000" dirty="0">
                <a:solidFill>
                  <a:schemeClr val="accent1">
                    <a:lumMod val="50000"/>
                  </a:schemeClr>
                </a:solidFill>
              </a:rPr>
              <a:t> </a:t>
            </a:r>
            <a:r>
              <a:rPr lang="ru-RU" sz="2000" dirty="0" err="1">
                <a:solidFill>
                  <a:schemeClr val="accent1">
                    <a:lumMod val="50000"/>
                  </a:schemeClr>
                </a:solidFill>
              </a:rPr>
              <a:t>cövhəri</a:t>
            </a:r>
            <a:r>
              <a:rPr lang="ru-RU" sz="2000" dirty="0">
                <a:solidFill>
                  <a:schemeClr val="accent1">
                    <a:lumMod val="50000"/>
                  </a:schemeClr>
                </a:solidFill>
              </a:rPr>
              <a:t> </a:t>
            </a:r>
            <a:r>
              <a:rPr lang="ru-RU" sz="2000" dirty="0" err="1">
                <a:solidFill>
                  <a:schemeClr val="accent1">
                    <a:lumMod val="50000"/>
                  </a:schemeClr>
                </a:solidFill>
              </a:rPr>
              <a:t>testi</a:t>
            </a:r>
            <a:r>
              <a:rPr lang="az-Latn-AZ" sz="2000" dirty="0">
                <a:solidFill>
                  <a:schemeClr val="accent1">
                    <a:lumMod val="50000"/>
                  </a:schemeClr>
                </a:solidFill>
              </a:rPr>
              <a:t>, </a:t>
            </a:r>
            <a:r>
              <a:rPr lang="ru-RU" sz="2000" dirty="0" err="1">
                <a:solidFill>
                  <a:schemeClr val="accent1">
                    <a:lumMod val="50000"/>
                  </a:schemeClr>
                </a:solidFill>
              </a:rPr>
              <a:t>qanda</a:t>
            </a:r>
            <a:r>
              <a:rPr lang="ru-RU" sz="2000" dirty="0">
                <a:solidFill>
                  <a:schemeClr val="accent1">
                    <a:lumMod val="50000"/>
                  </a:schemeClr>
                </a:solidFill>
              </a:rPr>
              <a:t> </a:t>
            </a:r>
            <a:r>
              <a:rPr lang="ru-RU" sz="2000" dirty="0" err="1">
                <a:solidFill>
                  <a:schemeClr val="accent1">
                    <a:lumMod val="50000"/>
                  </a:schemeClr>
                </a:solidFill>
              </a:rPr>
              <a:t>anticim</a:t>
            </a:r>
            <a:r>
              <a:rPr lang="ru-RU" sz="2000" dirty="0">
                <a:solidFill>
                  <a:schemeClr val="accent1">
                    <a:lumMod val="50000"/>
                  </a:schemeClr>
                </a:solidFill>
              </a:rPr>
              <a:t> </a:t>
            </a:r>
            <a:r>
              <a:rPr lang="ru-RU" sz="2000" dirty="0" err="1">
                <a:solidFill>
                  <a:schemeClr val="accent1">
                    <a:lumMod val="50000"/>
                  </a:schemeClr>
                </a:solidFill>
              </a:rPr>
              <a:t>təyini</a:t>
            </a:r>
            <a:r>
              <a:rPr lang="az-Latn-AZ" sz="2000" dirty="0">
                <a:solidFill>
                  <a:schemeClr val="accent1">
                    <a:lumMod val="50000"/>
                  </a:schemeClr>
                </a:solidFill>
              </a:rPr>
              <a:t>, </a:t>
            </a:r>
            <a:r>
              <a:rPr lang="ru-RU" sz="2000" dirty="0" err="1">
                <a:solidFill>
                  <a:schemeClr val="accent1">
                    <a:lumMod val="50000"/>
                  </a:schemeClr>
                </a:solidFill>
              </a:rPr>
              <a:t>mədə</a:t>
            </a:r>
            <a:r>
              <a:rPr lang="ru-RU" sz="2000" dirty="0">
                <a:solidFill>
                  <a:schemeClr val="accent1">
                    <a:lumMod val="50000"/>
                  </a:schemeClr>
                </a:solidFill>
              </a:rPr>
              <a:t> </a:t>
            </a:r>
            <a:r>
              <a:rPr lang="ru-RU" sz="2000" dirty="0" err="1">
                <a:solidFill>
                  <a:schemeClr val="accent1">
                    <a:lumMod val="50000"/>
                  </a:schemeClr>
                </a:solidFill>
              </a:rPr>
              <a:t>mukoza</a:t>
            </a:r>
            <a:r>
              <a:rPr lang="ru-RU" sz="2000" dirty="0">
                <a:solidFill>
                  <a:schemeClr val="accent1">
                    <a:lumMod val="50000"/>
                  </a:schemeClr>
                </a:solidFill>
              </a:rPr>
              <a:t> </a:t>
            </a:r>
            <a:r>
              <a:rPr lang="ru-RU" sz="2000" dirty="0" err="1">
                <a:solidFill>
                  <a:schemeClr val="accent1">
                    <a:lumMod val="50000"/>
                  </a:schemeClr>
                </a:solidFill>
              </a:rPr>
              <a:t>bioptatının</a:t>
            </a:r>
            <a:r>
              <a:rPr lang="ru-RU" sz="2000" dirty="0">
                <a:solidFill>
                  <a:schemeClr val="accent1">
                    <a:lumMod val="50000"/>
                  </a:schemeClr>
                </a:solidFill>
              </a:rPr>
              <a:t> </a:t>
            </a:r>
            <a:r>
              <a:rPr lang="ru-RU" sz="2000" dirty="0" err="1">
                <a:solidFill>
                  <a:schemeClr val="accent1">
                    <a:lumMod val="50000"/>
                  </a:schemeClr>
                </a:solidFill>
              </a:rPr>
              <a:t>histoloji</a:t>
            </a:r>
            <a:r>
              <a:rPr lang="ru-RU" sz="2000" dirty="0">
                <a:solidFill>
                  <a:schemeClr val="accent1">
                    <a:lumMod val="50000"/>
                  </a:schemeClr>
                </a:solidFill>
              </a:rPr>
              <a:t> </a:t>
            </a:r>
            <a:r>
              <a:rPr lang="ru-RU" sz="2000" dirty="0" err="1">
                <a:solidFill>
                  <a:schemeClr val="accent1">
                    <a:lumMod val="50000"/>
                  </a:schemeClr>
                </a:solidFill>
              </a:rPr>
              <a:t>müayinəsi</a:t>
            </a:r>
            <a:r>
              <a:rPr lang="az-Latn-AZ" sz="2000" dirty="0">
                <a:solidFill>
                  <a:schemeClr val="accent1">
                    <a:lumMod val="50000"/>
                  </a:schemeClr>
                </a:solidFill>
              </a:rPr>
              <a:t>, </a:t>
            </a:r>
            <a:r>
              <a:rPr lang="en-US" sz="2000" dirty="0" err="1">
                <a:solidFill>
                  <a:schemeClr val="accent1">
                    <a:lumMod val="50000"/>
                  </a:schemeClr>
                </a:solidFill>
              </a:rPr>
              <a:t>mədəmukozal</a:t>
            </a:r>
            <a:r>
              <a:rPr lang="en-US" sz="2000" dirty="0">
                <a:solidFill>
                  <a:schemeClr val="accent1">
                    <a:lumMod val="50000"/>
                  </a:schemeClr>
                </a:solidFill>
              </a:rPr>
              <a:t> </a:t>
            </a:r>
            <a:r>
              <a:rPr lang="en-US" sz="2000" dirty="0" err="1">
                <a:solidFill>
                  <a:schemeClr val="accent1">
                    <a:lumMod val="50000"/>
                  </a:schemeClr>
                </a:solidFill>
              </a:rPr>
              <a:t>bioptatında</a:t>
            </a:r>
            <a:r>
              <a:rPr lang="en-US" sz="2000" dirty="0">
                <a:solidFill>
                  <a:schemeClr val="accent1">
                    <a:lumMod val="50000"/>
                  </a:schemeClr>
                </a:solidFill>
              </a:rPr>
              <a:t> </a:t>
            </a:r>
            <a:r>
              <a:rPr lang="en-US" sz="2000" dirty="0" err="1">
                <a:solidFill>
                  <a:schemeClr val="accent1">
                    <a:lumMod val="50000"/>
                  </a:schemeClr>
                </a:solidFill>
              </a:rPr>
              <a:t>təcili</a:t>
            </a:r>
            <a:r>
              <a:rPr lang="en-US" sz="2000" dirty="0">
                <a:solidFill>
                  <a:schemeClr val="accent1">
                    <a:lumMod val="50000"/>
                  </a:schemeClr>
                </a:solidFill>
              </a:rPr>
              <a:t> </a:t>
            </a:r>
            <a:r>
              <a:rPr lang="en-US" sz="2000" dirty="0" err="1">
                <a:solidFill>
                  <a:schemeClr val="accent1">
                    <a:lumMod val="50000"/>
                  </a:schemeClr>
                </a:solidFill>
              </a:rPr>
              <a:t>ureaza</a:t>
            </a:r>
            <a:r>
              <a:rPr lang="en-US" sz="2000" dirty="0">
                <a:solidFill>
                  <a:schemeClr val="accent1">
                    <a:lumMod val="50000"/>
                  </a:schemeClr>
                </a:solidFill>
              </a:rPr>
              <a:t> </a:t>
            </a:r>
            <a:r>
              <a:rPr lang="en-US" sz="2000" dirty="0" err="1">
                <a:solidFill>
                  <a:schemeClr val="accent1">
                    <a:lumMod val="50000"/>
                  </a:schemeClr>
                </a:solidFill>
              </a:rPr>
              <a:t>testi</a:t>
            </a:r>
            <a:r>
              <a:rPr lang="en-US" sz="2000" dirty="0">
                <a:solidFill>
                  <a:schemeClr val="accent1">
                    <a:lumMod val="50000"/>
                  </a:schemeClr>
                </a:solidFill>
              </a:rPr>
              <a:t> – CLO </a:t>
            </a:r>
            <a:r>
              <a:rPr lang="en-US" sz="2000" dirty="0" err="1">
                <a:solidFill>
                  <a:schemeClr val="accent1">
                    <a:lumMod val="50000"/>
                  </a:schemeClr>
                </a:solidFill>
              </a:rPr>
              <a:t>testi</a:t>
            </a:r>
            <a:r>
              <a:rPr lang="en-US" sz="2000" dirty="0">
                <a:solidFill>
                  <a:schemeClr val="accent1">
                    <a:lumMod val="50000"/>
                  </a:schemeClr>
                </a:solidFill>
              </a:rPr>
              <a:t>)</a:t>
            </a:r>
            <a:endParaRPr lang="ru-RU" sz="2000" dirty="0">
              <a:solidFill>
                <a:schemeClr val="accent1">
                  <a:lumMod val="50000"/>
                </a:schemeClr>
              </a:solidFill>
            </a:endParaRPr>
          </a:p>
          <a:p>
            <a:pPr lvl="0">
              <a:buFont typeface="Wingdings" pitchFamily="2" charset="2"/>
              <a:buChar char="ü"/>
            </a:pPr>
            <a:r>
              <a:rPr lang="en-US" sz="2000" dirty="0" err="1">
                <a:solidFill>
                  <a:schemeClr val="accent1">
                    <a:lumMod val="50000"/>
                  </a:schemeClr>
                </a:solidFill>
              </a:rPr>
              <a:t>Qastrin</a:t>
            </a:r>
            <a:r>
              <a:rPr lang="az-Latn-AZ" sz="2000" dirty="0">
                <a:solidFill>
                  <a:schemeClr val="accent1">
                    <a:lumMod val="50000"/>
                  </a:schemeClr>
                </a:solidFill>
              </a:rPr>
              <a:t> </a:t>
            </a:r>
            <a:r>
              <a:rPr lang="en-US" sz="2000" dirty="0" err="1">
                <a:solidFill>
                  <a:schemeClr val="accent1">
                    <a:lumMod val="50000"/>
                  </a:schemeClr>
                </a:solidFill>
              </a:rPr>
              <a:t>səviyyəsinin</a:t>
            </a:r>
            <a:r>
              <a:rPr lang="az-Latn-AZ" sz="2000" dirty="0">
                <a:solidFill>
                  <a:schemeClr val="accent1">
                    <a:lumMod val="50000"/>
                  </a:schemeClr>
                </a:solidFill>
              </a:rPr>
              <a:t> </a:t>
            </a:r>
            <a:r>
              <a:rPr lang="en-US" sz="2000" dirty="0" err="1">
                <a:solidFill>
                  <a:schemeClr val="accent1">
                    <a:lumMod val="50000"/>
                  </a:schemeClr>
                </a:solidFill>
              </a:rPr>
              <a:t>təyini</a:t>
            </a:r>
            <a:r>
              <a:rPr lang="en-US" sz="2000" dirty="0">
                <a:solidFill>
                  <a:schemeClr val="accent1">
                    <a:lumMod val="50000"/>
                  </a:schemeClr>
                </a:solidFill>
              </a:rPr>
              <a:t> (Zollinger-Ellison sindromu)</a:t>
            </a:r>
            <a:endParaRPr lang="ru-RU" sz="2000" dirty="0">
              <a:solidFill>
                <a:schemeClr val="accent1">
                  <a:lumMod val="50000"/>
                </a:schemeClr>
              </a:solidFill>
            </a:endParaRPr>
          </a:p>
          <a:p>
            <a:pPr lvl="0">
              <a:buFont typeface="Wingdings" pitchFamily="2" charset="2"/>
              <a:buChar char="ü"/>
            </a:pPr>
            <a:r>
              <a:rPr lang="en-US" sz="2000" dirty="0" err="1">
                <a:solidFill>
                  <a:schemeClr val="accent1">
                    <a:lumMod val="50000"/>
                  </a:schemeClr>
                </a:solidFill>
              </a:rPr>
              <a:t>Xoralardan</a:t>
            </a:r>
            <a:r>
              <a:rPr lang="az-Latn-AZ" sz="2000" dirty="0">
                <a:solidFill>
                  <a:schemeClr val="accent1">
                    <a:lumMod val="50000"/>
                  </a:schemeClr>
                </a:solidFill>
              </a:rPr>
              <a:t> </a:t>
            </a:r>
            <a:r>
              <a:rPr lang="en-US" sz="2000" dirty="0" err="1">
                <a:solidFill>
                  <a:schemeClr val="accent1">
                    <a:lumMod val="50000"/>
                  </a:schemeClr>
                </a:solidFill>
              </a:rPr>
              <a:t>endoskopik</a:t>
            </a:r>
            <a:r>
              <a:rPr lang="az-Latn-AZ" sz="2000" dirty="0">
                <a:solidFill>
                  <a:schemeClr val="accent1">
                    <a:lumMod val="50000"/>
                  </a:schemeClr>
                </a:solidFill>
              </a:rPr>
              <a:t> </a:t>
            </a:r>
            <a:r>
              <a:rPr lang="en-US" sz="2000" dirty="0" err="1">
                <a:solidFill>
                  <a:schemeClr val="accent1">
                    <a:lumMod val="50000"/>
                  </a:schemeClr>
                </a:solidFill>
              </a:rPr>
              <a:t>biopsiya</a:t>
            </a:r>
            <a:endParaRPr lang="ru-RU" sz="2000" dirty="0">
              <a:solidFill>
                <a:schemeClr val="accent1">
                  <a:lumMod val="50000"/>
                </a:schemeClr>
              </a:solidFill>
            </a:endParaRPr>
          </a:p>
        </p:txBody>
      </p:sp>
      <p:pic>
        <p:nvPicPr>
          <p:cNvPr id="9" name="Picture 8">
            <a:extLst>
              <a:ext uri="{FF2B5EF4-FFF2-40B4-BE49-F238E27FC236}">
                <a16:creationId xmlns:a16="http://schemas.microsoft.com/office/drawing/2014/main" id="{4730E38D-F511-8D44-8E0F-4E0C9A8970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77998" y="1052736"/>
            <a:ext cx="3078342" cy="1944216"/>
          </a:xfrm>
          <a:prstGeom prst="rect">
            <a:avLst/>
          </a:prstGeom>
        </p:spPr>
      </p:pic>
      <p:pic>
        <p:nvPicPr>
          <p:cNvPr id="11" name="Picture 10">
            <a:extLst>
              <a:ext uri="{FF2B5EF4-FFF2-40B4-BE49-F238E27FC236}">
                <a16:creationId xmlns:a16="http://schemas.microsoft.com/office/drawing/2014/main" id="{295A47E8-1BBC-E84B-94A8-E0F0CD659B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77998" y="4032084"/>
            <a:ext cx="3078342" cy="1949174"/>
          </a:xfrm>
          <a:prstGeom prst="rect">
            <a:avLst/>
          </a:prstGeom>
        </p:spPr>
      </p:pic>
      <p:pic>
        <p:nvPicPr>
          <p:cNvPr id="13" name="Picture 12">
            <a:extLst>
              <a:ext uri="{FF2B5EF4-FFF2-40B4-BE49-F238E27FC236}">
                <a16:creationId xmlns:a16="http://schemas.microsoft.com/office/drawing/2014/main" id="{3C37B3DD-5CF3-214E-8540-F96FB01FAAC2}"/>
              </a:ext>
            </a:extLst>
          </p:cNvPr>
          <p:cNvPicPr>
            <a:picLocks noChangeAspect="1"/>
          </p:cNvPicPr>
          <p:nvPr/>
        </p:nvPicPr>
        <p:blipFill rotWithShape="1">
          <a:blip r:embed="rId4">
            <a:extLst>
              <a:ext uri="{28A0092B-C50C-407E-A947-70E740481C1C}">
                <a14:useLocalDpi xmlns:a14="http://schemas.microsoft.com/office/drawing/2010/main" val="0"/>
              </a:ext>
            </a:extLst>
          </a:blip>
          <a:srcRect b="7134"/>
          <a:stretch/>
        </p:blipFill>
        <p:spPr>
          <a:xfrm>
            <a:off x="9480376" y="2132856"/>
            <a:ext cx="2508353" cy="225951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ooter Placeholder 8">
            <a:extLst>
              <a:ext uri="{FF2B5EF4-FFF2-40B4-BE49-F238E27FC236}">
                <a16:creationId xmlns:a16="http://schemas.microsoft.com/office/drawing/2014/main" id="{659A25AA-1DA7-4A57-8D68-A91B9BA91575}"/>
              </a:ext>
            </a:extLst>
          </p:cNvPr>
          <p:cNvSpPr>
            <a:spLocks noGrp="1"/>
          </p:cNvSpPr>
          <p:nvPr>
            <p:ph type="ftr" sz="quarter" idx="11"/>
          </p:nvPr>
        </p:nvSpPr>
        <p:spPr>
          <a:xfrm>
            <a:off x="10272464" y="5957224"/>
            <a:ext cx="1697360" cy="291230"/>
          </a:xfrm>
        </p:spPr>
        <p:txBody>
          <a:bodyPr/>
          <a:lstStyle/>
          <a:p>
            <a:r>
              <a:rPr lang="en-US" sz="1200" i="1" dirty="0" err="1"/>
              <a:t>Prof.Dr</a:t>
            </a:r>
            <a:r>
              <a:rPr lang="en-US" sz="1200" i="1" dirty="0"/>
              <a:t>. </a:t>
            </a:r>
            <a:r>
              <a:rPr lang="en-US" sz="1200" i="1" dirty="0" err="1"/>
              <a:t>NYBay</a:t>
            </a:r>
            <a:endParaRPr lang="en-US" sz="1200" i="1" dirty="0"/>
          </a:p>
        </p:txBody>
      </p:sp>
      <p:sp>
        <p:nvSpPr>
          <p:cNvPr id="74" name="Rectangle 2">
            <a:extLst>
              <a:ext uri="{FF2B5EF4-FFF2-40B4-BE49-F238E27FC236}">
                <a16:creationId xmlns:a16="http://schemas.microsoft.com/office/drawing/2014/main" id="{35F8A66B-5F76-4D63-BE65-229649DF6A82}"/>
              </a:ext>
            </a:extLst>
          </p:cNvPr>
          <p:cNvSpPr>
            <a:spLocks noGrp="1" noChangeArrowheads="1"/>
          </p:cNvSpPr>
          <p:nvPr>
            <p:ph type="title" idx="4294967295"/>
          </p:nvPr>
        </p:nvSpPr>
        <p:spPr>
          <a:xfrm>
            <a:off x="3503712" y="73940"/>
            <a:ext cx="5862638" cy="461666"/>
          </a:xfrm>
        </p:spPr>
        <p:txBody>
          <a:bodyPr>
            <a:normAutofit fontScale="90000"/>
          </a:bodyPr>
          <a:lstStyle/>
          <a:p>
            <a:r>
              <a:rPr lang="az-Latn-AZ" altLang="en-US" sz="3600" dirty="0"/>
              <a:t>Müalicəsi</a:t>
            </a:r>
          </a:p>
        </p:txBody>
      </p:sp>
      <p:sp>
        <p:nvSpPr>
          <p:cNvPr id="5" name="TextBox 4">
            <a:extLst>
              <a:ext uri="{FF2B5EF4-FFF2-40B4-BE49-F238E27FC236}">
                <a16:creationId xmlns:a16="http://schemas.microsoft.com/office/drawing/2014/main" id="{9CA55AB0-F482-4CAD-8A71-1E847A91351D}"/>
              </a:ext>
            </a:extLst>
          </p:cNvPr>
          <p:cNvSpPr txBox="1"/>
          <p:nvPr/>
        </p:nvSpPr>
        <p:spPr>
          <a:xfrm>
            <a:off x="5735960" y="693329"/>
            <a:ext cx="1888659" cy="461665"/>
          </a:xfrm>
          <a:prstGeom prst="rect">
            <a:avLst/>
          </a:prstGeom>
          <a:noFill/>
        </p:spPr>
        <p:txBody>
          <a:bodyPr wrap="none" rtlCol="0">
            <a:spAutoFit/>
          </a:bodyPr>
          <a:lstStyle/>
          <a:p>
            <a:pPr algn="ctr"/>
            <a:r>
              <a:rPr lang="az-Latn-AZ" sz="2400" b="1" dirty="0"/>
              <a:t>Xora xəstəliyi</a:t>
            </a:r>
            <a:endParaRPr lang="en-US" sz="2400" b="1" dirty="0"/>
          </a:p>
        </p:txBody>
      </p:sp>
      <p:sp>
        <p:nvSpPr>
          <p:cNvPr id="6" name="TextBox 5">
            <a:extLst>
              <a:ext uri="{FF2B5EF4-FFF2-40B4-BE49-F238E27FC236}">
                <a16:creationId xmlns:a16="http://schemas.microsoft.com/office/drawing/2014/main" id="{BA7C81CE-972D-4706-9181-552053A890BC}"/>
              </a:ext>
            </a:extLst>
          </p:cNvPr>
          <p:cNvSpPr txBox="1"/>
          <p:nvPr/>
        </p:nvSpPr>
        <p:spPr>
          <a:xfrm>
            <a:off x="1884933" y="1854709"/>
            <a:ext cx="1770036" cy="369332"/>
          </a:xfrm>
          <a:prstGeom prst="rect">
            <a:avLst/>
          </a:prstGeom>
          <a:noFill/>
        </p:spPr>
        <p:txBody>
          <a:bodyPr wrap="none" rtlCol="0">
            <a:spAutoFit/>
          </a:bodyPr>
          <a:lstStyle/>
          <a:p>
            <a:pPr algn="ctr"/>
            <a:r>
              <a:rPr lang="az-Latn-AZ" b="1" dirty="0"/>
              <a:t>Ağırlaşmamamış</a:t>
            </a:r>
            <a:endParaRPr lang="en-US" b="1" dirty="0"/>
          </a:p>
        </p:txBody>
      </p:sp>
      <p:sp>
        <p:nvSpPr>
          <p:cNvPr id="7" name="TextBox 6">
            <a:extLst>
              <a:ext uri="{FF2B5EF4-FFF2-40B4-BE49-F238E27FC236}">
                <a16:creationId xmlns:a16="http://schemas.microsoft.com/office/drawing/2014/main" id="{213A9EEB-D998-4986-A97E-A9AC9EC89153}"/>
              </a:ext>
            </a:extLst>
          </p:cNvPr>
          <p:cNvSpPr txBox="1"/>
          <p:nvPr/>
        </p:nvSpPr>
        <p:spPr>
          <a:xfrm>
            <a:off x="9142551" y="1854710"/>
            <a:ext cx="1714252" cy="1200329"/>
          </a:xfrm>
          <a:prstGeom prst="rect">
            <a:avLst/>
          </a:prstGeom>
          <a:noFill/>
        </p:spPr>
        <p:txBody>
          <a:bodyPr wrap="none" rtlCol="0">
            <a:spAutoFit/>
          </a:bodyPr>
          <a:lstStyle/>
          <a:p>
            <a:r>
              <a:rPr lang="az-Latn-AZ" b="1" dirty="0"/>
              <a:t>Ağırlaşmış</a:t>
            </a:r>
          </a:p>
          <a:p>
            <a:pPr lvl="1"/>
            <a:r>
              <a:rPr lang="az-Latn-AZ" b="1" dirty="0"/>
              <a:t>Qanaxma</a:t>
            </a:r>
          </a:p>
          <a:p>
            <a:pPr lvl="1"/>
            <a:r>
              <a:rPr lang="az-Latn-AZ" b="1" dirty="0"/>
              <a:t>Perforasiya</a:t>
            </a:r>
          </a:p>
          <a:p>
            <a:pPr lvl="1"/>
            <a:r>
              <a:rPr lang="az-Latn-AZ" b="1" dirty="0"/>
              <a:t>Stenoz</a:t>
            </a:r>
            <a:endParaRPr lang="en-US" b="1" dirty="0"/>
          </a:p>
        </p:txBody>
      </p:sp>
      <p:cxnSp>
        <p:nvCxnSpPr>
          <p:cNvPr id="8" name="Straight Arrow Connector 7">
            <a:extLst>
              <a:ext uri="{FF2B5EF4-FFF2-40B4-BE49-F238E27FC236}">
                <a16:creationId xmlns:a16="http://schemas.microsoft.com/office/drawing/2014/main" id="{5618BAA5-DE54-4CA7-9611-265BA73C9822}"/>
              </a:ext>
            </a:extLst>
          </p:cNvPr>
          <p:cNvCxnSpPr>
            <a:cxnSpLocks/>
            <a:stCxn id="6" idx="2"/>
            <a:endCxn id="16" idx="0"/>
          </p:cNvCxnSpPr>
          <p:nvPr/>
        </p:nvCxnSpPr>
        <p:spPr>
          <a:xfrm>
            <a:off x="2769951" y="2224041"/>
            <a:ext cx="0" cy="1516798"/>
          </a:xfrm>
          <a:prstGeom prst="straightConnector1">
            <a:avLst/>
          </a:prstGeom>
          <a:ln w="38100">
            <a:solidFill>
              <a:schemeClr val="accent1"/>
            </a:solidFill>
            <a:tailEnd type="arrow"/>
          </a:ln>
        </p:spPr>
        <p:style>
          <a:lnRef idx="2">
            <a:schemeClr val="dk1"/>
          </a:lnRef>
          <a:fillRef idx="0">
            <a:schemeClr val="dk1"/>
          </a:fillRef>
          <a:effectRef idx="1">
            <a:schemeClr val="dk1"/>
          </a:effectRef>
          <a:fontRef idx="minor">
            <a:schemeClr val="tx1"/>
          </a:fontRef>
        </p:style>
      </p:cxnSp>
      <p:sp>
        <p:nvSpPr>
          <p:cNvPr id="9" name="TextBox 8">
            <a:extLst>
              <a:ext uri="{FF2B5EF4-FFF2-40B4-BE49-F238E27FC236}">
                <a16:creationId xmlns:a16="http://schemas.microsoft.com/office/drawing/2014/main" id="{E58259F1-1BB7-47AA-BF80-B5E6B82A45BA}"/>
              </a:ext>
            </a:extLst>
          </p:cNvPr>
          <p:cNvSpPr txBox="1"/>
          <p:nvPr/>
        </p:nvSpPr>
        <p:spPr>
          <a:xfrm>
            <a:off x="8264557" y="3740838"/>
            <a:ext cx="3470243" cy="1021556"/>
          </a:xfrm>
          <a:prstGeom prst="roundRect">
            <a:avLst/>
          </a:prstGeom>
          <a:solidFill>
            <a:schemeClr val="bg2"/>
          </a:solidFill>
        </p:spPr>
        <p:style>
          <a:lnRef idx="2">
            <a:schemeClr val="dk1"/>
          </a:lnRef>
          <a:fillRef idx="1">
            <a:schemeClr val="lt1"/>
          </a:fillRef>
          <a:effectRef idx="0">
            <a:schemeClr val="dk1"/>
          </a:effectRef>
          <a:fontRef idx="minor">
            <a:schemeClr val="dk1"/>
          </a:fontRef>
        </p:style>
        <p:txBody>
          <a:bodyPr wrap="none" rtlCol="0">
            <a:spAutoFit/>
          </a:bodyPr>
          <a:lstStyle/>
          <a:p>
            <a:pPr algn="ctr"/>
            <a:r>
              <a:rPr lang="az-Latn-AZ" b="1" dirty="0"/>
              <a:t>Cərrahi və ya endoskopik müalicə</a:t>
            </a:r>
          </a:p>
          <a:p>
            <a:pPr lvl="1" algn="ctr"/>
            <a:r>
              <a:rPr lang="az-Latn-AZ" b="1" dirty="0"/>
              <a:t>+</a:t>
            </a:r>
          </a:p>
          <a:p>
            <a:pPr algn="ctr"/>
            <a:r>
              <a:rPr lang="az-Latn-AZ" b="1" dirty="0"/>
              <a:t>Səbəbi aradan qaldırma</a:t>
            </a:r>
            <a:endParaRPr lang="en-US" b="1" dirty="0"/>
          </a:p>
        </p:txBody>
      </p:sp>
      <p:cxnSp>
        <p:nvCxnSpPr>
          <p:cNvPr id="10" name="Straight Arrow Connector 9">
            <a:extLst>
              <a:ext uri="{FF2B5EF4-FFF2-40B4-BE49-F238E27FC236}">
                <a16:creationId xmlns:a16="http://schemas.microsoft.com/office/drawing/2014/main" id="{CFE0AA59-1745-4975-AF13-6B0957F909EA}"/>
              </a:ext>
            </a:extLst>
          </p:cNvPr>
          <p:cNvCxnSpPr>
            <a:stCxn id="5" idx="2"/>
            <a:endCxn id="6" idx="0"/>
          </p:cNvCxnSpPr>
          <p:nvPr/>
        </p:nvCxnSpPr>
        <p:spPr>
          <a:xfrm flipH="1">
            <a:off x="2769951" y="1154994"/>
            <a:ext cx="3910339" cy="699715"/>
          </a:xfrm>
          <a:prstGeom prst="straightConnector1">
            <a:avLst/>
          </a:prstGeom>
          <a:ln w="38100">
            <a:solidFill>
              <a:schemeClr val="accent1"/>
            </a:solidFill>
            <a:tailEnd type="arrow"/>
          </a:ln>
        </p:spPr>
        <p:style>
          <a:lnRef idx="2">
            <a:schemeClr val="dk1"/>
          </a:lnRef>
          <a:fillRef idx="0">
            <a:schemeClr val="dk1"/>
          </a:fillRef>
          <a:effectRef idx="1">
            <a:schemeClr val="dk1"/>
          </a:effectRef>
          <a:fontRef idx="minor">
            <a:schemeClr val="tx1"/>
          </a:fontRef>
        </p:style>
      </p:cxnSp>
      <p:cxnSp>
        <p:nvCxnSpPr>
          <p:cNvPr id="11" name="Straight Arrow Connector 10">
            <a:extLst>
              <a:ext uri="{FF2B5EF4-FFF2-40B4-BE49-F238E27FC236}">
                <a16:creationId xmlns:a16="http://schemas.microsoft.com/office/drawing/2014/main" id="{BEC0A344-F6A0-479E-9391-F54C63E6EE7A}"/>
              </a:ext>
            </a:extLst>
          </p:cNvPr>
          <p:cNvCxnSpPr>
            <a:stCxn id="5" idx="2"/>
            <a:endCxn id="7" idx="0"/>
          </p:cNvCxnSpPr>
          <p:nvPr/>
        </p:nvCxnSpPr>
        <p:spPr>
          <a:xfrm>
            <a:off x="6680290" y="1154994"/>
            <a:ext cx="3319387" cy="699716"/>
          </a:xfrm>
          <a:prstGeom prst="straightConnector1">
            <a:avLst/>
          </a:prstGeom>
          <a:ln w="38100">
            <a:solidFill>
              <a:schemeClr val="accent1"/>
            </a:solidFill>
            <a:tailEnd type="arrow"/>
          </a:ln>
        </p:spPr>
        <p:style>
          <a:lnRef idx="2">
            <a:schemeClr val="dk1"/>
          </a:lnRef>
          <a:fillRef idx="0">
            <a:schemeClr val="dk1"/>
          </a:fillRef>
          <a:effectRef idx="1">
            <a:schemeClr val="dk1"/>
          </a:effectRef>
          <a:fontRef idx="minor">
            <a:schemeClr val="tx1"/>
          </a:fontRef>
        </p:style>
      </p:cxnSp>
      <p:cxnSp>
        <p:nvCxnSpPr>
          <p:cNvPr id="12" name="Straight Arrow Connector 11">
            <a:extLst>
              <a:ext uri="{FF2B5EF4-FFF2-40B4-BE49-F238E27FC236}">
                <a16:creationId xmlns:a16="http://schemas.microsoft.com/office/drawing/2014/main" id="{63126ECF-551E-4D1B-9322-1BB9370ED335}"/>
              </a:ext>
            </a:extLst>
          </p:cNvPr>
          <p:cNvCxnSpPr>
            <a:stCxn id="7" idx="2"/>
            <a:endCxn id="9" idx="0"/>
          </p:cNvCxnSpPr>
          <p:nvPr/>
        </p:nvCxnSpPr>
        <p:spPr>
          <a:xfrm>
            <a:off x="9999677" y="3055039"/>
            <a:ext cx="2" cy="685799"/>
          </a:xfrm>
          <a:prstGeom prst="straightConnector1">
            <a:avLst/>
          </a:prstGeom>
          <a:ln w="38100">
            <a:solidFill>
              <a:schemeClr val="accent1"/>
            </a:solidFill>
            <a:tailEnd type="arrow"/>
          </a:ln>
        </p:spPr>
        <p:style>
          <a:lnRef idx="2">
            <a:schemeClr val="dk1"/>
          </a:lnRef>
          <a:fillRef idx="0">
            <a:schemeClr val="dk1"/>
          </a:fillRef>
          <a:effectRef idx="1">
            <a:schemeClr val="dk1"/>
          </a:effectRef>
          <a:fontRef idx="minor">
            <a:schemeClr val="tx1"/>
          </a:fontRef>
        </p:style>
      </p:cxnSp>
      <p:cxnSp>
        <p:nvCxnSpPr>
          <p:cNvPr id="13" name="Elbow Connector 42">
            <a:extLst>
              <a:ext uri="{FF2B5EF4-FFF2-40B4-BE49-F238E27FC236}">
                <a16:creationId xmlns:a16="http://schemas.microsoft.com/office/drawing/2014/main" id="{C247CEFB-C660-4920-98A1-378AB14C501C}"/>
              </a:ext>
            </a:extLst>
          </p:cNvPr>
          <p:cNvCxnSpPr>
            <a:stCxn id="14" idx="3"/>
            <a:endCxn id="9" idx="2"/>
          </p:cNvCxnSpPr>
          <p:nvPr/>
        </p:nvCxnSpPr>
        <p:spPr>
          <a:xfrm flipV="1">
            <a:off x="4512127" y="4762394"/>
            <a:ext cx="5487552" cy="1453740"/>
          </a:xfrm>
          <a:prstGeom prst="bentConnector2">
            <a:avLst/>
          </a:prstGeom>
          <a:ln w="38100">
            <a:solidFill>
              <a:schemeClr val="accent1"/>
            </a:solidFill>
            <a:tailEnd type="arrow"/>
          </a:ln>
        </p:spPr>
        <p:style>
          <a:lnRef idx="2">
            <a:schemeClr val="dk1"/>
          </a:lnRef>
          <a:fillRef idx="0">
            <a:schemeClr val="dk1"/>
          </a:fillRef>
          <a:effectRef idx="1">
            <a:schemeClr val="dk1"/>
          </a:effectRef>
          <a:fontRef idx="minor">
            <a:schemeClr val="tx1"/>
          </a:fontRef>
        </p:style>
      </p:cxnSp>
      <p:sp>
        <p:nvSpPr>
          <p:cNvPr id="14" name="TextBox 13">
            <a:extLst>
              <a:ext uri="{FF2B5EF4-FFF2-40B4-BE49-F238E27FC236}">
                <a16:creationId xmlns:a16="http://schemas.microsoft.com/office/drawing/2014/main" id="{21A15676-A03E-409A-9144-84E3ED8AFBB2}"/>
              </a:ext>
            </a:extLst>
          </p:cNvPr>
          <p:cNvSpPr txBox="1"/>
          <p:nvPr/>
        </p:nvSpPr>
        <p:spPr>
          <a:xfrm>
            <a:off x="1027775" y="6031468"/>
            <a:ext cx="3484352" cy="369332"/>
          </a:xfrm>
          <a:prstGeom prst="rect">
            <a:avLst/>
          </a:prstGeom>
          <a:noFill/>
        </p:spPr>
        <p:txBody>
          <a:bodyPr wrap="none" rtlCol="0">
            <a:spAutoFit/>
          </a:bodyPr>
          <a:lstStyle/>
          <a:p>
            <a:r>
              <a:rPr lang="az-Latn-AZ" b="1" dirty="0"/>
              <a:t>6-12 ay müddətində xora sağalmır</a:t>
            </a:r>
            <a:endParaRPr lang="en-US" b="1" dirty="0"/>
          </a:p>
        </p:txBody>
      </p:sp>
      <p:sp>
        <p:nvSpPr>
          <p:cNvPr id="16" name="TextBox 15">
            <a:extLst>
              <a:ext uri="{FF2B5EF4-FFF2-40B4-BE49-F238E27FC236}">
                <a16:creationId xmlns:a16="http://schemas.microsoft.com/office/drawing/2014/main" id="{391E9B7E-68ED-4234-9530-A1FE86687BFB}"/>
              </a:ext>
            </a:extLst>
          </p:cNvPr>
          <p:cNvSpPr txBox="1"/>
          <p:nvPr/>
        </p:nvSpPr>
        <p:spPr>
          <a:xfrm>
            <a:off x="914400" y="3740839"/>
            <a:ext cx="3711102" cy="1200329"/>
          </a:xfrm>
          <a:prstGeom prst="rect">
            <a:avLst/>
          </a:prstGeom>
          <a:noFill/>
        </p:spPr>
        <p:txBody>
          <a:bodyPr wrap="square" rtlCol="0">
            <a:spAutoFit/>
          </a:bodyPr>
          <a:lstStyle/>
          <a:p>
            <a:pPr marL="285750" indent="-285750">
              <a:buFont typeface="Arial" panose="020B0604020202020204" pitchFamily="34" charset="0"/>
              <a:buChar char="•"/>
            </a:pPr>
            <a:r>
              <a:rPr lang="az-Latn-AZ" b="1" dirty="0"/>
              <a:t>HKB və ya H2B ± antasidlər</a:t>
            </a:r>
          </a:p>
          <a:p>
            <a:pPr marL="285750" indent="-285750">
              <a:buFont typeface="Arial" panose="020B0604020202020204" pitchFamily="34" charset="0"/>
              <a:buChar char="•"/>
            </a:pPr>
            <a:r>
              <a:rPr lang="az-Latn-AZ" b="1" dirty="0"/>
              <a:t>Anti-H.pilory (pozitivdirsə)</a:t>
            </a:r>
          </a:p>
          <a:p>
            <a:pPr marL="285750" indent="-285750">
              <a:buFont typeface="Arial" panose="020B0604020202020204" pitchFamily="34" charset="0"/>
              <a:buChar char="•"/>
            </a:pPr>
            <a:r>
              <a:rPr lang="az-Latn-AZ" b="1" dirty="0"/>
              <a:t>Digər səbəbləri ardan qaldırma</a:t>
            </a:r>
          </a:p>
          <a:p>
            <a:pPr marL="285750" indent="-285750">
              <a:buFont typeface="Arial" panose="020B0604020202020204" pitchFamily="34" charset="0"/>
              <a:buChar char="•"/>
            </a:pPr>
            <a:r>
              <a:rPr lang="az-Latn-AZ" b="1" dirty="0"/>
              <a:t>Diet və həyat tərzi</a:t>
            </a:r>
          </a:p>
        </p:txBody>
      </p:sp>
      <p:cxnSp>
        <p:nvCxnSpPr>
          <p:cNvPr id="17" name="Straight Arrow Connector 16">
            <a:extLst>
              <a:ext uri="{FF2B5EF4-FFF2-40B4-BE49-F238E27FC236}">
                <a16:creationId xmlns:a16="http://schemas.microsoft.com/office/drawing/2014/main" id="{D0D64A8F-E4C2-4B7D-A577-A8F12E087E56}"/>
              </a:ext>
            </a:extLst>
          </p:cNvPr>
          <p:cNvCxnSpPr>
            <a:cxnSpLocks/>
            <a:stCxn id="16" idx="2"/>
            <a:endCxn id="14" idx="0"/>
          </p:cNvCxnSpPr>
          <p:nvPr/>
        </p:nvCxnSpPr>
        <p:spPr>
          <a:xfrm>
            <a:off x="2769951" y="4941168"/>
            <a:ext cx="0" cy="1090300"/>
          </a:xfrm>
          <a:prstGeom prst="straightConnector1">
            <a:avLst/>
          </a:prstGeom>
          <a:ln w="38100">
            <a:solidFill>
              <a:schemeClr val="accent1"/>
            </a:solidFill>
            <a:tailEnd type="arrow"/>
          </a:ln>
        </p:spPr>
        <p:style>
          <a:lnRef idx="2">
            <a:schemeClr val="dk1"/>
          </a:lnRef>
          <a:fillRef idx="0">
            <a:schemeClr val="dk1"/>
          </a:fillRef>
          <a:effectRef idx="1">
            <a:schemeClr val="dk1"/>
          </a:effectRef>
          <a:fontRef idx="minor">
            <a:schemeClr val="tx1"/>
          </a:fontRef>
        </p:style>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88374" y="-144923"/>
            <a:ext cx="5862851" cy="835878"/>
          </a:xfrm>
        </p:spPr>
        <p:txBody>
          <a:bodyPr>
            <a:normAutofit/>
          </a:bodyPr>
          <a:lstStyle/>
          <a:p>
            <a:r>
              <a:rPr lang="az-Latn-AZ" sz="3600" dirty="0"/>
              <a:t>Qanaxma</a:t>
            </a:r>
            <a:endParaRPr lang="ru-RU" sz="3600" dirty="0"/>
          </a:p>
        </p:txBody>
      </p:sp>
      <p:sp>
        <p:nvSpPr>
          <p:cNvPr id="7" name="Content Placeholder 6">
            <a:extLst>
              <a:ext uri="{FF2B5EF4-FFF2-40B4-BE49-F238E27FC236}">
                <a16:creationId xmlns:a16="http://schemas.microsoft.com/office/drawing/2014/main" id="{FC2C4B1F-092E-5A4D-8E28-B21208216106}"/>
              </a:ext>
            </a:extLst>
          </p:cNvPr>
          <p:cNvSpPr>
            <a:spLocks noGrp="1"/>
          </p:cNvSpPr>
          <p:nvPr>
            <p:ph sz="half" idx="1"/>
          </p:nvPr>
        </p:nvSpPr>
        <p:spPr/>
        <p:txBody>
          <a:bodyPr/>
          <a:lstStyle/>
          <a:p>
            <a:pPr marL="0" indent="0">
              <a:buNone/>
            </a:pPr>
            <a:r>
              <a:rPr lang="az-Latn-AZ" sz="3200" b="1" i="1" u="sng" dirty="0">
                <a:solidFill>
                  <a:schemeClr val="accent1">
                    <a:lumMod val="50000"/>
                  </a:schemeClr>
                </a:solidFill>
              </a:rPr>
              <a:t>Tərifi</a:t>
            </a:r>
            <a:endParaRPr lang="ru-RU" sz="3200" b="1" i="1" u="sng" dirty="0">
              <a:solidFill>
                <a:schemeClr val="accent1">
                  <a:lumMod val="50000"/>
                </a:schemeClr>
              </a:solidFill>
            </a:endParaRPr>
          </a:p>
          <a:p>
            <a:pPr>
              <a:buFont typeface="Wingdings" pitchFamily="2" charset="2"/>
              <a:buChar char="ü"/>
            </a:pPr>
            <a:r>
              <a:rPr lang="az-Latn-AZ" sz="2400" dirty="0"/>
              <a:t>Mədə və ya 12bb xoralarının divarında damar eroziyası nəticəsində baş verən qanaxmadır, gizli qan pozitivliyinə, anemiya, hətta ağır hemorragik şok törədə bilər. </a:t>
            </a:r>
            <a:endParaRPr lang="ru-RU" sz="2400" dirty="0"/>
          </a:p>
        </p:txBody>
      </p:sp>
      <p:pic>
        <p:nvPicPr>
          <p:cNvPr id="14" name="Content Placeholder 13">
            <a:extLst>
              <a:ext uri="{FF2B5EF4-FFF2-40B4-BE49-F238E27FC236}">
                <a16:creationId xmlns:a16="http://schemas.microsoft.com/office/drawing/2014/main" id="{6EB7B03B-240D-634F-BE7E-DA9C077B3D5C}"/>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456040" y="1412776"/>
            <a:ext cx="4572000" cy="4351337"/>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99656" y="-52757"/>
            <a:ext cx="5862851" cy="835878"/>
          </a:xfrm>
        </p:spPr>
        <p:txBody>
          <a:bodyPr>
            <a:normAutofit/>
          </a:bodyPr>
          <a:lstStyle/>
          <a:p>
            <a:r>
              <a:rPr lang="az-Latn-AZ" sz="3600" dirty="0"/>
              <a:t>Risk faktorları</a:t>
            </a:r>
            <a:endParaRPr lang="ru-RU" sz="3600" dirty="0"/>
          </a:p>
        </p:txBody>
      </p:sp>
      <p:sp>
        <p:nvSpPr>
          <p:cNvPr id="4" name="Content Placeholder 3">
            <a:extLst>
              <a:ext uri="{FF2B5EF4-FFF2-40B4-BE49-F238E27FC236}">
                <a16:creationId xmlns:a16="http://schemas.microsoft.com/office/drawing/2014/main" id="{107D4092-623B-054F-9132-F33B4B630309}"/>
              </a:ext>
            </a:extLst>
          </p:cNvPr>
          <p:cNvSpPr>
            <a:spLocks noGrp="1"/>
          </p:cNvSpPr>
          <p:nvPr>
            <p:ph sz="half" idx="1"/>
          </p:nvPr>
        </p:nvSpPr>
        <p:spPr>
          <a:xfrm>
            <a:off x="806388" y="1566281"/>
            <a:ext cx="5181600" cy="3590912"/>
          </a:xfrm>
        </p:spPr>
        <p:txBody>
          <a:bodyPr/>
          <a:lstStyle/>
          <a:p>
            <a:pPr marL="0" lvl="0" indent="0" defTabSz="914400" eaLnBrk="0" fontAlgn="base" hangingPunct="0">
              <a:lnSpc>
                <a:spcPct val="100000"/>
              </a:lnSpc>
              <a:spcBef>
                <a:spcPct val="0"/>
              </a:spcBef>
              <a:spcAft>
                <a:spcPct val="0"/>
              </a:spcAft>
              <a:buNone/>
            </a:pPr>
            <a:r>
              <a:rPr lang="az-Latn-AZ" sz="2000" b="1" u="sng" dirty="0">
                <a:solidFill>
                  <a:schemeClr val="accent1">
                    <a:lumMod val="50000"/>
                  </a:schemeClr>
                </a:solidFill>
              </a:rPr>
              <a:t>Risk faktorları:</a:t>
            </a:r>
          </a:p>
          <a:p>
            <a:pPr marL="0" lvl="0" indent="0" defTabSz="914400" eaLnBrk="0" fontAlgn="base" hangingPunct="0">
              <a:lnSpc>
                <a:spcPct val="100000"/>
              </a:lnSpc>
              <a:spcBef>
                <a:spcPct val="0"/>
              </a:spcBef>
              <a:spcAft>
                <a:spcPct val="0"/>
              </a:spcAft>
              <a:buNone/>
            </a:pPr>
            <a:endParaRPr lang="ru-RU" sz="2000" b="1" u="sng" dirty="0">
              <a:solidFill>
                <a:schemeClr val="accent1">
                  <a:lumMod val="50000"/>
                </a:schemeClr>
              </a:solidFill>
            </a:endParaRPr>
          </a:p>
          <a:p>
            <a:pPr marL="342900" lvl="0" indent="-342900" defTabSz="914400" eaLnBrk="0" fontAlgn="base" hangingPunct="0">
              <a:lnSpc>
                <a:spcPct val="100000"/>
              </a:lnSpc>
              <a:spcBef>
                <a:spcPct val="0"/>
              </a:spcBef>
              <a:spcAft>
                <a:spcPct val="0"/>
              </a:spcAft>
              <a:buFont typeface="Wingdings" pitchFamily="2" charset="2"/>
              <a:buChar char="ü"/>
            </a:pPr>
            <a:r>
              <a:rPr lang="az-Latn-AZ" sz="2400" dirty="0"/>
              <a:t>kalloz xoralar</a:t>
            </a:r>
            <a:endParaRPr lang="ru-RU" sz="2400" dirty="0"/>
          </a:p>
          <a:p>
            <a:pPr marL="342900" lvl="0" indent="-342900" defTabSz="914400" eaLnBrk="0" fontAlgn="base" hangingPunct="0">
              <a:lnSpc>
                <a:spcPct val="100000"/>
              </a:lnSpc>
              <a:spcBef>
                <a:spcPct val="0"/>
              </a:spcBef>
              <a:spcAft>
                <a:spcPct val="0"/>
              </a:spcAft>
              <a:buFont typeface="Wingdings" pitchFamily="2" charset="2"/>
              <a:buChar char="ü"/>
            </a:pPr>
            <a:r>
              <a:rPr lang="az-Latn-AZ" sz="2400" dirty="0"/>
              <a:t>dərin xoralar</a:t>
            </a:r>
            <a:endParaRPr lang="ru-RU" sz="2400" dirty="0"/>
          </a:p>
          <a:p>
            <a:pPr marL="342900" lvl="0" indent="-342900" defTabSz="914400" eaLnBrk="0" fontAlgn="base" hangingPunct="0">
              <a:lnSpc>
                <a:spcPct val="100000"/>
              </a:lnSpc>
              <a:spcBef>
                <a:spcPct val="0"/>
              </a:spcBef>
              <a:spcAft>
                <a:spcPct val="0"/>
              </a:spcAft>
              <a:buFont typeface="Wingdings" pitchFamily="2" charset="2"/>
              <a:buChar char="ü"/>
            </a:pPr>
            <a:r>
              <a:rPr lang="az-Latn-AZ" sz="2400" dirty="0"/>
              <a:t>duodenumun arxa divarında yerləşən xoralar</a:t>
            </a:r>
            <a:endParaRPr lang="ru-RU" sz="2400" dirty="0"/>
          </a:p>
          <a:p>
            <a:pPr marL="342900" lvl="0" indent="-342900" defTabSz="914400" eaLnBrk="0" fontAlgn="base" hangingPunct="0">
              <a:lnSpc>
                <a:spcPct val="100000"/>
              </a:lnSpc>
              <a:spcBef>
                <a:spcPct val="0"/>
              </a:spcBef>
              <a:spcAft>
                <a:spcPct val="0"/>
              </a:spcAft>
              <a:buFont typeface="Wingdings" pitchFamily="2" charset="2"/>
              <a:buChar char="ü"/>
            </a:pPr>
            <a:r>
              <a:rPr lang="az-Latn-AZ" sz="2400" dirty="0"/>
              <a:t>mədə xoraları</a:t>
            </a:r>
            <a:endParaRPr lang="ru-RU" sz="2400" dirty="0"/>
          </a:p>
          <a:p>
            <a:pPr marL="342900" lvl="0" indent="-342900" defTabSz="914400" eaLnBrk="0" fontAlgn="base" hangingPunct="0">
              <a:lnSpc>
                <a:spcPct val="100000"/>
              </a:lnSpc>
              <a:spcBef>
                <a:spcPct val="0"/>
              </a:spcBef>
              <a:spcAft>
                <a:spcPct val="0"/>
              </a:spcAft>
              <a:buFont typeface="Wingdings" pitchFamily="2" charset="2"/>
              <a:buChar char="ü"/>
            </a:pPr>
            <a:r>
              <a:rPr lang="az-Latn-AZ" sz="2400" dirty="0"/>
              <a:t>aspirin mənşəli  xoralar </a:t>
            </a:r>
          </a:p>
        </p:txBody>
      </p:sp>
      <p:pic>
        <p:nvPicPr>
          <p:cNvPr id="11" name="Content Placeholder 10">
            <a:extLst>
              <a:ext uri="{FF2B5EF4-FFF2-40B4-BE49-F238E27FC236}">
                <a16:creationId xmlns:a16="http://schemas.microsoft.com/office/drawing/2014/main" id="{09E046CF-9337-0549-8B39-4CDAC6AD5A99}"/>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tretch/>
        </p:blipFill>
        <p:spPr>
          <a:xfrm>
            <a:off x="6600056" y="1664804"/>
            <a:ext cx="4701408" cy="3851538"/>
          </a:xfrm>
        </p:spPr>
      </p:pic>
      <p:sp>
        <p:nvSpPr>
          <p:cNvPr id="12" name="Rectangle 11">
            <a:extLst>
              <a:ext uri="{FF2B5EF4-FFF2-40B4-BE49-F238E27FC236}">
                <a16:creationId xmlns:a16="http://schemas.microsoft.com/office/drawing/2014/main" id="{D7B7C375-070C-1E4D-9D4B-7676EAE563F4}"/>
              </a:ext>
            </a:extLst>
          </p:cNvPr>
          <p:cNvSpPr/>
          <p:nvPr/>
        </p:nvSpPr>
        <p:spPr>
          <a:xfrm>
            <a:off x="9408368" y="1556792"/>
            <a:ext cx="1584176" cy="2160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98CAEE8C-A2A5-924E-8707-450A6464EA9A}"/>
              </a:ext>
            </a:extLst>
          </p:cNvPr>
          <p:cNvSpPr txBox="1"/>
          <p:nvPr/>
        </p:nvSpPr>
        <p:spPr>
          <a:xfrm>
            <a:off x="7536160" y="2420888"/>
            <a:ext cx="1224136" cy="338554"/>
          </a:xfrm>
          <a:prstGeom prst="rect">
            <a:avLst/>
          </a:prstGeom>
          <a:solidFill>
            <a:srgbClr val="F9B88B"/>
          </a:solidFill>
        </p:spPr>
        <p:txBody>
          <a:bodyPr wrap="square" rtlCol="0">
            <a:spAutoFit/>
          </a:bodyPr>
          <a:lstStyle/>
          <a:p>
            <a:pPr algn="ctr"/>
            <a:r>
              <a:rPr lang="en-US" sz="1600" dirty="0" err="1">
                <a:solidFill>
                  <a:schemeClr val="accent1">
                    <a:lumMod val="50000"/>
                  </a:schemeClr>
                </a:solidFill>
              </a:rPr>
              <a:t>Mədə</a:t>
            </a:r>
            <a:r>
              <a:rPr lang="en-US" sz="1600" dirty="0">
                <a:solidFill>
                  <a:schemeClr val="accent1">
                    <a:lumMod val="50000"/>
                  </a:schemeClr>
                </a:solidFill>
              </a:rPr>
              <a:t> </a:t>
            </a:r>
            <a:r>
              <a:rPr lang="en-US" sz="1600" dirty="0" err="1">
                <a:solidFill>
                  <a:schemeClr val="accent1">
                    <a:lumMod val="50000"/>
                  </a:schemeClr>
                </a:solidFill>
              </a:rPr>
              <a:t>xorası</a:t>
            </a:r>
            <a:endParaRPr lang="en-US" sz="1600" dirty="0">
              <a:solidFill>
                <a:schemeClr val="accent1">
                  <a:lumMod val="50000"/>
                </a:schemeClr>
              </a:solidFill>
            </a:endParaRPr>
          </a:p>
        </p:txBody>
      </p:sp>
      <p:sp>
        <p:nvSpPr>
          <p:cNvPr id="15" name="TextBox 14">
            <a:extLst>
              <a:ext uri="{FF2B5EF4-FFF2-40B4-BE49-F238E27FC236}">
                <a16:creationId xmlns:a16="http://schemas.microsoft.com/office/drawing/2014/main" id="{F477F891-36CE-5C47-9C62-F8023F845806}"/>
              </a:ext>
            </a:extLst>
          </p:cNvPr>
          <p:cNvSpPr txBox="1"/>
          <p:nvPr/>
        </p:nvSpPr>
        <p:spPr>
          <a:xfrm>
            <a:off x="7392144" y="4581128"/>
            <a:ext cx="1224136" cy="338554"/>
          </a:xfrm>
          <a:prstGeom prst="rect">
            <a:avLst/>
          </a:prstGeom>
          <a:solidFill>
            <a:srgbClr val="F9B88B"/>
          </a:solidFill>
        </p:spPr>
        <p:txBody>
          <a:bodyPr wrap="square" rtlCol="0">
            <a:spAutoFit/>
          </a:bodyPr>
          <a:lstStyle/>
          <a:p>
            <a:pPr algn="ctr"/>
            <a:r>
              <a:rPr lang="en-US" sz="1600" dirty="0" err="1">
                <a:solidFill>
                  <a:schemeClr val="accent1">
                    <a:lumMod val="50000"/>
                  </a:schemeClr>
                </a:solidFill>
              </a:rPr>
              <a:t>Qanaxma</a:t>
            </a:r>
            <a:endParaRPr lang="en-US" sz="1600" dirty="0">
              <a:solidFill>
                <a:schemeClr val="accent1">
                  <a:lumMod val="50000"/>
                </a:schemeClr>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21488" y="-64949"/>
            <a:ext cx="5862851" cy="835878"/>
          </a:xfrm>
        </p:spPr>
        <p:txBody>
          <a:bodyPr>
            <a:normAutofit/>
          </a:bodyPr>
          <a:lstStyle/>
          <a:p>
            <a:r>
              <a:rPr lang="az-Latn-AZ" sz="3600" dirty="0"/>
              <a:t>Təsnifatı</a:t>
            </a:r>
            <a:endParaRPr lang="ru-RU" sz="3600" dirty="0"/>
          </a:p>
        </p:txBody>
      </p:sp>
      <p:graphicFrame>
        <p:nvGraphicFramePr>
          <p:cNvPr id="3" name="Diagram 2">
            <a:extLst>
              <a:ext uri="{FF2B5EF4-FFF2-40B4-BE49-F238E27FC236}">
                <a16:creationId xmlns:a16="http://schemas.microsoft.com/office/drawing/2014/main" id="{CAD6441F-A2ED-314B-AFC1-499CE866DCE0}"/>
              </a:ext>
            </a:extLst>
          </p:cNvPr>
          <p:cNvGraphicFramePr/>
          <p:nvPr>
            <p:extLst>
              <p:ext uri="{D42A27DB-BD31-4B8C-83A1-F6EECF244321}">
                <p14:modId xmlns:p14="http://schemas.microsoft.com/office/powerpoint/2010/main" val="975463213"/>
              </p:ext>
            </p:extLst>
          </p:nvPr>
        </p:nvGraphicFramePr>
        <p:xfrm>
          <a:off x="1321536" y="1025502"/>
          <a:ext cx="3199904" cy="27813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Diagram 6">
            <a:extLst>
              <a:ext uri="{FF2B5EF4-FFF2-40B4-BE49-F238E27FC236}">
                <a16:creationId xmlns:a16="http://schemas.microsoft.com/office/drawing/2014/main" id="{8373D9C3-13DC-4F4E-9F90-8F55DEB25933}"/>
              </a:ext>
            </a:extLst>
          </p:cNvPr>
          <p:cNvGraphicFramePr/>
          <p:nvPr>
            <p:extLst>
              <p:ext uri="{D42A27DB-BD31-4B8C-83A1-F6EECF244321}">
                <p14:modId xmlns:p14="http://schemas.microsoft.com/office/powerpoint/2010/main" val="2523093798"/>
              </p:ext>
            </p:extLst>
          </p:nvPr>
        </p:nvGraphicFramePr>
        <p:xfrm>
          <a:off x="3550036" y="2852936"/>
          <a:ext cx="5585792" cy="444182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9" name="Diagram 8">
            <a:extLst>
              <a:ext uri="{FF2B5EF4-FFF2-40B4-BE49-F238E27FC236}">
                <a16:creationId xmlns:a16="http://schemas.microsoft.com/office/drawing/2014/main" id="{239F4078-B4A6-8143-B9E9-B4C7C79DAC8B}"/>
              </a:ext>
            </a:extLst>
          </p:cNvPr>
          <p:cNvGraphicFramePr/>
          <p:nvPr>
            <p:extLst>
              <p:ext uri="{D42A27DB-BD31-4B8C-83A1-F6EECF244321}">
                <p14:modId xmlns:p14="http://schemas.microsoft.com/office/powerpoint/2010/main" val="2165789578"/>
              </p:ext>
            </p:extLst>
          </p:nvPr>
        </p:nvGraphicFramePr>
        <p:xfrm>
          <a:off x="8184232" y="1025501"/>
          <a:ext cx="3199904" cy="2781341"/>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16912349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88374" y="-50150"/>
            <a:ext cx="5862851" cy="835878"/>
          </a:xfrm>
        </p:spPr>
        <p:txBody>
          <a:bodyPr>
            <a:normAutofit fontScale="90000"/>
          </a:bodyPr>
          <a:lstStyle/>
          <a:p>
            <a:br>
              <a:rPr lang="en-US" b="0" dirty="0"/>
            </a:br>
            <a:r>
              <a:rPr lang="en-US" dirty="0" err="1"/>
              <a:t>Şok</a:t>
            </a:r>
            <a:r>
              <a:rPr lang="en-US" dirty="0"/>
              <a:t> </a:t>
            </a:r>
            <a:r>
              <a:rPr lang="en-US" dirty="0" err="1"/>
              <a:t>indeksi</a:t>
            </a:r>
            <a:br>
              <a:rPr lang="en-US" b="0" dirty="0"/>
            </a:br>
            <a:endParaRPr lang="ru-RU" dirty="0"/>
          </a:p>
        </p:txBody>
      </p:sp>
      <p:sp>
        <p:nvSpPr>
          <p:cNvPr id="3" name="Content Placeholder 2"/>
          <p:cNvSpPr>
            <a:spLocks noGrp="1"/>
          </p:cNvSpPr>
          <p:nvPr>
            <p:ph sz="half" idx="1"/>
          </p:nvPr>
        </p:nvSpPr>
        <p:spPr>
          <a:xfrm>
            <a:off x="838200" y="1484784"/>
            <a:ext cx="5181600" cy="4692179"/>
          </a:xfrm>
        </p:spPr>
        <p:txBody>
          <a:bodyPr/>
          <a:lstStyle/>
          <a:p>
            <a:pPr lvl="0"/>
            <a:endParaRPr lang="az-Latn-AZ" sz="2400" dirty="0">
              <a:solidFill>
                <a:srgbClr val="202122"/>
              </a:solidFill>
              <a:cs typeface="Arial" charset="0"/>
            </a:endParaRPr>
          </a:p>
          <a:p>
            <a:pPr lvl="0"/>
            <a:endParaRPr lang="az-Latn-AZ" sz="2400" dirty="0">
              <a:solidFill>
                <a:srgbClr val="202122"/>
              </a:solidFill>
              <a:cs typeface="Arial" charset="0"/>
            </a:endParaRPr>
          </a:p>
          <a:p>
            <a:pPr lvl="0"/>
            <a:r>
              <a:rPr lang="ru-RU" sz="2400" dirty="0">
                <a:solidFill>
                  <a:srgbClr val="202122"/>
                </a:solidFill>
                <a:cs typeface="Arial" charset="0"/>
              </a:rPr>
              <a:t>Şokun a</a:t>
            </a:r>
            <a:r>
              <a:rPr lang="az-Latn-AZ" sz="2400" dirty="0">
                <a:solidFill>
                  <a:srgbClr val="202122"/>
                </a:solidFill>
                <a:cs typeface="Arial" charset="0"/>
              </a:rPr>
              <a:t>ğırlı</a:t>
            </a:r>
            <a:r>
              <a:rPr lang="ru-RU" sz="2400" dirty="0">
                <a:solidFill>
                  <a:srgbClr val="202122"/>
                </a:solidFill>
                <a:cs typeface="Arial" charset="0"/>
              </a:rPr>
              <a:t>q dərəcəsini təyin etmək üçün şok indeksini müəyyən etmək lazımdır. </a:t>
            </a:r>
            <a:endParaRPr lang="az-Latn-AZ" sz="2400" dirty="0">
              <a:solidFill>
                <a:srgbClr val="202122"/>
              </a:solidFill>
              <a:cs typeface="Arial" charset="0"/>
            </a:endParaRPr>
          </a:p>
          <a:p>
            <a:pPr lvl="0"/>
            <a:r>
              <a:rPr lang="ru-RU" sz="2400" dirty="0">
                <a:solidFill>
                  <a:srgbClr val="202122"/>
                </a:solidFill>
                <a:cs typeface="Arial" charset="0"/>
              </a:rPr>
              <a:t>Şok indeksi dəqiqəlik ürək vurğusunun sayının sistolik təzyiqə olan nisbətinə bərabərdir.</a:t>
            </a:r>
            <a:endParaRPr lang="ru-RU" sz="2400" dirty="0">
              <a:cs typeface="Arial" charset="0"/>
            </a:endParaRPr>
          </a:p>
          <a:p>
            <a:endParaRPr lang="en-US" dirty="0"/>
          </a:p>
        </p:txBody>
      </p:sp>
      <p:sp>
        <p:nvSpPr>
          <p:cNvPr id="1025" name="Rectangle 1"/>
          <p:cNvSpPr>
            <a:spLocks noChangeArrowheads="1"/>
          </p:cNvSpPr>
          <p:nvPr/>
        </p:nvSpPr>
        <p:spPr bwMode="auto">
          <a:xfrm>
            <a:off x="309522" y="3222593"/>
            <a:ext cx="4857784"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sz="2800" b="0" i="0" u="none" strike="noStrike" cap="none" normalizeH="0" baseline="0" dirty="0">
                <a:ln>
                  <a:noFill/>
                </a:ln>
                <a:solidFill>
                  <a:srgbClr val="202122"/>
                </a:solidFill>
                <a:effectLst/>
                <a:cs typeface="Arial" charset="0"/>
              </a:rPr>
              <a:t>  </a:t>
            </a:r>
            <a:endParaRPr kumimoji="0" lang="ru-RU" sz="2800" b="0" i="0" u="none" strike="noStrike" cap="none" normalizeH="0" baseline="0" dirty="0">
              <a:ln>
                <a:noFill/>
              </a:ln>
              <a:solidFill>
                <a:schemeClr val="tx1"/>
              </a:solidFill>
              <a:effectLst/>
              <a:cs typeface="Arial" charset="0"/>
            </a:endParaRPr>
          </a:p>
        </p:txBody>
      </p:sp>
      <p:sp>
        <p:nvSpPr>
          <p:cNvPr id="1026" name="AutoShape 2" descr="{\displaystyle \mathrm {\frac {Heartrate}{RR_{syst}}} }"/>
          <p:cNvSpPr>
            <a:spLocks noChangeAspect="1" noChangeArrowheads="1"/>
          </p:cNvSpPr>
          <p:nvPr/>
        </p:nvSpPr>
        <p:spPr bwMode="auto">
          <a:xfrm>
            <a:off x="127000" y="152400"/>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displaystyle \mathrm {\frac {Heartrate}{RR_{syst}}}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1" name="Picture 6" descr="I ask you to stand for silence minute"/>
          <p:cNvPicPr>
            <a:picLocks noGrp="1" noChangeAspect="1" noChangeArrowheads="1"/>
          </p:cNvPicPr>
          <p:nvPr>
            <p:ph sz="half" idx="2"/>
          </p:nvPr>
        </p:nvPicPr>
        <p:blipFill>
          <a:blip r:embed="rId2"/>
          <a:srcRect/>
          <a:stretch>
            <a:fillRect/>
          </a:stretch>
        </p:blipFill>
        <p:spPr bwMode="auto">
          <a:xfrm>
            <a:off x="6172200" y="1484784"/>
            <a:ext cx="5181600" cy="4459610"/>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50234" y="-43129"/>
            <a:ext cx="5862851" cy="835878"/>
          </a:xfrm>
        </p:spPr>
        <p:txBody>
          <a:bodyPr>
            <a:normAutofit/>
          </a:bodyPr>
          <a:lstStyle/>
          <a:p>
            <a:r>
              <a:rPr lang="az-Latn-AZ" sz="3200" dirty="0"/>
              <a:t>Təsnifatı</a:t>
            </a:r>
            <a:endParaRPr lang="ru-RU" sz="3200" dirty="0"/>
          </a:p>
        </p:txBody>
      </p:sp>
      <p:pic>
        <p:nvPicPr>
          <p:cNvPr id="8" name="Picture 7">
            <a:extLst>
              <a:ext uri="{FF2B5EF4-FFF2-40B4-BE49-F238E27FC236}">
                <a16:creationId xmlns:a16="http://schemas.microsoft.com/office/drawing/2014/main" id="{E46F5CB0-CA1A-494D-9543-125015435EAB}"/>
              </a:ext>
            </a:extLst>
          </p:cNvPr>
          <p:cNvPicPr>
            <a:picLocks noChangeAspect="1"/>
          </p:cNvPicPr>
          <p:nvPr/>
        </p:nvPicPr>
        <p:blipFill rotWithShape="1">
          <a:blip r:embed="rId2">
            <a:extLst>
              <a:ext uri="{28A0092B-C50C-407E-A947-70E740481C1C}">
                <a14:useLocalDpi xmlns:a14="http://schemas.microsoft.com/office/drawing/2010/main" val="0"/>
              </a:ext>
            </a:extLst>
          </a:blip>
          <a:srcRect l="1268" t="3196" r="1246"/>
          <a:stretch/>
        </p:blipFill>
        <p:spPr>
          <a:xfrm>
            <a:off x="1775520" y="792749"/>
            <a:ext cx="8424936" cy="5444563"/>
          </a:xfrm>
          <a:prstGeom prst="rect">
            <a:avLst/>
          </a:prstGeom>
        </p:spPr>
      </p:pic>
      <p:sp>
        <p:nvSpPr>
          <p:cNvPr id="9" name="TextBox 8">
            <a:extLst>
              <a:ext uri="{FF2B5EF4-FFF2-40B4-BE49-F238E27FC236}">
                <a16:creationId xmlns:a16="http://schemas.microsoft.com/office/drawing/2014/main" id="{84F9BE67-08FD-4141-95FB-6F57EEA540A4}"/>
              </a:ext>
            </a:extLst>
          </p:cNvPr>
          <p:cNvSpPr txBox="1"/>
          <p:nvPr/>
        </p:nvSpPr>
        <p:spPr>
          <a:xfrm>
            <a:off x="2063552" y="2711760"/>
            <a:ext cx="2160240" cy="646331"/>
          </a:xfrm>
          <a:prstGeom prst="rect">
            <a:avLst/>
          </a:prstGeom>
          <a:solidFill>
            <a:schemeClr val="bg1"/>
          </a:solidFill>
        </p:spPr>
        <p:txBody>
          <a:bodyPr wrap="square" rtlCol="0">
            <a:spAutoFit/>
          </a:bodyPr>
          <a:lstStyle/>
          <a:p>
            <a:r>
              <a:rPr lang="az-Latn-AZ" altLang="en-US" dirty="0">
                <a:solidFill>
                  <a:schemeClr val="accent1">
                    <a:lumMod val="50000"/>
                  </a:schemeClr>
                </a:solidFill>
              </a:rPr>
              <a:t>Forrest Ia: qan şırnaqla vurur</a:t>
            </a:r>
          </a:p>
        </p:txBody>
      </p:sp>
      <p:sp>
        <p:nvSpPr>
          <p:cNvPr id="10" name="TextBox 9">
            <a:extLst>
              <a:ext uri="{FF2B5EF4-FFF2-40B4-BE49-F238E27FC236}">
                <a16:creationId xmlns:a16="http://schemas.microsoft.com/office/drawing/2014/main" id="{7266F145-DDFD-6E43-91C3-4EB2C42B69A9}"/>
              </a:ext>
            </a:extLst>
          </p:cNvPr>
          <p:cNvSpPr txBox="1"/>
          <p:nvPr/>
        </p:nvSpPr>
        <p:spPr>
          <a:xfrm>
            <a:off x="4871864" y="2711760"/>
            <a:ext cx="2411356" cy="646331"/>
          </a:xfrm>
          <a:prstGeom prst="rect">
            <a:avLst/>
          </a:prstGeom>
          <a:solidFill>
            <a:schemeClr val="bg1"/>
          </a:solidFill>
        </p:spPr>
        <p:txBody>
          <a:bodyPr wrap="square" rtlCol="0">
            <a:spAutoFit/>
          </a:bodyPr>
          <a:lstStyle/>
          <a:p>
            <a:r>
              <a:rPr lang="az-Latn-AZ" altLang="en-US" dirty="0">
                <a:solidFill>
                  <a:schemeClr val="accent1">
                    <a:lumMod val="50000"/>
                  </a:schemeClr>
                </a:solidFill>
              </a:rPr>
              <a:t>Forrest Ib: qan sızır</a:t>
            </a:r>
          </a:p>
          <a:p>
            <a:endParaRPr lang="az-Latn-AZ" altLang="en-US" dirty="0">
              <a:solidFill>
                <a:schemeClr val="accent1">
                  <a:lumMod val="50000"/>
                </a:schemeClr>
              </a:solidFill>
            </a:endParaRPr>
          </a:p>
        </p:txBody>
      </p:sp>
      <p:sp>
        <p:nvSpPr>
          <p:cNvPr id="11" name="TextBox 10">
            <a:extLst>
              <a:ext uri="{FF2B5EF4-FFF2-40B4-BE49-F238E27FC236}">
                <a16:creationId xmlns:a16="http://schemas.microsoft.com/office/drawing/2014/main" id="{E02D53B9-614B-8E46-9F41-6AE11BFC9491}"/>
              </a:ext>
            </a:extLst>
          </p:cNvPr>
          <p:cNvSpPr txBox="1"/>
          <p:nvPr/>
        </p:nvSpPr>
        <p:spPr>
          <a:xfrm>
            <a:off x="7824191" y="2708920"/>
            <a:ext cx="2736305" cy="923330"/>
          </a:xfrm>
          <a:prstGeom prst="rect">
            <a:avLst/>
          </a:prstGeom>
          <a:solidFill>
            <a:schemeClr val="bg1"/>
          </a:solidFill>
        </p:spPr>
        <p:txBody>
          <a:bodyPr wrap="square" rtlCol="0">
            <a:spAutoFit/>
          </a:bodyPr>
          <a:lstStyle/>
          <a:p>
            <a:r>
              <a:rPr lang="az-Latn-AZ" altLang="en-US" dirty="0">
                <a:solidFill>
                  <a:schemeClr val="accent1">
                    <a:lumMod val="50000"/>
                  </a:schemeClr>
                </a:solidFill>
              </a:rPr>
              <a:t>Forrest IIa: xoranın içində damar görünür (təkrar qanaxma riski 50%)</a:t>
            </a:r>
          </a:p>
        </p:txBody>
      </p:sp>
      <p:sp>
        <p:nvSpPr>
          <p:cNvPr id="12" name="TextBox 11">
            <a:extLst>
              <a:ext uri="{FF2B5EF4-FFF2-40B4-BE49-F238E27FC236}">
                <a16:creationId xmlns:a16="http://schemas.microsoft.com/office/drawing/2014/main" id="{36754D67-19CB-DF45-BC69-EDFE39792967}"/>
              </a:ext>
            </a:extLst>
          </p:cNvPr>
          <p:cNvSpPr txBox="1"/>
          <p:nvPr/>
        </p:nvSpPr>
        <p:spPr>
          <a:xfrm>
            <a:off x="1775520" y="5445224"/>
            <a:ext cx="2808312" cy="923330"/>
          </a:xfrm>
          <a:prstGeom prst="rect">
            <a:avLst/>
          </a:prstGeom>
          <a:solidFill>
            <a:schemeClr val="bg1"/>
          </a:solidFill>
        </p:spPr>
        <p:txBody>
          <a:bodyPr wrap="square" rtlCol="0">
            <a:spAutoFit/>
          </a:bodyPr>
          <a:lstStyle/>
          <a:p>
            <a:r>
              <a:rPr lang="az-Latn-AZ" altLang="en-US" dirty="0">
                <a:solidFill>
                  <a:schemeClr val="accent1">
                    <a:lumMod val="50000"/>
                  </a:schemeClr>
                </a:solidFill>
              </a:rPr>
              <a:t>Forrest IIb: xoranın üzərini tromb tutur (təkrar qanaxma riski azdır)</a:t>
            </a:r>
          </a:p>
        </p:txBody>
      </p:sp>
      <p:sp>
        <p:nvSpPr>
          <p:cNvPr id="13" name="TextBox 12">
            <a:extLst>
              <a:ext uri="{FF2B5EF4-FFF2-40B4-BE49-F238E27FC236}">
                <a16:creationId xmlns:a16="http://schemas.microsoft.com/office/drawing/2014/main" id="{D96FCA1B-158A-9F4F-91C7-D7CB73EE7ACD}"/>
              </a:ext>
            </a:extLst>
          </p:cNvPr>
          <p:cNvSpPr txBox="1"/>
          <p:nvPr/>
        </p:nvSpPr>
        <p:spPr>
          <a:xfrm>
            <a:off x="4687480" y="5445224"/>
            <a:ext cx="2808312" cy="923330"/>
          </a:xfrm>
          <a:prstGeom prst="rect">
            <a:avLst/>
          </a:prstGeom>
          <a:solidFill>
            <a:schemeClr val="bg1"/>
          </a:solidFill>
        </p:spPr>
        <p:txBody>
          <a:bodyPr wrap="square" rtlCol="0">
            <a:spAutoFit/>
          </a:bodyPr>
          <a:lstStyle/>
          <a:p>
            <a:r>
              <a:rPr lang="az-Latn-AZ" altLang="en-US" dirty="0">
                <a:solidFill>
                  <a:schemeClr val="accent1">
                    <a:lumMod val="50000"/>
                  </a:schemeClr>
                </a:solidFill>
              </a:rPr>
              <a:t>Forrest IIc: xoranın yatağında hematin izləri (təkrar qanaxma riski azdır)</a:t>
            </a:r>
          </a:p>
        </p:txBody>
      </p:sp>
      <p:sp>
        <p:nvSpPr>
          <p:cNvPr id="14" name="TextBox 13">
            <a:extLst>
              <a:ext uri="{FF2B5EF4-FFF2-40B4-BE49-F238E27FC236}">
                <a16:creationId xmlns:a16="http://schemas.microsoft.com/office/drawing/2014/main" id="{3431AACD-FB5A-DD4F-A20F-667081FE3CBC}"/>
              </a:ext>
            </a:extLst>
          </p:cNvPr>
          <p:cNvSpPr txBox="1"/>
          <p:nvPr/>
        </p:nvSpPr>
        <p:spPr>
          <a:xfrm>
            <a:off x="7824192" y="5445224"/>
            <a:ext cx="2177786" cy="923330"/>
          </a:xfrm>
          <a:prstGeom prst="rect">
            <a:avLst/>
          </a:prstGeom>
          <a:solidFill>
            <a:schemeClr val="bg1"/>
          </a:solidFill>
        </p:spPr>
        <p:txBody>
          <a:bodyPr wrap="square" rtlCol="0">
            <a:spAutoFit/>
          </a:bodyPr>
          <a:lstStyle/>
          <a:p>
            <a:r>
              <a:rPr lang="az-Latn-AZ" altLang="en-US" dirty="0">
                <a:solidFill>
                  <a:schemeClr val="accent1">
                    <a:lumMod val="50000"/>
                  </a:schemeClr>
                </a:solidFill>
              </a:rPr>
              <a:t>Forrest III: Qanaxma əlamətləri görünmür</a:t>
            </a:r>
          </a:p>
          <a:p>
            <a:endParaRPr lang="az-Latn-AZ" altLang="en-US" dirty="0">
              <a:solidFill>
                <a:schemeClr val="accent1">
                  <a:lumMod val="50000"/>
                </a:schemeClr>
              </a:solidFill>
            </a:endParaRPr>
          </a:p>
        </p:txBody>
      </p:sp>
    </p:spTree>
    <p:extLst>
      <p:ext uri="{BB962C8B-B14F-4D97-AF65-F5344CB8AC3E}">
        <p14:creationId xmlns:p14="http://schemas.microsoft.com/office/powerpoint/2010/main" val="16933158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4064" y="-50150"/>
            <a:ext cx="5862851" cy="835878"/>
          </a:xfrm>
        </p:spPr>
        <p:txBody>
          <a:bodyPr>
            <a:noAutofit/>
          </a:bodyPr>
          <a:lstStyle/>
          <a:p>
            <a:pPr lvl="0"/>
            <a:br>
              <a:rPr lang="az-Latn-AZ" sz="2000" dirty="0">
                <a:ea typeface="Calibri" pitchFamily="34" charset="0"/>
              </a:rPr>
            </a:br>
            <a:r>
              <a:rPr lang="az-Latn-AZ" sz="3200" dirty="0"/>
              <a:t>Gedişi və ağırlaşmaları</a:t>
            </a:r>
            <a:br>
              <a:rPr lang="ru-RU" sz="2000" b="0" dirty="0"/>
            </a:br>
            <a:endParaRPr lang="ru-RU" sz="2000" dirty="0"/>
          </a:p>
        </p:txBody>
      </p:sp>
      <p:graphicFrame>
        <p:nvGraphicFramePr>
          <p:cNvPr id="9" name="Content Placeholder 8">
            <a:extLst>
              <a:ext uri="{FF2B5EF4-FFF2-40B4-BE49-F238E27FC236}">
                <a16:creationId xmlns:a16="http://schemas.microsoft.com/office/drawing/2014/main" id="{4AAD5972-ADAE-2444-8BA7-D29E74FCF4A8}"/>
              </a:ext>
            </a:extLst>
          </p:cNvPr>
          <p:cNvGraphicFramePr>
            <a:graphicFrameLocks noGrp="1"/>
          </p:cNvGraphicFramePr>
          <p:nvPr>
            <p:ph sz="half" idx="1"/>
            <p:extLst>
              <p:ext uri="{D42A27DB-BD31-4B8C-83A1-F6EECF244321}">
                <p14:modId xmlns:p14="http://schemas.microsoft.com/office/powerpoint/2010/main" val="1269335020"/>
              </p:ext>
            </p:extLst>
          </p:nvPr>
        </p:nvGraphicFramePr>
        <p:xfrm>
          <a:off x="833264" y="1556792"/>
          <a:ext cx="5181600" cy="435133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Content Placeholder 7">
            <a:extLst>
              <a:ext uri="{FF2B5EF4-FFF2-40B4-BE49-F238E27FC236}">
                <a16:creationId xmlns:a16="http://schemas.microsoft.com/office/drawing/2014/main" id="{F3F27ABE-1ED9-0D47-BFDA-7F6E5FCCD965}"/>
              </a:ext>
            </a:extLst>
          </p:cNvPr>
          <p:cNvGraphicFramePr>
            <a:graphicFrameLocks noGrp="1"/>
          </p:cNvGraphicFramePr>
          <p:nvPr>
            <p:ph sz="half" idx="2"/>
            <p:extLst>
              <p:ext uri="{D42A27DB-BD31-4B8C-83A1-F6EECF244321}">
                <p14:modId xmlns:p14="http://schemas.microsoft.com/office/powerpoint/2010/main" val="423034430"/>
              </p:ext>
            </p:extLst>
          </p:nvPr>
        </p:nvGraphicFramePr>
        <p:xfrm>
          <a:off x="6346665" y="1556792"/>
          <a:ext cx="5181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27648" y="-72668"/>
            <a:ext cx="5862851" cy="835878"/>
          </a:xfrm>
        </p:spPr>
        <p:txBody>
          <a:bodyPr>
            <a:normAutofit/>
          </a:bodyPr>
          <a:lstStyle/>
          <a:p>
            <a:r>
              <a:rPr lang="az-Latn-AZ" sz="3600" dirty="0"/>
              <a:t>Klinikası</a:t>
            </a:r>
            <a:endParaRPr lang="ru-RU" sz="3600" dirty="0"/>
          </a:p>
        </p:txBody>
      </p:sp>
      <p:sp>
        <p:nvSpPr>
          <p:cNvPr id="3" name="Content Placeholder 2"/>
          <p:cNvSpPr>
            <a:spLocks noGrp="1"/>
          </p:cNvSpPr>
          <p:nvPr>
            <p:ph idx="1"/>
          </p:nvPr>
        </p:nvSpPr>
        <p:spPr/>
        <p:txBody>
          <a:bodyPr/>
          <a:lstStyle/>
          <a:p>
            <a:pPr lvl="0">
              <a:buClrTx/>
              <a:buSzTx/>
            </a:pPr>
            <a:r>
              <a:rPr lang="az-Latn-AZ" b="1" i="1" dirty="0">
                <a:solidFill>
                  <a:srgbClr val="4472C4">
                    <a:lumMod val="50000"/>
                  </a:srgbClr>
                </a:solidFill>
              </a:rPr>
              <a:t>Yerli əlamətlər </a:t>
            </a:r>
            <a:r>
              <a:rPr lang="az-Latn-AZ" dirty="0">
                <a:solidFill>
                  <a:srgbClr val="4472C4">
                    <a:lumMod val="50000"/>
                  </a:srgbClr>
                </a:solidFill>
              </a:rPr>
              <a:t>– ağrılı və ya ağrısız qanqusma, melena, qanlı defekasiya, nəcisdə pozitiv qan testi</a:t>
            </a:r>
          </a:p>
          <a:p>
            <a:pPr lvl="0">
              <a:buClrTx/>
              <a:buSzTx/>
            </a:pPr>
            <a:endParaRPr lang="en-US" dirty="0"/>
          </a:p>
          <a:p>
            <a:pPr lvl="0">
              <a:buClrTx/>
              <a:buSzTx/>
            </a:pPr>
            <a:r>
              <a:rPr lang="az-Latn-AZ" b="1" i="1" dirty="0">
                <a:solidFill>
                  <a:srgbClr val="4472C4">
                    <a:lumMod val="50000"/>
                  </a:srgbClr>
                </a:solidFill>
              </a:rPr>
              <a:t>Qanitirmə əlamətləri </a:t>
            </a:r>
            <a:r>
              <a:rPr lang="az-Latn-AZ" dirty="0">
                <a:solidFill>
                  <a:srgbClr val="4472C4">
                    <a:lumMod val="50000"/>
                  </a:srgbClr>
                </a:solidFill>
              </a:rPr>
              <a:t>– anemiya, şok</a:t>
            </a:r>
            <a:endParaRPr lang="en-US" dirty="0"/>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a:extLst>
              <a:ext uri="{FF2B5EF4-FFF2-40B4-BE49-F238E27FC236}">
                <a16:creationId xmlns:a16="http://schemas.microsoft.com/office/drawing/2014/main" id="{2FBA335C-1951-7F45-A46A-0E59F57AED36}"/>
              </a:ext>
            </a:extLst>
          </p:cNvPr>
          <p:cNvSpPr/>
          <p:nvPr/>
        </p:nvSpPr>
        <p:spPr>
          <a:xfrm>
            <a:off x="3791744" y="5445224"/>
            <a:ext cx="1296144" cy="50405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оловок 1"/>
          <p:cNvSpPr>
            <a:spLocks noGrp="1"/>
          </p:cNvSpPr>
          <p:nvPr>
            <p:ph type="title"/>
          </p:nvPr>
        </p:nvSpPr>
        <p:spPr>
          <a:xfrm>
            <a:off x="2930729" y="-171400"/>
            <a:ext cx="5862851" cy="835878"/>
          </a:xfrm>
        </p:spPr>
        <p:txBody>
          <a:bodyPr>
            <a:normAutofit/>
          </a:bodyPr>
          <a:lstStyle/>
          <a:p>
            <a:r>
              <a:rPr lang="az-Latn-AZ" sz="3600" dirty="0"/>
              <a:t>Diaqnostikası </a:t>
            </a:r>
            <a:endParaRPr lang="ru-RU" sz="3600" dirty="0"/>
          </a:p>
        </p:txBody>
      </p:sp>
      <p:graphicFrame>
        <p:nvGraphicFramePr>
          <p:cNvPr id="9" name="Content Placeholder 8">
            <a:extLst>
              <a:ext uri="{FF2B5EF4-FFF2-40B4-BE49-F238E27FC236}">
                <a16:creationId xmlns:a16="http://schemas.microsoft.com/office/drawing/2014/main" id="{44C583C1-8465-C946-A3E5-63E1C51552F7}"/>
              </a:ext>
            </a:extLst>
          </p:cNvPr>
          <p:cNvGraphicFramePr>
            <a:graphicFrameLocks noGrp="1"/>
          </p:cNvGraphicFramePr>
          <p:nvPr>
            <p:ph sz="half" idx="4294967295"/>
            <p:extLst>
              <p:ext uri="{D42A27DB-BD31-4B8C-83A1-F6EECF244321}">
                <p14:modId xmlns:p14="http://schemas.microsoft.com/office/powerpoint/2010/main" val="3922766221"/>
              </p:ext>
            </p:extLst>
          </p:nvPr>
        </p:nvGraphicFramePr>
        <p:xfrm>
          <a:off x="267717" y="1484784"/>
          <a:ext cx="5756275" cy="47640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5" name="Content Placeholder 14">
            <a:extLst>
              <a:ext uri="{FF2B5EF4-FFF2-40B4-BE49-F238E27FC236}">
                <a16:creationId xmlns:a16="http://schemas.microsoft.com/office/drawing/2014/main" id="{229177DD-2E87-054D-A1DC-287E50335216}"/>
              </a:ext>
            </a:extLst>
          </p:cNvPr>
          <p:cNvPicPr>
            <a:picLocks noGrp="1" noChangeAspect="1"/>
          </p:cNvPicPr>
          <p:nvPr>
            <p:ph sz="half" idx="4294967295"/>
          </p:nvPr>
        </p:nvPicPr>
        <p:blipFill>
          <a:blip r:embed="rId7">
            <a:extLst>
              <a:ext uri="{28A0092B-C50C-407E-A947-70E740481C1C}">
                <a14:useLocalDpi xmlns:a14="http://schemas.microsoft.com/office/drawing/2010/main" val="0"/>
              </a:ext>
            </a:extLst>
          </a:blip>
          <a:stretch>
            <a:fillRect/>
          </a:stretch>
        </p:blipFill>
        <p:spPr>
          <a:xfrm>
            <a:off x="6960096" y="2780928"/>
            <a:ext cx="4392488" cy="3312368"/>
          </a:xfrm>
        </p:spPr>
      </p:pic>
      <p:sp>
        <p:nvSpPr>
          <p:cNvPr id="16" name="Rounded Rectangle 15">
            <a:extLst>
              <a:ext uri="{FF2B5EF4-FFF2-40B4-BE49-F238E27FC236}">
                <a16:creationId xmlns:a16="http://schemas.microsoft.com/office/drawing/2014/main" id="{75D4731E-A6E9-3B4C-A009-D8FFA5BC7996}"/>
              </a:ext>
            </a:extLst>
          </p:cNvPr>
          <p:cNvSpPr/>
          <p:nvPr/>
        </p:nvSpPr>
        <p:spPr>
          <a:xfrm>
            <a:off x="7104112" y="1268760"/>
            <a:ext cx="4248472" cy="1152128"/>
          </a:xfrm>
          <a:prstGeom prst="round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i="1" u="sng" dirty="0" err="1">
                <a:solidFill>
                  <a:srgbClr val="4472C4">
                    <a:lumMod val="75000"/>
                  </a:srgbClr>
                </a:solidFill>
                <a:latin typeface="Arial" panose="020B0604020202020204" pitchFamily="34" charset="0"/>
                <a:cs typeface="Arial" panose="020B0604020202020204" pitchFamily="34" charset="0"/>
              </a:rPr>
              <a:t>Dəqiqləşdirmə</a:t>
            </a:r>
            <a:endParaRPr lang="en-US" sz="3200" b="1" i="1" u="sng" dirty="0">
              <a:solidFill>
                <a:srgbClr val="4472C4">
                  <a:lumMod val="75000"/>
                </a:srgbClr>
              </a:solidFill>
              <a:latin typeface="Arial" panose="020B0604020202020204" pitchFamily="34" charset="0"/>
              <a:cs typeface="Arial" panose="020B0604020202020204" pitchFamily="34" charset="0"/>
            </a:endParaRPr>
          </a:p>
          <a:p>
            <a:pPr algn="ctr"/>
            <a:r>
              <a:rPr lang="en-US" sz="2400" dirty="0" err="1">
                <a:solidFill>
                  <a:srgbClr val="4472C4">
                    <a:lumMod val="75000"/>
                  </a:srgbClr>
                </a:solidFill>
                <a:latin typeface="Arial" panose="020B0604020202020204" pitchFamily="34" charset="0"/>
                <a:cs typeface="Arial" panose="020B0604020202020204" pitchFamily="34" charset="0"/>
              </a:rPr>
              <a:t>Endoskopiya</a:t>
            </a:r>
            <a:r>
              <a:rPr lang="en-US" sz="2400" dirty="0">
                <a:solidFill>
                  <a:srgbClr val="4472C4">
                    <a:lumMod val="75000"/>
                  </a:srgbClr>
                </a:solidFill>
                <a:latin typeface="Arial" panose="020B0604020202020204" pitchFamily="34" charset="0"/>
                <a:cs typeface="Arial" panose="020B0604020202020204" pitchFamily="34" charset="0"/>
              </a:rPr>
              <a:t> (ilk 6-12 </a:t>
            </a:r>
            <a:r>
              <a:rPr lang="en-US" sz="2400" dirty="0" err="1">
                <a:solidFill>
                  <a:srgbClr val="4472C4">
                    <a:lumMod val="75000"/>
                  </a:srgbClr>
                </a:solidFill>
                <a:latin typeface="Arial" panose="020B0604020202020204" pitchFamily="34" charset="0"/>
                <a:cs typeface="Arial" panose="020B0604020202020204" pitchFamily="34" charset="0"/>
              </a:rPr>
              <a:t>saat</a:t>
            </a:r>
            <a:r>
              <a:rPr lang="en-US" sz="2400" dirty="0">
                <a:solidFill>
                  <a:srgbClr val="4472C4">
                    <a:lumMod val="75000"/>
                  </a:srgbClr>
                </a:solidFill>
                <a:latin typeface="Arial" panose="020B0604020202020204" pitchFamily="34" charset="0"/>
                <a:cs typeface="Arial" panose="020B0604020202020204" pitchFamily="34" charset="0"/>
              </a:rPr>
              <a:t> </a:t>
            </a:r>
            <a:r>
              <a:rPr lang="en-US" sz="2400" dirty="0" err="1">
                <a:solidFill>
                  <a:srgbClr val="4472C4">
                    <a:lumMod val="75000"/>
                  </a:srgbClr>
                </a:solidFill>
                <a:latin typeface="Arial" panose="020B0604020202020204" pitchFamily="34" charset="0"/>
                <a:cs typeface="Arial" panose="020B0604020202020204" pitchFamily="34" charset="0"/>
              </a:rPr>
              <a:t>ərzində</a:t>
            </a:r>
            <a:r>
              <a:rPr lang="en-US" sz="2400" dirty="0">
                <a:solidFill>
                  <a:srgbClr val="4472C4">
                    <a:lumMod val="75000"/>
                  </a:srgbClr>
                </a:solidFill>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2855640" y="-630"/>
            <a:ext cx="5862638" cy="432048"/>
          </a:xfrm>
        </p:spPr>
        <p:txBody>
          <a:bodyPr>
            <a:normAutofit fontScale="90000"/>
          </a:bodyPr>
          <a:lstStyle/>
          <a:p>
            <a:r>
              <a:rPr lang="az-Latn-AZ" sz="3600" dirty="0"/>
              <a:t>Müalicəsi</a:t>
            </a:r>
            <a:endParaRPr lang="ru-RU" sz="3600" dirty="0"/>
          </a:p>
        </p:txBody>
      </p:sp>
      <p:sp>
        <p:nvSpPr>
          <p:cNvPr id="6" name="TextBox 5">
            <a:extLst>
              <a:ext uri="{FF2B5EF4-FFF2-40B4-BE49-F238E27FC236}">
                <a16:creationId xmlns:a16="http://schemas.microsoft.com/office/drawing/2014/main" id="{9BCE1FEF-0618-4BD4-8196-D68FCFD28663}"/>
              </a:ext>
            </a:extLst>
          </p:cNvPr>
          <p:cNvSpPr txBox="1"/>
          <p:nvPr/>
        </p:nvSpPr>
        <p:spPr>
          <a:xfrm>
            <a:off x="5044475" y="518318"/>
            <a:ext cx="2211439" cy="461665"/>
          </a:xfrm>
          <a:prstGeom prst="rect">
            <a:avLst/>
          </a:prstGeom>
          <a:noFill/>
        </p:spPr>
        <p:txBody>
          <a:bodyPr wrap="none" rtlCol="0">
            <a:spAutoFit/>
          </a:bodyPr>
          <a:lstStyle/>
          <a:p>
            <a:pPr algn="ctr"/>
            <a:r>
              <a:rPr lang="az-Latn-AZ" sz="2400" b="1" dirty="0"/>
              <a:t>Xora qanaxması</a:t>
            </a:r>
            <a:endParaRPr lang="en-US" sz="2400" b="1" dirty="0"/>
          </a:p>
        </p:txBody>
      </p:sp>
      <p:sp>
        <p:nvSpPr>
          <p:cNvPr id="7" name="TextBox 6">
            <a:extLst>
              <a:ext uri="{FF2B5EF4-FFF2-40B4-BE49-F238E27FC236}">
                <a16:creationId xmlns:a16="http://schemas.microsoft.com/office/drawing/2014/main" id="{D823ABB3-C602-4FD8-979C-FB6A540A8F8A}"/>
              </a:ext>
            </a:extLst>
          </p:cNvPr>
          <p:cNvSpPr txBox="1"/>
          <p:nvPr/>
        </p:nvSpPr>
        <p:spPr>
          <a:xfrm>
            <a:off x="4876801" y="1271061"/>
            <a:ext cx="2546787" cy="1200329"/>
          </a:xfrm>
          <a:prstGeom prst="rect">
            <a:avLst/>
          </a:prstGeom>
          <a:noFill/>
        </p:spPr>
        <p:txBody>
          <a:bodyPr wrap="none" rtlCol="0">
            <a:spAutoFit/>
          </a:bodyPr>
          <a:lstStyle/>
          <a:p>
            <a:pPr algn="ctr"/>
            <a:r>
              <a:rPr lang="az-Latn-AZ" b="1" dirty="0"/>
              <a:t>İlkin tədbirlər</a:t>
            </a:r>
          </a:p>
          <a:p>
            <a:r>
              <a:rPr lang="az-Latn-AZ" dirty="0"/>
              <a:t>Dəstək (infuziya və digər)</a:t>
            </a:r>
          </a:p>
          <a:p>
            <a:r>
              <a:rPr lang="az-Latn-AZ" dirty="0"/>
              <a:t>Medikamentoz hemostaz</a:t>
            </a:r>
          </a:p>
          <a:p>
            <a:r>
              <a:rPr lang="az-Latn-AZ" dirty="0"/>
              <a:t>Təcili endoskopiya</a:t>
            </a:r>
            <a:endParaRPr lang="en-US" dirty="0"/>
          </a:p>
        </p:txBody>
      </p:sp>
      <p:sp>
        <p:nvSpPr>
          <p:cNvPr id="8" name="TextBox 7">
            <a:extLst>
              <a:ext uri="{FF2B5EF4-FFF2-40B4-BE49-F238E27FC236}">
                <a16:creationId xmlns:a16="http://schemas.microsoft.com/office/drawing/2014/main" id="{F64545DA-0FF8-4F56-8CFF-F2336C5C2F9F}"/>
              </a:ext>
            </a:extLst>
          </p:cNvPr>
          <p:cNvSpPr txBox="1"/>
          <p:nvPr/>
        </p:nvSpPr>
        <p:spPr>
          <a:xfrm>
            <a:off x="7848600" y="2865710"/>
            <a:ext cx="2003818" cy="369332"/>
          </a:xfrm>
          <a:prstGeom prst="rect">
            <a:avLst/>
          </a:prstGeom>
          <a:noFill/>
        </p:spPr>
        <p:txBody>
          <a:bodyPr wrap="none" rtlCol="0">
            <a:spAutoFit/>
          </a:bodyPr>
          <a:lstStyle/>
          <a:p>
            <a:pPr algn="ctr"/>
            <a:r>
              <a:rPr lang="az-Latn-AZ" dirty="0"/>
              <a:t>Dayanmış qanaxma</a:t>
            </a:r>
            <a:endParaRPr lang="en-US" dirty="0"/>
          </a:p>
        </p:txBody>
      </p:sp>
      <p:sp>
        <p:nvSpPr>
          <p:cNvPr id="10" name="TextBox 9">
            <a:extLst>
              <a:ext uri="{FF2B5EF4-FFF2-40B4-BE49-F238E27FC236}">
                <a16:creationId xmlns:a16="http://schemas.microsoft.com/office/drawing/2014/main" id="{D4EB725D-FAB9-4094-B21B-B056B3EC2A14}"/>
              </a:ext>
            </a:extLst>
          </p:cNvPr>
          <p:cNvSpPr txBox="1"/>
          <p:nvPr/>
        </p:nvSpPr>
        <p:spPr>
          <a:xfrm>
            <a:off x="4938645" y="2865710"/>
            <a:ext cx="2423096" cy="923330"/>
          </a:xfrm>
          <a:prstGeom prst="rect">
            <a:avLst/>
          </a:prstGeom>
          <a:noFill/>
        </p:spPr>
        <p:txBody>
          <a:bodyPr wrap="square" rtlCol="0">
            <a:spAutoFit/>
          </a:bodyPr>
          <a:lstStyle/>
          <a:p>
            <a:pPr algn="ctr"/>
            <a:r>
              <a:rPr lang="az-Latn-AZ" dirty="0"/>
              <a:t>Dayanmış, lakin təkrarlama ris</a:t>
            </a:r>
            <a:r>
              <a:rPr lang="en-US" dirty="0"/>
              <a:t>k</a:t>
            </a:r>
            <a:r>
              <a:rPr lang="az-Latn-AZ" dirty="0"/>
              <a:t>i yüksək qanaxma</a:t>
            </a:r>
            <a:endParaRPr lang="en-US" dirty="0"/>
          </a:p>
        </p:txBody>
      </p:sp>
      <p:sp>
        <p:nvSpPr>
          <p:cNvPr id="11" name="TextBox 10">
            <a:extLst>
              <a:ext uri="{FF2B5EF4-FFF2-40B4-BE49-F238E27FC236}">
                <a16:creationId xmlns:a16="http://schemas.microsoft.com/office/drawing/2014/main" id="{743B758E-CB09-4769-806A-80FB9E412283}"/>
              </a:ext>
            </a:extLst>
          </p:cNvPr>
          <p:cNvSpPr txBox="1"/>
          <p:nvPr/>
        </p:nvSpPr>
        <p:spPr>
          <a:xfrm>
            <a:off x="1752600" y="2865710"/>
            <a:ext cx="2267224" cy="369332"/>
          </a:xfrm>
          <a:prstGeom prst="rect">
            <a:avLst/>
          </a:prstGeom>
          <a:noFill/>
        </p:spPr>
        <p:txBody>
          <a:bodyPr wrap="none" rtlCol="0">
            <a:spAutoFit/>
          </a:bodyPr>
          <a:lstStyle/>
          <a:p>
            <a:pPr algn="ctr"/>
            <a:r>
              <a:rPr lang="az-Latn-AZ" dirty="0"/>
              <a:t>Davam edən qanaxma</a:t>
            </a:r>
            <a:endParaRPr lang="en-US" dirty="0"/>
          </a:p>
        </p:txBody>
      </p:sp>
      <p:sp>
        <p:nvSpPr>
          <p:cNvPr id="12" name="TextBox 11">
            <a:extLst>
              <a:ext uri="{FF2B5EF4-FFF2-40B4-BE49-F238E27FC236}">
                <a16:creationId xmlns:a16="http://schemas.microsoft.com/office/drawing/2014/main" id="{A1B6D765-1D92-4D1D-A15A-93A5BBC06855}"/>
              </a:ext>
            </a:extLst>
          </p:cNvPr>
          <p:cNvSpPr txBox="1"/>
          <p:nvPr/>
        </p:nvSpPr>
        <p:spPr>
          <a:xfrm>
            <a:off x="3200942" y="4021456"/>
            <a:ext cx="2514058" cy="442674"/>
          </a:xfrm>
          <a:prstGeom prst="roundRect">
            <a:avLst/>
          </a:prstGeom>
        </p:spPr>
        <p:style>
          <a:lnRef idx="1">
            <a:schemeClr val="accent1"/>
          </a:lnRef>
          <a:fillRef idx="3">
            <a:schemeClr val="accent1"/>
          </a:fillRef>
          <a:effectRef idx="2">
            <a:schemeClr val="accent1"/>
          </a:effectRef>
          <a:fontRef idx="minor">
            <a:schemeClr val="lt1"/>
          </a:fontRef>
        </p:style>
        <p:txBody>
          <a:bodyPr wrap="none" rtlCol="0">
            <a:spAutoFit/>
          </a:bodyPr>
          <a:lstStyle/>
          <a:p>
            <a:pPr algn="ctr"/>
            <a:r>
              <a:rPr lang="az-Latn-AZ" sz="2000" b="1" dirty="0"/>
              <a:t>Endoskopik hemostaz</a:t>
            </a:r>
            <a:endParaRPr lang="en-US" sz="2000" b="1" dirty="0"/>
          </a:p>
        </p:txBody>
      </p:sp>
      <p:sp>
        <p:nvSpPr>
          <p:cNvPr id="13" name="TextBox 12">
            <a:extLst>
              <a:ext uri="{FF2B5EF4-FFF2-40B4-BE49-F238E27FC236}">
                <a16:creationId xmlns:a16="http://schemas.microsoft.com/office/drawing/2014/main" id="{765F5F81-A85A-4320-9EA9-8B58BE5B0E69}"/>
              </a:ext>
            </a:extLst>
          </p:cNvPr>
          <p:cNvSpPr txBox="1"/>
          <p:nvPr/>
        </p:nvSpPr>
        <p:spPr>
          <a:xfrm>
            <a:off x="1752600" y="4944070"/>
            <a:ext cx="2362200" cy="923330"/>
          </a:xfrm>
          <a:prstGeom prst="rect">
            <a:avLst/>
          </a:prstGeom>
          <a:noFill/>
        </p:spPr>
        <p:txBody>
          <a:bodyPr wrap="square" rtlCol="0">
            <a:spAutoFit/>
          </a:bodyPr>
          <a:lstStyle/>
          <a:p>
            <a:pPr algn="ctr"/>
            <a:r>
              <a:rPr lang="az-Latn-AZ" dirty="0"/>
              <a:t>Qanaxma dayandırılmır və ya dayandırıldıqdan sonra təkrarlayır</a:t>
            </a:r>
            <a:endParaRPr lang="en-US" dirty="0"/>
          </a:p>
        </p:txBody>
      </p:sp>
      <p:sp>
        <p:nvSpPr>
          <p:cNvPr id="14" name="TextBox 13">
            <a:extLst>
              <a:ext uri="{FF2B5EF4-FFF2-40B4-BE49-F238E27FC236}">
                <a16:creationId xmlns:a16="http://schemas.microsoft.com/office/drawing/2014/main" id="{B15E43C0-4A74-408F-8FD6-BAEE488FEC95}"/>
              </a:ext>
            </a:extLst>
          </p:cNvPr>
          <p:cNvSpPr txBox="1"/>
          <p:nvPr/>
        </p:nvSpPr>
        <p:spPr>
          <a:xfrm>
            <a:off x="1893394" y="6093296"/>
            <a:ext cx="2080617" cy="442674"/>
          </a:xfrm>
          <a:prstGeom prst="roundRect">
            <a:avLst/>
          </a:prstGeom>
        </p:spPr>
        <p:style>
          <a:lnRef idx="1">
            <a:schemeClr val="accent1"/>
          </a:lnRef>
          <a:fillRef idx="3">
            <a:schemeClr val="accent1"/>
          </a:fillRef>
          <a:effectRef idx="2">
            <a:schemeClr val="accent1"/>
          </a:effectRef>
          <a:fontRef idx="minor">
            <a:schemeClr val="lt1"/>
          </a:fontRef>
        </p:style>
        <p:txBody>
          <a:bodyPr wrap="none" rtlCol="0">
            <a:spAutoFit/>
          </a:bodyPr>
          <a:lstStyle/>
          <a:p>
            <a:pPr algn="ctr"/>
            <a:r>
              <a:rPr lang="az-Latn-AZ" sz="2000" b="1" dirty="0"/>
              <a:t>Cərrahi hemostaz</a:t>
            </a:r>
            <a:endParaRPr lang="en-US" sz="2000" b="1" dirty="0"/>
          </a:p>
        </p:txBody>
      </p:sp>
      <p:sp>
        <p:nvSpPr>
          <p:cNvPr id="15" name="TextBox 14">
            <a:extLst>
              <a:ext uri="{FF2B5EF4-FFF2-40B4-BE49-F238E27FC236}">
                <a16:creationId xmlns:a16="http://schemas.microsoft.com/office/drawing/2014/main" id="{152969F1-8B47-4274-8AA1-F43DCE75A1C8}"/>
              </a:ext>
            </a:extLst>
          </p:cNvPr>
          <p:cNvSpPr txBox="1"/>
          <p:nvPr/>
        </p:nvSpPr>
        <p:spPr>
          <a:xfrm>
            <a:off x="5224741" y="4944070"/>
            <a:ext cx="1850907" cy="923330"/>
          </a:xfrm>
          <a:prstGeom prst="rect">
            <a:avLst/>
          </a:prstGeom>
          <a:noFill/>
        </p:spPr>
        <p:txBody>
          <a:bodyPr wrap="square" rtlCol="0">
            <a:spAutoFit/>
          </a:bodyPr>
          <a:lstStyle/>
          <a:p>
            <a:pPr algn="ctr"/>
            <a:r>
              <a:rPr lang="az-Latn-AZ" dirty="0"/>
              <a:t>Qanaxma dayandırıldı və təkrarlamır</a:t>
            </a:r>
            <a:endParaRPr lang="en-US" dirty="0"/>
          </a:p>
        </p:txBody>
      </p:sp>
      <p:sp>
        <p:nvSpPr>
          <p:cNvPr id="16" name="TextBox 15">
            <a:extLst>
              <a:ext uri="{FF2B5EF4-FFF2-40B4-BE49-F238E27FC236}">
                <a16:creationId xmlns:a16="http://schemas.microsoft.com/office/drawing/2014/main" id="{FE9075EB-7A10-4E65-995D-BCC348E2D948}"/>
              </a:ext>
            </a:extLst>
          </p:cNvPr>
          <p:cNvSpPr txBox="1"/>
          <p:nvPr/>
        </p:nvSpPr>
        <p:spPr>
          <a:xfrm>
            <a:off x="7010400" y="4058127"/>
            <a:ext cx="1585562" cy="369332"/>
          </a:xfrm>
          <a:prstGeom prst="rect">
            <a:avLst/>
          </a:prstGeom>
          <a:noFill/>
        </p:spPr>
        <p:txBody>
          <a:bodyPr wrap="none" rtlCol="0">
            <a:spAutoFit/>
          </a:bodyPr>
          <a:lstStyle/>
          <a:p>
            <a:pPr algn="ctr"/>
            <a:r>
              <a:rPr lang="az-Latn-AZ" dirty="0"/>
              <a:t>Təkrarlama var</a:t>
            </a:r>
            <a:endParaRPr lang="en-US" dirty="0"/>
          </a:p>
        </p:txBody>
      </p:sp>
      <p:sp>
        <p:nvSpPr>
          <p:cNvPr id="17" name="TextBox 16">
            <a:extLst>
              <a:ext uri="{FF2B5EF4-FFF2-40B4-BE49-F238E27FC236}">
                <a16:creationId xmlns:a16="http://schemas.microsoft.com/office/drawing/2014/main" id="{C245D0DE-132E-458F-B1D5-FA15D89F98D4}"/>
              </a:ext>
            </a:extLst>
          </p:cNvPr>
          <p:cNvSpPr txBox="1"/>
          <p:nvPr/>
        </p:nvSpPr>
        <p:spPr>
          <a:xfrm>
            <a:off x="8979564" y="4058127"/>
            <a:ext cx="1612236" cy="369332"/>
          </a:xfrm>
          <a:prstGeom prst="rect">
            <a:avLst/>
          </a:prstGeom>
          <a:noFill/>
        </p:spPr>
        <p:txBody>
          <a:bodyPr wrap="none" rtlCol="0">
            <a:spAutoFit/>
          </a:bodyPr>
          <a:lstStyle/>
          <a:p>
            <a:pPr algn="ctr"/>
            <a:r>
              <a:rPr lang="az-Latn-AZ" dirty="0"/>
              <a:t>Təkrarlama yox</a:t>
            </a:r>
            <a:endParaRPr lang="en-US" dirty="0"/>
          </a:p>
        </p:txBody>
      </p:sp>
      <p:sp>
        <p:nvSpPr>
          <p:cNvPr id="18" name="TextBox 17">
            <a:extLst>
              <a:ext uri="{FF2B5EF4-FFF2-40B4-BE49-F238E27FC236}">
                <a16:creationId xmlns:a16="http://schemas.microsoft.com/office/drawing/2014/main" id="{4899E3CE-0D99-4184-98A1-370599522B36}"/>
              </a:ext>
            </a:extLst>
          </p:cNvPr>
          <p:cNvSpPr txBox="1"/>
          <p:nvPr/>
        </p:nvSpPr>
        <p:spPr>
          <a:xfrm>
            <a:off x="9000901" y="5201425"/>
            <a:ext cx="1569565" cy="408623"/>
          </a:xfrm>
          <a:prstGeom prst="roundRect">
            <a:avLst/>
          </a:prstGeom>
        </p:spPr>
        <p:style>
          <a:lnRef idx="2">
            <a:schemeClr val="dk1"/>
          </a:lnRef>
          <a:fillRef idx="1">
            <a:schemeClr val="lt1"/>
          </a:fillRef>
          <a:effectRef idx="0">
            <a:schemeClr val="dk1"/>
          </a:effectRef>
          <a:fontRef idx="minor">
            <a:schemeClr val="dk1"/>
          </a:fontRef>
        </p:style>
        <p:txBody>
          <a:bodyPr wrap="none" rtlCol="0">
            <a:spAutoFit/>
          </a:bodyPr>
          <a:lstStyle/>
          <a:p>
            <a:pPr algn="ctr"/>
            <a:r>
              <a:rPr lang="az-Latn-AZ" dirty="0"/>
              <a:t>Xora müalicəsi</a:t>
            </a:r>
            <a:endParaRPr lang="en-US" dirty="0"/>
          </a:p>
        </p:txBody>
      </p:sp>
      <p:cxnSp>
        <p:nvCxnSpPr>
          <p:cNvPr id="19" name="Straight Arrow Connector 18">
            <a:extLst>
              <a:ext uri="{FF2B5EF4-FFF2-40B4-BE49-F238E27FC236}">
                <a16:creationId xmlns:a16="http://schemas.microsoft.com/office/drawing/2014/main" id="{86BCC9D4-4AAB-44F4-8FA5-CAE140208BA3}"/>
              </a:ext>
            </a:extLst>
          </p:cNvPr>
          <p:cNvCxnSpPr>
            <a:stCxn id="6" idx="2"/>
            <a:endCxn id="7" idx="0"/>
          </p:cNvCxnSpPr>
          <p:nvPr/>
        </p:nvCxnSpPr>
        <p:spPr>
          <a:xfrm>
            <a:off x="6150195" y="979983"/>
            <a:ext cx="0" cy="291078"/>
          </a:xfrm>
          <a:prstGeom prst="straightConnector1">
            <a:avLst/>
          </a:prstGeom>
          <a:ln w="28575">
            <a:solidFill>
              <a:schemeClr val="accent6">
                <a:lumMod val="75000"/>
              </a:schemeClr>
            </a:solidFill>
            <a:tailEnd type="arrow"/>
          </a:ln>
        </p:spPr>
        <p:style>
          <a:lnRef idx="2">
            <a:schemeClr val="dk1"/>
          </a:lnRef>
          <a:fillRef idx="0">
            <a:schemeClr val="dk1"/>
          </a:fillRef>
          <a:effectRef idx="1">
            <a:schemeClr val="dk1"/>
          </a:effectRef>
          <a:fontRef idx="minor">
            <a:schemeClr val="tx1"/>
          </a:fontRef>
        </p:style>
      </p:cxnSp>
      <p:cxnSp>
        <p:nvCxnSpPr>
          <p:cNvPr id="20" name="Straight Arrow Connector 19">
            <a:extLst>
              <a:ext uri="{FF2B5EF4-FFF2-40B4-BE49-F238E27FC236}">
                <a16:creationId xmlns:a16="http://schemas.microsoft.com/office/drawing/2014/main" id="{7E198E05-8493-43C3-A0E3-41A0261FBF02}"/>
              </a:ext>
            </a:extLst>
          </p:cNvPr>
          <p:cNvCxnSpPr>
            <a:stCxn id="7" idx="2"/>
            <a:endCxn id="10" idx="0"/>
          </p:cNvCxnSpPr>
          <p:nvPr/>
        </p:nvCxnSpPr>
        <p:spPr>
          <a:xfrm flipH="1">
            <a:off x="6150193" y="2471390"/>
            <a:ext cx="2" cy="394320"/>
          </a:xfrm>
          <a:prstGeom prst="straightConnector1">
            <a:avLst/>
          </a:prstGeom>
          <a:ln w="28575">
            <a:solidFill>
              <a:schemeClr val="accent6">
                <a:lumMod val="75000"/>
              </a:schemeClr>
            </a:solidFill>
            <a:tailEnd type="arrow"/>
          </a:ln>
        </p:spPr>
        <p:style>
          <a:lnRef idx="2">
            <a:schemeClr val="dk1"/>
          </a:lnRef>
          <a:fillRef idx="0">
            <a:schemeClr val="dk1"/>
          </a:fillRef>
          <a:effectRef idx="1">
            <a:schemeClr val="dk1"/>
          </a:effectRef>
          <a:fontRef idx="minor">
            <a:schemeClr val="tx1"/>
          </a:fontRef>
        </p:style>
      </p:cxnSp>
      <p:cxnSp>
        <p:nvCxnSpPr>
          <p:cNvPr id="21" name="Straight Arrow Connector 20">
            <a:extLst>
              <a:ext uri="{FF2B5EF4-FFF2-40B4-BE49-F238E27FC236}">
                <a16:creationId xmlns:a16="http://schemas.microsoft.com/office/drawing/2014/main" id="{05CB12DE-B275-4750-BFEA-229793796FAF}"/>
              </a:ext>
            </a:extLst>
          </p:cNvPr>
          <p:cNvCxnSpPr>
            <a:stCxn id="12" idx="2"/>
            <a:endCxn id="13" idx="0"/>
          </p:cNvCxnSpPr>
          <p:nvPr/>
        </p:nvCxnSpPr>
        <p:spPr>
          <a:xfrm flipH="1">
            <a:off x="2933701" y="4464130"/>
            <a:ext cx="1524271" cy="479940"/>
          </a:xfrm>
          <a:prstGeom prst="straightConnector1">
            <a:avLst/>
          </a:prstGeom>
          <a:ln w="28575">
            <a:solidFill>
              <a:schemeClr val="accent6">
                <a:lumMod val="75000"/>
              </a:schemeClr>
            </a:solidFill>
            <a:tailEnd type="arrow"/>
          </a:ln>
        </p:spPr>
        <p:style>
          <a:lnRef idx="2">
            <a:schemeClr val="dk1"/>
          </a:lnRef>
          <a:fillRef idx="0">
            <a:schemeClr val="dk1"/>
          </a:fillRef>
          <a:effectRef idx="1">
            <a:schemeClr val="dk1"/>
          </a:effectRef>
          <a:fontRef idx="minor">
            <a:schemeClr val="tx1"/>
          </a:fontRef>
        </p:style>
      </p:cxnSp>
      <p:cxnSp>
        <p:nvCxnSpPr>
          <p:cNvPr id="22" name="Straight Arrow Connector 21">
            <a:extLst>
              <a:ext uri="{FF2B5EF4-FFF2-40B4-BE49-F238E27FC236}">
                <a16:creationId xmlns:a16="http://schemas.microsoft.com/office/drawing/2014/main" id="{D3B9BC0C-E66E-4084-BBCC-8FA13AFFE4AF}"/>
              </a:ext>
            </a:extLst>
          </p:cNvPr>
          <p:cNvCxnSpPr>
            <a:stCxn id="12" idx="2"/>
            <a:endCxn id="15" idx="0"/>
          </p:cNvCxnSpPr>
          <p:nvPr/>
        </p:nvCxnSpPr>
        <p:spPr>
          <a:xfrm>
            <a:off x="4457972" y="4464130"/>
            <a:ext cx="1692223" cy="479940"/>
          </a:xfrm>
          <a:prstGeom prst="straightConnector1">
            <a:avLst/>
          </a:prstGeom>
          <a:ln w="28575">
            <a:solidFill>
              <a:schemeClr val="accent6">
                <a:lumMod val="75000"/>
              </a:schemeClr>
            </a:solidFill>
            <a:tailEnd type="arrow"/>
          </a:ln>
        </p:spPr>
        <p:style>
          <a:lnRef idx="2">
            <a:schemeClr val="dk1"/>
          </a:lnRef>
          <a:fillRef idx="0">
            <a:schemeClr val="dk1"/>
          </a:fillRef>
          <a:effectRef idx="1">
            <a:schemeClr val="dk1"/>
          </a:effectRef>
          <a:fontRef idx="minor">
            <a:schemeClr val="tx1"/>
          </a:fontRef>
        </p:style>
      </p:cxnSp>
      <p:cxnSp>
        <p:nvCxnSpPr>
          <p:cNvPr id="23" name="Straight Arrow Connector 22">
            <a:extLst>
              <a:ext uri="{FF2B5EF4-FFF2-40B4-BE49-F238E27FC236}">
                <a16:creationId xmlns:a16="http://schemas.microsoft.com/office/drawing/2014/main" id="{7874D357-1028-40E2-957F-E3E113CF1B71}"/>
              </a:ext>
            </a:extLst>
          </p:cNvPr>
          <p:cNvCxnSpPr>
            <a:stCxn id="15" idx="3"/>
            <a:endCxn id="18" idx="1"/>
          </p:cNvCxnSpPr>
          <p:nvPr/>
        </p:nvCxnSpPr>
        <p:spPr>
          <a:xfrm>
            <a:off x="7075648" y="5405736"/>
            <a:ext cx="1925253" cy="1"/>
          </a:xfrm>
          <a:prstGeom prst="straightConnector1">
            <a:avLst/>
          </a:prstGeom>
          <a:ln w="28575">
            <a:solidFill>
              <a:schemeClr val="accent6">
                <a:lumMod val="75000"/>
              </a:schemeClr>
            </a:solidFill>
            <a:tailEnd type="arrow"/>
          </a:ln>
        </p:spPr>
        <p:style>
          <a:lnRef idx="2">
            <a:schemeClr val="dk1"/>
          </a:lnRef>
          <a:fillRef idx="0">
            <a:schemeClr val="dk1"/>
          </a:fillRef>
          <a:effectRef idx="1">
            <a:schemeClr val="dk1"/>
          </a:effectRef>
          <a:fontRef idx="minor">
            <a:schemeClr val="tx1"/>
          </a:fontRef>
        </p:style>
      </p:cxnSp>
      <p:cxnSp>
        <p:nvCxnSpPr>
          <p:cNvPr id="24" name="Straight Arrow Connector 23">
            <a:extLst>
              <a:ext uri="{FF2B5EF4-FFF2-40B4-BE49-F238E27FC236}">
                <a16:creationId xmlns:a16="http://schemas.microsoft.com/office/drawing/2014/main" id="{35D53825-18FA-49CC-90BA-35D000D9E135}"/>
              </a:ext>
            </a:extLst>
          </p:cNvPr>
          <p:cNvCxnSpPr>
            <a:stCxn id="13" idx="2"/>
            <a:endCxn id="14" idx="0"/>
          </p:cNvCxnSpPr>
          <p:nvPr/>
        </p:nvCxnSpPr>
        <p:spPr>
          <a:xfrm>
            <a:off x="2933700" y="5867400"/>
            <a:ext cx="3" cy="225896"/>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5" name="Straight Arrow Connector 24">
            <a:extLst>
              <a:ext uri="{FF2B5EF4-FFF2-40B4-BE49-F238E27FC236}">
                <a16:creationId xmlns:a16="http://schemas.microsoft.com/office/drawing/2014/main" id="{67CBCDFF-7257-4E6C-95EF-734ECE02DF77}"/>
              </a:ext>
            </a:extLst>
          </p:cNvPr>
          <p:cNvCxnSpPr>
            <a:stCxn id="7" idx="2"/>
            <a:endCxn id="8" idx="0"/>
          </p:cNvCxnSpPr>
          <p:nvPr/>
        </p:nvCxnSpPr>
        <p:spPr>
          <a:xfrm>
            <a:off x="6150195" y="2471390"/>
            <a:ext cx="2700314" cy="394320"/>
          </a:xfrm>
          <a:prstGeom prst="straightConnector1">
            <a:avLst/>
          </a:prstGeom>
          <a:ln w="28575">
            <a:solidFill>
              <a:schemeClr val="accent6">
                <a:lumMod val="75000"/>
              </a:schemeClr>
            </a:solidFill>
            <a:tailEnd type="arrow"/>
          </a:ln>
        </p:spPr>
        <p:style>
          <a:lnRef idx="2">
            <a:schemeClr val="dk1"/>
          </a:lnRef>
          <a:fillRef idx="0">
            <a:schemeClr val="dk1"/>
          </a:fillRef>
          <a:effectRef idx="1">
            <a:schemeClr val="dk1"/>
          </a:effectRef>
          <a:fontRef idx="minor">
            <a:schemeClr val="tx1"/>
          </a:fontRef>
        </p:style>
      </p:cxnSp>
      <p:cxnSp>
        <p:nvCxnSpPr>
          <p:cNvPr id="26" name="Straight Arrow Connector 25">
            <a:extLst>
              <a:ext uri="{FF2B5EF4-FFF2-40B4-BE49-F238E27FC236}">
                <a16:creationId xmlns:a16="http://schemas.microsoft.com/office/drawing/2014/main" id="{3E324BE8-BD10-47E7-84E4-EFD50F58F919}"/>
              </a:ext>
            </a:extLst>
          </p:cNvPr>
          <p:cNvCxnSpPr>
            <a:stCxn id="7" idx="2"/>
            <a:endCxn id="11" idx="0"/>
          </p:cNvCxnSpPr>
          <p:nvPr/>
        </p:nvCxnSpPr>
        <p:spPr>
          <a:xfrm flipH="1">
            <a:off x="2886212" y="2471390"/>
            <a:ext cx="3263983" cy="394320"/>
          </a:xfrm>
          <a:prstGeom prst="straightConnector1">
            <a:avLst/>
          </a:prstGeom>
          <a:ln w="28575">
            <a:solidFill>
              <a:schemeClr val="accent6">
                <a:lumMod val="75000"/>
              </a:schemeClr>
            </a:solidFill>
            <a:tailEnd type="arrow"/>
          </a:ln>
        </p:spPr>
        <p:style>
          <a:lnRef idx="2">
            <a:schemeClr val="dk1"/>
          </a:lnRef>
          <a:fillRef idx="0">
            <a:schemeClr val="dk1"/>
          </a:fillRef>
          <a:effectRef idx="1">
            <a:schemeClr val="dk1"/>
          </a:effectRef>
          <a:fontRef idx="minor">
            <a:schemeClr val="tx1"/>
          </a:fontRef>
        </p:style>
      </p:cxnSp>
      <p:cxnSp>
        <p:nvCxnSpPr>
          <p:cNvPr id="27" name="Straight Arrow Connector 26">
            <a:extLst>
              <a:ext uri="{FF2B5EF4-FFF2-40B4-BE49-F238E27FC236}">
                <a16:creationId xmlns:a16="http://schemas.microsoft.com/office/drawing/2014/main" id="{7E5A5FA3-6C95-4B07-8025-964AA16F5907}"/>
              </a:ext>
            </a:extLst>
          </p:cNvPr>
          <p:cNvCxnSpPr>
            <a:stCxn id="8" idx="2"/>
            <a:endCxn id="16" idx="0"/>
          </p:cNvCxnSpPr>
          <p:nvPr/>
        </p:nvCxnSpPr>
        <p:spPr>
          <a:xfrm flipH="1">
            <a:off x="7803181" y="3235042"/>
            <a:ext cx="1047328" cy="823085"/>
          </a:xfrm>
          <a:prstGeom prst="straightConnector1">
            <a:avLst/>
          </a:prstGeom>
          <a:ln w="28575">
            <a:solidFill>
              <a:schemeClr val="accent6">
                <a:lumMod val="75000"/>
              </a:schemeClr>
            </a:solidFill>
            <a:tailEnd type="arrow"/>
          </a:ln>
        </p:spPr>
        <p:style>
          <a:lnRef idx="2">
            <a:schemeClr val="dk1"/>
          </a:lnRef>
          <a:fillRef idx="0">
            <a:schemeClr val="dk1"/>
          </a:fillRef>
          <a:effectRef idx="1">
            <a:schemeClr val="dk1"/>
          </a:effectRef>
          <a:fontRef idx="minor">
            <a:schemeClr val="tx1"/>
          </a:fontRef>
        </p:style>
      </p:cxnSp>
      <p:cxnSp>
        <p:nvCxnSpPr>
          <p:cNvPr id="28" name="Straight Arrow Connector 27">
            <a:extLst>
              <a:ext uri="{FF2B5EF4-FFF2-40B4-BE49-F238E27FC236}">
                <a16:creationId xmlns:a16="http://schemas.microsoft.com/office/drawing/2014/main" id="{D250EEC3-9957-48B3-9C41-D41C0690BBCD}"/>
              </a:ext>
            </a:extLst>
          </p:cNvPr>
          <p:cNvCxnSpPr>
            <a:stCxn id="8" idx="2"/>
            <a:endCxn id="17" idx="0"/>
          </p:cNvCxnSpPr>
          <p:nvPr/>
        </p:nvCxnSpPr>
        <p:spPr>
          <a:xfrm>
            <a:off x="8850509" y="3235042"/>
            <a:ext cx="935173" cy="823085"/>
          </a:xfrm>
          <a:prstGeom prst="straightConnector1">
            <a:avLst/>
          </a:prstGeom>
          <a:ln w="28575">
            <a:solidFill>
              <a:schemeClr val="accent6">
                <a:lumMod val="75000"/>
              </a:schemeClr>
            </a:solidFill>
            <a:tailEnd type="arrow"/>
          </a:ln>
        </p:spPr>
        <p:style>
          <a:lnRef idx="2">
            <a:schemeClr val="dk1"/>
          </a:lnRef>
          <a:fillRef idx="0">
            <a:schemeClr val="dk1"/>
          </a:fillRef>
          <a:effectRef idx="1">
            <a:schemeClr val="dk1"/>
          </a:effectRef>
          <a:fontRef idx="minor">
            <a:schemeClr val="tx1"/>
          </a:fontRef>
        </p:style>
      </p:cxnSp>
      <p:cxnSp>
        <p:nvCxnSpPr>
          <p:cNvPr id="29" name="Straight Arrow Connector 28">
            <a:extLst>
              <a:ext uri="{FF2B5EF4-FFF2-40B4-BE49-F238E27FC236}">
                <a16:creationId xmlns:a16="http://schemas.microsoft.com/office/drawing/2014/main" id="{1844E335-0423-4E6C-851C-C328F405D493}"/>
              </a:ext>
            </a:extLst>
          </p:cNvPr>
          <p:cNvCxnSpPr>
            <a:stCxn id="17" idx="2"/>
          </p:cNvCxnSpPr>
          <p:nvPr/>
        </p:nvCxnSpPr>
        <p:spPr>
          <a:xfrm>
            <a:off x="9785683" y="4427459"/>
            <a:ext cx="1" cy="793610"/>
          </a:xfrm>
          <a:prstGeom prst="straightConnector1">
            <a:avLst/>
          </a:prstGeom>
          <a:ln w="28575">
            <a:solidFill>
              <a:schemeClr val="accent6">
                <a:lumMod val="75000"/>
              </a:schemeClr>
            </a:solidFill>
            <a:tailEnd type="arrow"/>
          </a:ln>
        </p:spPr>
        <p:style>
          <a:lnRef idx="2">
            <a:schemeClr val="dk1"/>
          </a:lnRef>
          <a:fillRef idx="0">
            <a:schemeClr val="dk1"/>
          </a:fillRef>
          <a:effectRef idx="1">
            <a:schemeClr val="dk1"/>
          </a:effectRef>
          <a:fontRef idx="minor">
            <a:schemeClr val="tx1"/>
          </a:fontRef>
        </p:style>
      </p:cxnSp>
      <p:cxnSp>
        <p:nvCxnSpPr>
          <p:cNvPr id="30" name="Elbow Connector 41">
            <a:extLst>
              <a:ext uri="{FF2B5EF4-FFF2-40B4-BE49-F238E27FC236}">
                <a16:creationId xmlns:a16="http://schemas.microsoft.com/office/drawing/2014/main" id="{7A52834C-193C-4649-AF6A-523CCA87B44F}"/>
              </a:ext>
            </a:extLst>
          </p:cNvPr>
          <p:cNvCxnSpPr>
            <a:stCxn id="11" idx="2"/>
            <a:endCxn id="12" idx="1"/>
          </p:cNvCxnSpPr>
          <p:nvPr/>
        </p:nvCxnSpPr>
        <p:spPr>
          <a:xfrm rot="16200000" flipH="1">
            <a:off x="2539702" y="3581552"/>
            <a:ext cx="1007751" cy="314730"/>
          </a:xfrm>
          <a:prstGeom prst="bentConnector2">
            <a:avLst/>
          </a:prstGeom>
          <a:ln w="28575">
            <a:solidFill>
              <a:schemeClr val="accent6">
                <a:lumMod val="75000"/>
              </a:schemeClr>
            </a:solidFill>
            <a:tailEnd type="arrow"/>
          </a:ln>
        </p:spPr>
        <p:style>
          <a:lnRef idx="2">
            <a:schemeClr val="dk1"/>
          </a:lnRef>
          <a:fillRef idx="0">
            <a:schemeClr val="dk1"/>
          </a:fillRef>
          <a:effectRef idx="1">
            <a:schemeClr val="dk1"/>
          </a:effectRef>
          <a:fontRef idx="minor">
            <a:schemeClr val="tx1"/>
          </a:fontRef>
        </p:style>
      </p:cxnSp>
      <p:cxnSp>
        <p:nvCxnSpPr>
          <p:cNvPr id="31" name="Elbow Connector 43">
            <a:extLst>
              <a:ext uri="{FF2B5EF4-FFF2-40B4-BE49-F238E27FC236}">
                <a16:creationId xmlns:a16="http://schemas.microsoft.com/office/drawing/2014/main" id="{FDDBAC43-2173-4F02-9A05-4435B9071289}"/>
              </a:ext>
            </a:extLst>
          </p:cNvPr>
          <p:cNvCxnSpPr>
            <a:stCxn id="10" idx="2"/>
            <a:endCxn id="12" idx="3"/>
          </p:cNvCxnSpPr>
          <p:nvPr/>
        </p:nvCxnSpPr>
        <p:spPr>
          <a:xfrm rot="5400000">
            <a:off x="5705721" y="3798320"/>
            <a:ext cx="453753" cy="435193"/>
          </a:xfrm>
          <a:prstGeom prst="bentConnector2">
            <a:avLst/>
          </a:prstGeom>
          <a:ln w="28575">
            <a:solidFill>
              <a:schemeClr val="accent6">
                <a:lumMod val="75000"/>
              </a:schemeClr>
            </a:solidFill>
            <a:tailEnd type="arrow"/>
          </a:ln>
        </p:spPr>
        <p:style>
          <a:lnRef idx="2">
            <a:schemeClr val="dk1"/>
          </a:lnRef>
          <a:fillRef idx="0">
            <a:schemeClr val="dk1"/>
          </a:fillRef>
          <a:effectRef idx="1">
            <a:schemeClr val="dk1"/>
          </a:effectRef>
          <a:fontRef idx="minor">
            <a:schemeClr val="tx1"/>
          </a:fontRef>
        </p:style>
      </p:cxnSp>
      <p:cxnSp>
        <p:nvCxnSpPr>
          <p:cNvPr id="32" name="Straight Arrow Connector 31">
            <a:extLst>
              <a:ext uri="{FF2B5EF4-FFF2-40B4-BE49-F238E27FC236}">
                <a16:creationId xmlns:a16="http://schemas.microsoft.com/office/drawing/2014/main" id="{CB0BDCC1-1C2F-4E87-8613-A303644CAD8B}"/>
              </a:ext>
            </a:extLst>
          </p:cNvPr>
          <p:cNvCxnSpPr>
            <a:stCxn id="16" idx="1"/>
            <a:endCxn id="12" idx="3"/>
          </p:cNvCxnSpPr>
          <p:nvPr/>
        </p:nvCxnSpPr>
        <p:spPr>
          <a:xfrm flipH="1">
            <a:off x="5715000" y="4242793"/>
            <a:ext cx="1295400" cy="0"/>
          </a:xfrm>
          <a:prstGeom prst="straightConnector1">
            <a:avLst/>
          </a:prstGeom>
          <a:ln w="28575">
            <a:solidFill>
              <a:schemeClr val="accent6">
                <a:lumMod val="75000"/>
              </a:schemeClr>
            </a:solidFill>
            <a:tailEnd type="arrow"/>
          </a:ln>
        </p:spPr>
        <p:style>
          <a:lnRef idx="2">
            <a:schemeClr val="dk1"/>
          </a:lnRef>
          <a:fillRef idx="0">
            <a:schemeClr val="dk1"/>
          </a:fillRef>
          <a:effectRef idx="1">
            <a:schemeClr val="dk1"/>
          </a:effectRef>
          <a:fontRef idx="minor">
            <a:schemeClr val="tx1"/>
          </a:fontRef>
        </p:style>
      </p:cxnSp>
      <p:sp>
        <p:nvSpPr>
          <p:cNvPr id="33" name="Footer Placeholder 9">
            <a:extLst>
              <a:ext uri="{FF2B5EF4-FFF2-40B4-BE49-F238E27FC236}">
                <a16:creationId xmlns:a16="http://schemas.microsoft.com/office/drawing/2014/main" id="{33B8C2CA-2817-47B6-A104-868762708686}"/>
              </a:ext>
            </a:extLst>
          </p:cNvPr>
          <p:cNvSpPr>
            <a:spLocks noGrp="1"/>
          </p:cNvSpPr>
          <p:nvPr>
            <p:ph type="ftr" sz="quarter" idx="11"/>
          </p:nvPr>
        </p:nvSpPr>
        <p:spPr>
          <a:xfrm>
            <a:off x="10298606" y="6097973"/>
            <a:ext cx="1612236" cy="226628"/>
          </a:xfrm>
        </p:spPr>
        <p:txBody>
          <a:bodyPr/>
          <a:lstStyle/>
          <a:p>
            <a:pPr algn="ctr"/>
            <a:r>
              <a:rPr lang="en-US" sz="1200" b="1" i="1" dirty="0" err="1"/>
              <a:t>Prof.Dr</a:t>
            </a:r>
            <a:r>
              <a:rPr lang="en-US" sz="1200" b="1" i="1" dirty="0"/>
              <a:t>. </a:t>
            </a:r>
            <a:r>
              <a:rPr lang="en-US" sz="1200" b="1" i="1" dirty="0" err="1"/>
              <a:t>NYBay</a:t>
            </a:r>
            <a:endParaRPr lang="en-US" sz="1200" b="1" i="1"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164574" y="0"/>
            <a:ext cx="5862851" cy="620688"/>
          </a:xfrm>
        </p:spPr>
        <p:txBody>
          <a:bodyPr>
            <a:normAutofit/>
          </a:bodyPr>
          <a:lstStyle/>
          <a:p>
            <a:r>
              <a:rPr lang="az-Latn-AZ" sz="3200" dirty="0"/>
              <a:t>Ə</a:t>
            </a:r>
            <a:r>
              <a:rPr lang="ru-RU" sz="3200" dirty="0" err="1"/>
              <a:t>məliyyata</a:t>
            </a:r>
            <a:r>
              <a:rPr lang="ru-RU" sz="3200" dirty="0"/>
              <a:t> </a:t>
            </a:r>
            <a:r>
              <a:rPr lang="ru-RU" sz="3200" dirty="0" err="1"/>
              <a:t>göstərişlər</a:t>
            </a:r>
            <a:endParaRPr lang="ru-RU" sz="3200" dirty="0"/>
          </a:p>
        </p:txBody>
      </p:sp>
      <p:sp>
        <p:nvSpPr>
          <p:cNvPr id="3" name="Content Placeholder 2"/>
          <p:cNvSpPr>
            <a:spLocks noGrp="1"/>
          </p:cNvSpPr>
          <p:nvPr>
            <p:ph idx="1"/>
          </p:nvPr>
        </p:nvSpPr>
        <p:spPr>
          <a:xfrm>
            <a:off x="838200" y="1124744"/>
            <a:ext cx="10515600" cy="5052219"/>
          </a:xfrm>
        </p:spPr>
        <p:txBody>
          <a:bodyPr/>
          <a:lstStyle/>
          <a:p>
            <a:pPr marL="800100" lvl="1" indent="-342900">
              <a:buFont typeface="Wingdings" pitchFamily="2" charset="2"/>
              <a:buChar char="ü"/>
            </a:pPr>
            <a:endParaRPr lang="az-Latn-AZ" dirty="0">
              <a:solidFill>
                <a:schemeClr val="accent1">
                  <a:lumMod val="75000"/>
                </a:schemeClr>
              </a:solidFill>
            </a:endParaRPr>
          </a:p>
          <a:p>
            <a:pPr marL="457200" lvl="1" indent="0">
              <a:buNone/>
            </a:pPr>
            <a:r>
              <a:rPr lang="ru-RU" b="1" dirty="0"/>
              <a:t>10% xəstələrdə lazım gəlir</a:t>
            </a:r>
            <a:endParaRPr lang="en-US" b="1" dirty="0"/>
          </a:p>
          <a:p>
            <a:pPr lvl="1">
              <a:buFont typeface="Wingdings" panose="05000000000000000000" pitchFamily="2" charset="2"/>
              <a:buChar char="q"/>
            </a:pPr>
            <a:endParaRPr lang="az-Latn-AZ" dirty="0">
              <a:solidFill>
                <a:srgbClr val="002060"/>
              </a:solidFill>
            </a:endParaRPr>
          </a:p>
          <a:p>
            <a:pPr lvl="1">
              <a:buFont typeface="Wingdings" panose="05000000000000000000" pitchFamily="2" charset="2"/>
              <a:buChar char="q"/>
            </a:pPr>
            <a:r>
              <a:rPr lang="ru-RU" dirty="0">
                <a:solidFill>
                  <a:srgbClr val="002060"/>
                </a:solidFill>
              </a:rPr>
              <a:t>profuz qanaxmalar</a:t>
            </a:r>
          </a:p>
          <a:p>
            <a:pPr lvl="1">
              <a:buFont typeface="Wingdings" panose="05000000000000000000" pitchFamily="2" charset="2"/>
              <a:buChar char="q"/>
            </a:pPr>
            <a:r>
              <a:rPr lang="ru-RU" dirty="0">
                <a:solidFill>
                  <a:srgbClr val="002060"/>
                </a:solidFill>
              </a:rPr>
              <a:t>dayanmayan qanaxmalar</a:t>
            </a:r>
            <a:endParaRPr lang="az-Latn-AZ" dirty="0">
              <a:solidFill>
                <a:srgbClr val="002060"/>
              </a:solidFill>
            </a:endParaRPr>
          </a:p>
          <a:p>
            <a:pPr lvl="1">
              <a:buFont typeface="Wingdings" panose="05000000000000000000" pitchFamily="2" charset="2"/>
              <a:buChar char="q"/>
            </a:pPr>
            <a:r>
              <a:rPr lang="ru-RU" dirty="0">
                <a:solidFill>
                  <a:srgbClr val="002060"/>
                </a:solidFill>
              </a:rPr>
              <a:t>təkrarlayan qanaxmalar</a:t>
            </a:r>
            <a:endParaRPr lang="az-Latn-AZ" dirty="0">
              <a:solidFill>
                <a:srgbClr val="002060"/>
              </a:solidFill>
            </a:endParaRPr>
          </a:p>
          <a:p>
            <a:pPr lvl="1">
              <a:buFont typeface="Wingdings" panose="05000000000000000000" pitchFamily="2" charset="2"/>
              <a:buChar char="q"/>
            </a:pPr>
            <a:r>
              <a:rPr lang="ru-RU" dirty="0">
                <a:solidFill>
                  <a:srgbClr val="002060"/>
                </a:solidFill>
              </a:rPr>
              <a:t>maliqnizasiya</a:t>
            </a:r>
            <a:r>
              <a:rPr lang="az-Latn-AZ" dirty="0">
                <a:solidFill>
                  <a:srgbClr val="002060"/>
                </a:solidFill>
              </a:rPr>
              <a:t> </a:t>
            </a:r>
            <a:r>
              <a:rPr lang="ru-RU" dirty="0">
                <a:solidFill>
                  <a:srgbClr val="002060"/>
                </a:solidFill>
              </a:rPr>
              <a:t>şübhəsi</a:t>
            </a:r>
            <a:endParaRPr lang="az-Latn-AZ" dirty="0">
              <a:solidFill>
                <a:srgbClr val="002060"/>
              </a:solidFill>
            </a:endParaRPr>
          </a:p>
          <a:p>
            <a:pPr lvl="1">
              <a:buFont typeface="Wingdings" panose="05000000000000000000" pitchFamily="2" charset="2"/>
              <a:buChar char="q"/>
            </a:pPr>
            <a:r>
              <a:rPr lang="ru-RU" dirty="0">
                <a:solidFill>
                  <a:srgbClr val="002060"/>
                </a:solidFill>
              </a:rPr>
              <a:t>kall</a:t>
            </a:r>
            <a:r>
              <a:rPr lang="az-Latn-AZ" dirty="0">
                <a:solidFill>
                  <a:srgbClr val="002060"/>
                </a:solidFill>
              </a:rPr>
              <a:t>y</a:t>
            </a:r>
            <a:r>
              <a:rPr lang="ru-RU" dirty="0">
                <a:solidFill>
                  <a:srgbClr val="002060"/>
                </a:solidFill>
              </a:rPr>
              <a:t>oz xora</a:t>
            </a:r>
            <a:endParaRPr lang="az-Latn-AZ" dirty="0">
              <a:solidFill>
                <a:srgbClr val="002060"/>
              </a:solidFill>
            </a:endParaRPr>
          </a:p>
          <a:p>
            <a:pPr lvl="1">
              <a:buFont typeface="Wingdings" panose="05000000000000000000" pitchFamily="2" charset="2"/>
              <a:buChar char="q"/>
            </a:pPr>
            <a:r>
              <a:rPr lang="ru-RU" dirty="0">
                <a:solidFill>
                  <a:srgbClr val="002060"/>
                </a:solidFill>
              </a:rPr>
              <a:t>pilor deformasiyası</a:t>
            </a:r>
            <a:endParaRPr lang="az-Latn-AZ" dirty="0">
              <a:solidFill>
                <a:srgbClr val="002060"/>
              </a:solidFill>
            </a:endParaRPr>
          </a:p>
          <a:p>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60996" y="-171400"/>
            <a:ext cx="10515600" cy="903635"/>
          </a:xfrm>
        </p:spPr>
        <p:txBody>
          <a:bodyPr>
            <a:normAutofit fontScale="90000"/>
          </a:bodyPr>
          <a:lstStyle/>
          <a:p>
            <a:br>
              <a:rPr lang="az-Latn-AZ" i="1" dirty="0"/>
            </a:br>
            <a:r>
              <a:rPr lang="ru-RU" sz="3600" dirty="0" err="1"/>
              <a:t>Cərrahi</a:t>
            </a:r>
            <a:r>
              <a:rPr lang="ru-RU" sz="3600" dirty="0"/>
              <a:t> </a:t>
            </a:r>
            <a:r>
              <a:rPr lang="ru-RU" sz="3600" dirty="0" err="1"/>
              <a:t>üsul</a:t>
            </a:r>
            <a:r>
              <a:rPr lang="az-Latn-AZ" sz="3600" dirty="0"/>
              <a:t>un</a:t>
            </a:r>
            <a:r>
              <a:rPr lang="ru-RU" sz="3600" dirty="0"/>
              <a:t> </a:t>
            </a:r>
            <a:r>
              <a:rPr lang="ru-RU" sz="3600" dirty="0" err="1"/>
              <a:t>seçimi</a:t>
            </a:r>
            <a:br>
              <a:rPr lang="ru-RU" dirty="0"/>
            </a:br>
            <a:endParaRPr lang="ru-RU" dirty="0"/>
          </a:p>
        </p:txBody>
      </p:sp>
      <p:sp>
        <p:nvSpPr>
          <p:cNvPr id="7" name="Text Placeholder 6">
            <a:extLst>
              <a:ext uri="{FF2B5EF4-FFF2-40B4-BE49-F238E27FC236}">
                <a16:creationId xmlns:a16="http://schemas.microsoft.com/office/drawing/2014/main" id="{69A68C92-7A24-4D4C-85EF-7E926BC28F36}"/>
              </a:ext>
            </a:extLst>
          </p:cNvPr>
          <p:cNvSpPr>
            <a:spLocks noGrp="1"/>
          </p:cNvSpPr>
          <p:nvPr>
            <p:ph type="body" idx="1"/>
          </p:nvPr>
        </p:nvSpPr>
        <p:spPr>
          <a:xfrm>
            <a:off x="-168695" y="1412776"/>
            <a:ext cx="6166272" cy="823912"/>
          </a:xfrm>
        </p:spPr>
        <p:txBody>
          <a:bodyPr>
            <a:normAutofit/>
          </a:bodyPr>
          <a:lstStyle/>
          <a:p>
            <a:pPr algn="ctr"/>
            <a:r>
              <a:rPr lang="en-US" sz="2800" dirty="0"/>
              <a:t>Duodenal </a:t>
            </a:r>
            <a:r>
              <a:rPr lang="en-US" sz="2800" dirty="0" err="1"/>
              <a:t>xoralar</a:t>
            </a:r>
            <a:endParaRPr lang="en-US" sz="2800" dirty="0"/>
          </a:p>
        </p:txBody>
      </p:sp>
      <p:sp>
        <p:nvSpPr>
          <p:cNvPr id="8" name="Content Placeholder 7">
            <a:extLst>
              <a:ext uri="{FF2B5EF4-FFF2-40B4-BE49-F238E27FC236}">
                <a16:creationId xmlns:a16="http://schemas.microsoft.com/office/drawing/2014/main" id="{F271DCD8-EB4B-4D47-8724-19A896C50EEE}"/>
              </a:ext>
            </a:extLst>
          </p:cNvPr>
          <p:cNvSpPr>
            <a:spLocks noGrp="1"/>
          </p:cNvSpPr>
          <p:nvPr>
            <p:ph sz="half" idx="2"/>
          </p:nvPr>
        </p:nvSpPr>
        <p:spPr/>
        <p:txBody>
          <a:bodyPr/>
          <a:lstStyle/>
          <a:p>
            <a:pPr lvl="0">
              <a:buFont typeface="Wingdings" panose="05000000000000000000" pitchFamily="2" charset="2"/>
              <a:buChar char="Ø"/>
            </a:pPr>
            <a:r>
              <a:rPr lang="ru-RU" sz="2400" dirty="0" err="1">
                <a:solidFill>
                  <a:schemeClr val="bg2">
                    <a:lumMod val="50000"/>
                  </a:schemeClr>
                </a:solidFill>
              </a:rPr>
              <a:t>Qastroduodenal</a:t>
            </a:r>
            <a:r>
              <a:rPr lang="ru-RU" sz="2400" dirty="0">
                <a:solidFill>
                  <a:schemeClr val="bg2">
                    <a:lumMod val="50000"/>
                  </a:schemeClr>
                </a:solidFill>
              </a:rPr>
              <a:t> </a:t>
            </a:r>
            <a:r>
              <a:rPr lang="ru-RU" sz="2400" dirty="0" err="1">
                <a:solidFill>
                  <a:schemeClr val="bg2">
                    <a:lumMod val="50000"/>
                  </a:schemeClr>
                </a:solidFill>
              </a:rPr>
              <a:t>arteriyanın</a:t>
            </a:r>
            <a:r>
              <a:rPr lang="ru-RU" sz="2400" dirty="0">
                <a:solidFill>
                  <a:schemeClr val="bg2">
                    <a:lumMod val="50000"/>
                  </a:schemeClr>
                </a:solidFill>
              </a:rPr>
              <a:t> </a:t>
            </a:r>
            <a:r>
              <a:rPr lang="ru-RU" sz="2400" dirty="0" err="1">
                <a:solidFill>
                  <a:schemeClr val="bg2">
                    <a:lumMod val="50000"/>
                  </a:schemeClr>
                </a:solidFill>
              </a:rPr>
              <a:t>bağlanması</a:t>
            </a:r>
            <a:r>
              <a:rPr lang="ru-RU" sz="2400" dirty="0">
                <a:solidFill>
                  <a:schemeClr val="bg2">
                    <a:lumMod val="50000"/>
                  </a:schemeClr>
                </a:solidFill>
              </a:rPr>
              <a:t>, </a:t>
            </a:r>
            <a:r>
              <a:rPr lang="ru-RU" sz="2400" dirty="0" err="1">
                <a:solidFill>
                  <a:schemeClr val="bg2">
                    <a:lumMod val="50000"/>
                  </a:schemeClr>
                </a:solidFill>
              </a:rPr>
              <a:t>duodenotomiya</a:t>
            </a:r>
            <a:r>
              <a:rPr lang="ru-RU" sz="2400" dirty="0">
                <a:solidFill>
                  <a:schemeClr val="bg2">
                    <a:lumMod val="50000"/>
                  </a:schemeClr>
                </a:solidFill>
              </a:rPr>
              <a:t> </a:t>
            </a:r>
            <a:r>
              <a:rPr lang="ru-RU" sz="2400" dirty="0" err="1">
                <a:solidFill>
                  <a:schemeClr val="bg2">
                    <a:lumMod val="50000"/>
                  </a:schemeClr>
                </a:solidFill>
              </a:rPr>
              <a:t>və</a:t>
            </a:r>
            <a:r>
              <a:rPr lang="ru-RU" sz="2400" dirty="0">
                <a:solidFill>
                  <a:schemeClr val="bg2">
                    <a:lumMod val="50000"/>
                  </a:schemeClr>
                </a:solidFill>
              </a:rPr>
              <a:t> </a:t>
            </a:r>
            <a:r>
              <a:rPr lang="ru-RU" sz="2400" dirty="0" err="1">
                <a:solidFill>
                  <a:schemeClr val="bg2">
                    <a:lumMod val="50000"/>
                  </a:schemeClr>
                </a:solidFill>
              </a:rPr>
              <a:t>xora</a:t>
            </a:r>
            <a:r>
              <a:rPr lang="ru-RU" sz="2400" dirty="0">
                <a:solidFill>
                  <a:schemeClr val="bg2">
                    <a:lumMod val="50000"/>
                  </a:schemeClr>
                </a:solidFill>
              </a:rPr>
              <a:t> </a:t>
            </a:r>
            <a:r>
              <a:rPr lang="ru-RU" sz="2400" dirty="0" err="1">
                <a:solidFill>
                  <a:schemeClr val="bg2">
                    <a:lumMod val="50000"/>
                  </a:schemeClr>
                </a:solidFill>
              </a:rPr>
              <a:t>daxilindəki</a:t>
            </a:r>
            <a:r>
              <a:rPr lang="ru-RU" sz="2400" dirty="0">
                <a:solidFill>
                  <a:schemeClr val="bg2">
                    <a:lumMod val="50000"/>
                  </a:schemeClr>
                </a:solidFill>
              </a:rPr>
              <a:t> </a:t>
            </a:r>
            <a:r>
              <a:rPr lang="ru-RU" sz="2400" dirty="0" err="1">
                <a:solidFill>
                  <a:schemeClr val="bg2">
                    <a:lumMod val="50000"/>
                  </a:schemeClr>
                </a:solidFill>
              </a:rPr>
              <a:t>damarın</a:t>
            </a:r>
            <a:r>
              <a:rPr lang="ru-RU" sz="2400" dirty="0">
                <a:solidFill>
                  <a:schemeClr val="bg2">
                    <a:lumMod val="50000"/>
                  </a:schemeClr>
                </a:solidFill>
              </a:rPr>
              <a:t> 3-lü </a:t>
            </a:r>
            <a:r>
              <a:rPr lang="ru-RU" sz="2400" dirty="0" err="1">
                <a:solidFill>
                  <a:schemeClr val="bg2">
                    <a:lumMod val="50000"/>
                  </a:schemeClr>
                </a:solidFill>
              </a:rPr>
              <a:t>tikişlə</a:t>
            </a:r>
            <a:r>
              <a:rPr lang="ru-RU" sz="2400" dirty="0">
                <a:solidFill>
                  <a:schemeClr val="bg2">
                    <a:lumMod val="50000"/>
                  </a:schemeClr>
                </a:solidFill>
              </a:rPr>
              <a:t> </a:t>
            </a:r>
            <a:r>
              <a:rPr lang="ru-RU" sz="2400" dirty="0" err="1">
                <a:solidFill>
                  <a:schemeClr val="bg2">
                    <a:lumMod val="50000"/>
                  </a:schemeClr>
                </a:solidFill>
              </a:rPr>
              <a:t>tikilməsi</a:t>
            </a:r>
            <a:r>
              <a:rPr lang="ru-RU" sz="2400" dirty="0">
                <a:solidFill>
                  <a:schemeClr val="bg2">
                    <a:lumMod val="50000"/>
                  </a:schemeClr>
                </a:solidFill>
              </a:rPr>
              <a:t>, </a:t>
            </a:r>
            <a:r>
              <a:rPr lang="ru-RU" sz="2400" dirty="0" err="1">
                <a:solidFill>
                  <a:schemeClr val="bg2">
                    <a:lumMod val="50000"/>
                  </a:schemeClr>
                </a:solidFill>
              </a:rPr>
              <a:t>piloroplastika</a:t>
            </a:r>
            <a:r>
              <a:rPr lang="ru-RU" sz="2400" dirty="0">
                <a:solidFill>
                  <a:schemeClr val="bg2">
                    <a:lumMod val="50000"/>
                  </a:schemeClr>
                </a:solidFill>
              </a:rPr>
              <a:t> </a:t>
            </a:r>
            <a:r>
              <a:rPr lang="ru-RU" sz="2400" dirty="0" err="1">
                <a:solidFill>
                  <a:schemeClr val="bg2">
                    <a:lumMod val="50000"/>
                  </a:schemeClr>
                </a:solidFill>
              </a:rPr>
              <a:t>və</a:t>
            </a:r>
            <a:r>
              <a:rPr lang="ru-RU" sz="2400" dirty="0">
                <a:solidFill>
                  <a:schemeClr val="bg2">
                    <a:lumMod val="50000"/>
                  </a:schemeClr>
                </a:solidFill>
              </a:rPr>
              <a:t> </a:t>
            </a:r>
            <a:r>
              <a:rPr lang="ru-RU" sz="2400" dirty="0" err="1">
                <a:solidFill>
                  <a:schemeClr val="bg2">
                    <a:lumMod val="50000"/>
                  </a:schemeClr>
                </a:solidFill>
              </a:rPr>
              <a:t>trunkal</a:t>
            </a:r>
            <a:r>
              <a:rPr lang="ru-RU" sz="2400" dirty="0">
                <a:solidFill>
                  <a:schemeClr val="bg2">
                    <a:lumMod val="50000"/>
                  </a:schemeClr>
                </a:solidFill>
              </a:rPr>
              <a:t> </a:t>
            </a:r>
            <a:r>
              <a:rPr lang="ru-RU" sz="2400" dirty="0" err="1">
                <a:solidFill>
                  <a:schemeClr val="bg2">
                    <a:lumMod val="50000"/>
                  </a:schemeClr>
                </a:solidFill>
              </a:rPr>
              <a:t>vaqotomiya</a:t>
            </a:r>
            <a:r>
              <a:rPr lang="ru-RU" sz="2400" dirty="0">
                <a:solidFill>
                  <a:schemeClr val="bg2">
                    <a:lumMod val="50000"/>
                  </a:schemeClr>
                </a:solidFill>
              </a:rPr>
              <a:t>.</a:t>
            </a:r>
          </a:p>
          <a:p>
            <a:pPr lvl="0">
              <a:buFont typeface="Wingdings" panose="05000000000000000000" pitchFamily="2" charset="2"/>
              <a:buChar char="Ø"/>
            </a:pPr>
            <a:r>
              <a:rPr lang="ru-RU" sz="2400" dirty="0" err="1">
                <a:solidFill>
                  <a:schemeClr val="bg2">
                    <a:lumMod val="50000"/>
                  </a:schemeClr>
                </a:solidFill>
              </a:rPr>
              <a:t>Kall</a:t>
            </a:r>
            <a:r>
              <a:rPr lang="az-Latn-AZ" sz="2400" dirty="0">
                <a:solidFill>
                  <a:schemeClr val="bg2">
                    <a:lumMod val="50000"/>
                  </a:schemeClr>
                </a:solidFill>
              </a:rPr>
              <a:t>y</a:t>
            </a:r>
            <a:r>
              <a:rPr lang="ru-RU" sz="2400" dirty="0" err="1">
                <a:solidFill>
                  <a:schemeClr val="bg2">
                    <a:lumMod val="50000"/>
                  </a:schemeClr>
                </a:solidFill>
              </a:rPr>
              <a:t>oz</a:t>
            </a:r>
            <a:r>
              <a:rPr lang="ru-RU" sz="2400" dirty="0">
                <a:solidFill>
                  <a:schemeClr val="bg2">
                    <a:lumMod val="50000"/>
                  </a:schemeClr>
                </a:solidFill>
              </a:rPr>
              <a:t>, </a:t>
            </a:r>
            <a:r>
              <a:rPr lang="ru-RU" sz="2400" dirty="0" err="1">
                <a:solidFill>
                  <a:schemeClr val="bg2">
                    <a:lumMod val="50000"/>
                  </a:schemeClr>
                </a:solidFill>
              </a:rPr>
              <a:t>stenotik</a:t>
            </a:r>
            <a:r>
              <a:rPr lang="ru-RU" sz="2400" dirty="0">
                <a:solidFill>
                  <a:schemeClr val="bg2">
                    <a:lumMod val="50000"/>
                  </a:schemeClr>
                </a:solidFill>
              </a:rPr>
              <a:t> </a:t>
            </a:r>
            <a:r>
              <a:rPr lang="ru-RU" sz="2400" dirty="0" err="1">
                <a:solidFill>
                  <a:schemeClr val="bg2">
                    <a:lumMod val="50000"/>
                  </a:schemeClr>
                </a:solidFill>
              </a:rPr>
              <a:t>xora</a:t>
            </a:r>
            <a:r>
              <a:rPr lang="ru-RU" sz="2400" dirty="0">
                <a:solidFill>
                  <a:schemeClr val="bg2">
                    <a:lumMod val="50000"/>
                  </a:schemeClr>
                </a:solidFill>
              </a:rPr>
              <a:t> </a:t>
            </a:r>
            <a:r>
              <a:rPr lang="ru-RU" sz="2400" dirty="0" err="1">
                <a:solidFill>
                  <a:schemeClr val="bg2">
                    <a:lumMod val="50000"/>
                  </a:schemeClr>
                </a:solidFill>
              </a:rPr>
              <a:t>qanaxmalarında</a:t>
            </a:r>
            <a:r>
              <a:rPr lang="ru-RU" sz="2400" dirty="0">
                <a:solidFill>
                  <a:schemeClr val="bg2">
                    <a:lumMod val="50000"/>
                  </a:schemeClr>
                </a:solidFill>
              </a:rPr>
              <a:t> xəstə </a:t>
            </a:r>
            <a:r>
              <a:rPr lang="ru-RU" sz="2400" dirty="0" err="1">
                <a:solidFill>
                  <a:schemeClr val="bg2">
                    <a:lumMod val="50000"/>
                  </a:schemeClr>
                </a:solidFill>
              </a:rPr>
              <a:t>hemodinamik</a:t>
            </a:r>
            <a:r>
              <a:rPr lang="ru-RU" sz="2400" dirty="0">
                <a:solidFill>
                  <a:schemeClr val="bg2">
                    <a:lumMod val="50000"/>
                  </a:schemeClr>
                </a:solidFill>
              </a:rPr>
              <a:t> </a:t>
            </a:r>
            <a:r>
              <a:rPr lang="ru-RU" sz="2400" dirty="0" err="1">
                <a:solidFill>
                  <a:schemeClr val="bg2">
                    <a:lumMod val="50000"/>
                  </a:schemeClr>
                </a:solidFill>
              </a:rPr>
              <a:t>stabildirsə</a:t>
            </a:r>
            <a:r>
              <a:rPr lang="az-Latn-AZ" sz="2400" dirty="0">
                <a:solidFill>
                  <a:schemeClr val="bg2">
                    <a:lumMod val="50000"/>
                  </a:schemeClr>
                </a:solidFill>
              </a:rPr>
              <a:t>, </a:t>
            </a:r>
            <a:r>
              <a:rPr lang="ru-RU" sz="2400" dirty="0" err="1">
                <a:solidFill>
                  <a:schemeClr val="bg2">
                    <a:lumMod val="50000"/>
                  </a:schemeClr>
                </a:solidFill>
              </a:rPr>
              <a:t>r</a:t>
            </a:r>
            <a:r>
              <a:rPr lang="az-Latn-AZ" sz="2400" dirty="0">
                <a:solidFill>
                  <a:schemeClr val="bg2">
                    <a:lumMod val="50000"/>
                  </a:schemeClr>
                </a:solidFill>
              </a:rPr>
              <a:t>e</a:t>
            </a:r>
            <a:r>
              <a:rPr lang="ru-RU" sz="2400" dirty="0" err="1">
                <a:solidFill>
                  <a:schemeClr val="bg2">
                    <a:lumMod val="50000"/>
                  </a:schemeClr>
                </a:solidFill>
              </a:rPr>
              <a:t>zeksiya</a:t>
            </a:r>
            <a:r>
              <a:rPr lang="ru-RU" sz="2400" dirty="0">
                <a:solidFill>
                  <a:schemeClr val="bg2">
                    <a:lumMod val="50000"/>
                  </a:schemeClr>
                </a:solidFill>
              </a:rPr>
              <a:t> </a:t>
            </a:r>
            <a:r>
              <a:rPr lang="ru-RU" sz="2400" dirty="0" err="1">
                <a:solidFill>
                  <a:schemeClr val="bg2">
                    <a:lumMod val="50000"/>
                  </a:schemeClr>
                </a:solidFill>
              </a:rPr>
              <a:t>və</a:t>
            </a:r>
            <a:r>
              <a:rPr lang="ru-RU" sz="2400" dirty="0">
                <a:solidFill>
                  <a:schemeClr val="bg2">
                    <a:lumMod val="50000"/>
                  </a:schemeClr>
                </a:solidFill>
              </a:rPr>
              <a:t> </a:t>
            </a:r>
            <a:r>
              <a:rPr lang="ru-RU" sz="2400" dirty="0" err="1">
                <a:solidFill>
                  <a:schemeClr val="bg2">
                    <a:lumMod val="50000"/>
                  </a:schemeClr>
                </a:solidFill>
              </a:rPr>
              <a:t>ya</a:t>
            </a:r>
            <a:r>
              <a:rPr lang="ru-RU" sz="2400" dirty="0">
                <a:solidFill>
                  <a:schemeClr val="bg2">
                    <a:lumMod val="50000"/>
                  </a:schemeClr>
                </a:solidFill>
              </a:rPr>
              <a:t> </a:t>
            </a:r>
            <a:r>
              <a:rPr lang="ru-RU" sz="2400" dirty="0" err="1">
                <a:solidFill>
                  <a:schemeClr val="bg2">
                    <a:lumMod val="50000"/>
                  </a:schemeClr>
                </a:solidFill>
              </a:rPr>
              <a:t>antrumektomiya</a:t>
            </a:r>
            <a:r>
              <a:rPr lang="az-Latn-AZ" sz="2400" dirty="0">
                <a:solidFill>
                  <a:schemeClr val="bg2">
                    <a:lumMod val="50000"/>
                  </a:schemeClr>
                </a:solidFill>
              </a:rPr>
              <a:t> </a:t>
            </a:r>
            <a:r>
              <a:rPr lang="ru-RU" sz="2400" dirty="0">
                <a:solidFill>
                  <a:schemeClr val="bg2">
                    <a:lumMod val="50000"/>
                  </a:schemeClr>
                </a:solidFill>
              </a:rPr>
              <a:t>+</a:t>
            </a:r>
            <a:r>
              <a:rPr lang="az-Latn-AZ" sz="2400" dirty="0">
                <a:solidFill>
                  <a:schemeClr val="bg2">
                    <a:lumMod val="50000"/>
                  </a:schemeClr>
                </a:solidFill>
              </a:rPr>
              <a:t> </a:t>
            </a:r>
            <a:r>
              <a:rPr lang="ru-RU" sz="2400" dirty="0" err="1">
                <a:solidFill>
                  <a:schemeClr val="bg2">
                    <a:lumMod val="50000"/>
                  </a:schemeClr>
                </a:solidFill>
              </a:rPr>
              <a:t>vaqotomiya</a:t>
            </a:r>
            <a:r>
              <a:rPr lang="ru-RU" sz="2400" dirty="0">
                <a:solidFill>
                  <a:schemeClr val="bg2">
                    <a:lumMod val="50000"/>
                  </a:schemeClr>
                </a:solidFill>
              </a:rPr>
              <a:t> </a:t>
            </a:r>
            <a:r>
              <a:rPr lang="ru-RU" sz="2400" dirty="0" err="1">
                <a:solidFill>
                  <a:schemeClr val="bg2">
                    <a:lumMod val="50000"/>
                  </a:schemeClr>
                </a:solidFill>
              </a:rPr>
              <a:t>edilə</a:t>
            </a:r>
            <a:r>
              <a:rPr lang="ru-RU" sz="2400" dirty="0">
                <a:solidFill>
                  <a:schemeClr val="bg2">
                    <a:lumMod val="50000"/>
                  </a:schemeClr>
                </a:solidFill>
              </a:rPr>
              <a:t> </a:t>
            </a:r>
            <a:r>
              <a:rPr lang="ru-RU" sz="2400" dirty="0" err="1">
                <a:solidFill>
                  <a:schemeClr val="bg2">
                    <a:lumMod val="50000"/>
                  </a:schemeClr>
                </a:solidFill>
              </a:rPr>
              <a:t>bilər</a:t>
            </a:r>
            <a:r>
              <a:rPr lang="ru-RU" sz="2400" dirty="0">
                <a:solidFill>
                  <a:schemeClr val="bg2">
                    <a:lumMod val="50000"/>
                  </a:schemeClr>
                </a:solidFill>
              </a:rPr>
              <a:t>.</a:t>
            </a:r>
            <a:endParaRPr lang="az-Latn-AZ" sz="2400" dirty="0">
              <a:solidFill>
                <a:schemeClr val="bg2">
                  <a:lumMod val="50000"/>
                </a:schemeClr>
              </a:solidFill>
            </a:endParaRPr>
          </a:p>
        </p:txBody>
      </p:sp>
      <p:sp>
        <p:nvSpPr>
          <p:cNvPr id="9" name="Text Placeholder 8">
            <a:extLst>
              <a:ext uri="{FF2B5EF4-FFF2-40B4-BE49-F238E27FC236}">
                <a16:creationId xmlns:a16="http://schemas.microsoft.com/office/drawing/2014/main" id="{A420D7FE-268C-8A40-B3F1-48B2D120669E}"/>
              </a:ext>
            </a:extLst>
          </p:cNvPr>
          <p:cNvSpPr>
            <a:spLocks noGrp="1"/>
          </p:cNvSpPr>
          <p:nvPr>
            <p:ph type="body" sz="quarter" idx="3"/>
          </p:nvPr>
        </p:nvSpPr>
        <p:spPr>
          <a:xfrm rot="10800000" flipV="1">
            <a:off x="6118796" y="1404416"/>
            <a:ext cx="5289996" cy="823912"/>
          </a:xfrm>
        </p:spPr>
        <p:txBody>
          <a:bodyPr>
            <a:normAutofit/>
          </a:bodyPr>
          <a:lstStyle/>
          <a:p>
            <a:pPr algn="ctr"/>
            <a:r>
              <a:rPr lang="en-US" sz="2800" dirty="0" err="1"/>
              <a:t>Mədə</a:t>
            </a:r>
            <a:r>
              <a:rPr lang="en-US" sz="2800" dirty="0"/>
              <a:t> </a:t>
            </a:r>
            <a:r>
              <a:rPr lang="en-US" sz="2800" dirty="0" err="1"/>
              <a:t>xoraları</a:t>
            </a:r>
            <a:endParaRPr lang="en-US" sz="2800" dirty="0"/>
          </a:p>
        </p:txBody>
      </p:sp>
      <p:sp>
        <p:nvSpPr>
          <p:cNvPr id="10" name="Content Placeholder 9">
            <a:extLst>
              <a:ext uri="{FF2B5EF4-FFF2-40B4-BE49-F238E27FC236}">
                <a16:creationId xmlns:a16="http://schemas.microsoft.com/office/drawing/2014/main" id="{DDA2128E-1BDC-B143-B6E1-A6B8428E8F20}"/>
              </a:ext>
            </a:extLst>
          </p:cNvPr>
          <p:cNvSpPr>
            <a:spLocks noGrp="1"/>
          </p:cNvSpPr>
          <p:nvPr>
            <p:ph sz="quarter" idx="4"/>
          </p:nvPr>
        </p:nvSpPr>
        <p:spPr/>
        <p:txBody>
          <a:bodyPr/>
          <a:lstStyle/>
          <a:p>
            <a:pPr>
              <a:buFont typeface="Wingdings" panose="05000000000000000000" pitchFamily="2" charset="2"/>
              <a:buChar char="Ø"/>
            </a:pPr>
            <a:r>
              <a:rPr lang="az-Latn-AZ" sz="2400" dirty="0">
                <a:solidFill>
                  <a:schemeClr val="bg2">
                    <a:lumMod val="50000"/>
                  </a:schemeClr>
                </a:solidFill>
              </a:rPr>
              <a:t>X</a:t>
            </a:r>
            <a:r>
              <a:rPr lang="ru-RU" sz="2400" dirty="0" err="1">
                <a:solidFill>
                  <a:schemeClr val="bg2">
                    <a:lumMod val="50000"/>
                  </a:schemeClr>
                </a:solidFill>
              </a:rPr>
              <a:t>əstə</a:t>
            </a:r>
            <a:r>
              <a:rPr lang="ru-RU" sz="2400" dirty="0">
                <a:solidFill>
                  <a:schemeClr val="bg2">
                    <a:lumMod val="50000"/>
                  </a:schemeClr>
                </a:solidFill>
              </a:rPr>
              <a:t> </a:t>
            </a:r>
            <a:r>
              <a:rPr lang="ru-RU" sz="2400" dirty="0" err="1">
                <a:solidFill>
                  <a:schemeClr val="bg2">
                    <a:lumMod val="50000"/>
                  </a:schemeClr>
                </a:solidFill>
              </a:rPr>
              <a:t>hemodinamik</a:t>
            </a:r>
            <a:r>
              <a:rPr lang="ru-RU" sz="2400" dirty="0">
                <a:solidFill>
                  <a:schemeClr val="bg2">
                    <a:lumMod val="50000"/>
                  </a:schemeClr>
                </a:solidFill>
              </a:rPr>
              <a:t> </a:t>
            </a:r>
            <a:r>
              <a:rPr lang="ru-RU" sz="2400" dirty="0" err="1">
                <a:solidFill>
                  <a:schemeClr val="bg2">
                    <a:lumMod val="50000"/>
                  </a:schemeClr>
                </a:solidFill>
              </a:rPr>
              <a:t>stabildirsə</a:t>
            </a:r>
            <a:r>
              <a:rPr lang="ru-RU" sz="2400" dirty="0">
                <a:solidFill>
                  <a:schemeClr val="bg2">
                    <a:lumMod val="50000"/>
                  </a:schemeClr>
                </a:solidFill>
              </a:rPr>
              <a:t> </a:t>
            </a:r>
            <a:r>
              <a:rPr lang="ru-RU" sz="2400" dirty="0" err="1">
                <a:solidFill>
                  <a:schemeClr val="bg2">
                    <a:lumMod val="50000"/>
                  </a:schemeClr>
                </a:solidFill>
              </a:rPr>
              <a:t>mədə</a:t>
            </a:r>
            <a:r>
              <a:rPr lang="ru-RU" sz="2400" dirty="0">
                <a:solidFill>
                  <a:schemeClr val="bg2">
                    <a:lumMod val="50000"/>
                  </a:schemeClr>
                </a:solidFill>
              </a:rPr>
              <a:t> </a:t>
            </a:r>
            <a:r>
              <a:rPr lang="ru-RU" sz="2400" dirty="0" err="1">
                <a:solidFill>
                  <a:schemeClr val="bg2">
                    <a:lumMod val="50000"/>
                  </a:schemeClr>
                </a:solidFill>
              </a:rPr>
              <a:t>xora</a:t>
            </a:r>
            <a:r>
              <a:rPr lang="ru-RU" sz="2400" dirty="0">
                <a:solidFill>
                  <a:schemeClr val="bg2">
                    <a:lumMod val="50000"/>
                  </a:schemeClr>
                </a:solidFill>
              </a:rPr>
              <a:t> ilə </a:t>
            </a:r>
            <a:r>
              <a:rPr lang="ru-RU" sz="2400" dirty="0" err="1">
                <a:solidFill>
                  <a:schemeClr val="bg2">
                    <a:lumMod val="50000"/>
                  </a:schemeClr>
                </a:solidFill>
              </a:rPr>
              <a:t>birlikdə</a:t>
            </a:r>
            <a:r>
              <a:rPr lang="ru-RU" sz="2400" dirty="0">
                <a:solidFill>
                  <a:schemeClr val="bg2">
                    <a:lumMod val="50000"/>
                  </a:schemeClr>
                </a:solidFill>
              </a:rPr>
              <a:t> </a:t>
            </a:r>
            <a:r>
              <a:rPr lang="ru-RU" sz="2400" dirty="0" err="1">
                <a:solidFill>
                  <a:schemeClr val="bg2">
                    <a:lumMod val="50000"/>
                  </a:schemeClr>
                </a:solidFill>
              </a:rPr>
              <a:t>rezeksiyası</a:t>
            </a:r>
            <a:r>
              <a:rPr lang="ru-RU" sz="2400" dirty="0">
                <a:solidFill>
                  <a:schemeClr val="bg2">
                    <a:lumMod val="50000"/>
                  </a:schemeClr>
                </a:solidFill>
              </a:rPr>
              <a:t> </a:t>
            </a:r>
            <a:r>
              <a:rPr lang="ru-RU" sz="2400" dirty="0" err="1">
                <a:solidFill>
                  <a:schemeClr val="bg2">
                    <a:lumMod val="50000"/>
                  </a:schemeClr>
                </a:solidFill>
              </a:rPr>
              <a:t>edilir</a:t>
            </a:r>
            <a:r>
              <a:rPr lang="ru-RU" sz="2400" dirty="0">
                <a:solidFill>
                  <a:schemeClr val="bg2">
                    <a:lumMod val="50000"/>
                  </a:schemeClr>
                </a:solidFill>
              </a:rPr>
              <a:t>:</a:t>
            </a:r>
            <a:r>
              <a:rPr lang="az-Latn-AZ" sz="2400" dirty="0">
                <a:solidFill>
                  <a:schemeClr val="bg2">
                    <a:lumMod val="50000"/>
                  </a:schemeClr>
                </a:solidFill>
              </a:rPr>
              <a:t> </a:t>
            </a:r>
            <a:r>
              <a:rPr lang="ru-RU" sz="2400" dirty="0" err="1">
                <a:solidFill>
                  <a:schemeClr val="bg2">
                    <a:lumMod val="50000"/>
                  </a:schemeClr>
                </a:solidFill>
              </a:rPr>
              <a:t>antumektomiya</a:t>
            </a:r>
            <a:r>
              <a:rPr lang="az-Latn-AZ" sz="2400" dirty="0">
                <a:solidFill>
                  <a:schemeClr val="bg2">
                    <a:lumMod val="50000"/>
                  </a:schemeClr>
                </a:solidFill>
              </a:rPr>
              <a:t> </a:t>
            </a:r>
            <a:r>
              <a:rPr lang="ru-RU" sz="2400" dirty="0">
                <a:solidFill>
                  <a:schemeClr val="bg2">
                    <a:lumMod val="50000"/>
                  </a:schemeClr>
                </a:solidFill>
              </a:rPr>
              <a:t>+</a:t>
            </a:r>
            <a:r>
              <a:rPr lang="az-Latn-AZ" sz="2400" dirty="0">
                <a:solidFill>
                  <a:schemeClr val="bg2">
                    <a:lumMod val="50000"/>
                  </a:schemeClr>
                </a:solidFill>
              </a:rPr>
              <a:t> </a:t>
            </a:r>
            <a:r>
              <a:rPr lang="ru-RU" sz="2400" dirty="0" err="1">
                <a:solidFill>
                  <a:schemeClr val="bg2">
                    <a:lumMod val="50000"/>
                  </a:schemeClr>
                </a:solidFill>
              </a:rPr>
              <a:t>vaqotomiya</a:t>
            </a:r>
            <a:r>
              <a:rPr lang="ru-RU" sz="2400" dirty="0">
                <a:solidFill>
                  <a:schemeClr val="bg2">
                    <a:lumMod val="50000"/>
                  </a:schemeClr>
                </a:solidFill>
              </a:rPr>
              <a:t>, </a:t>
            </a:r>
            <a:r>
              <a:rPr lang="ru-RU" sz="2400" dirty="0" err="1">
                <a:solidFill>
                  <a:schemeClr val="bg2">
                    <a:lumMod val="50000"/>
                  </a:schemeClr>
                </a:solidFill>
              </a:rPr>
              <a:t>mədənin</a:t>
            </a:r>
            <a:r>
              <a:rPr lang="ru-RU" sz="2400" dirty="0">
                <a:solidFill>
                  <a:schemeClr val="bg2">
                    <a:lumMod val="50000"/>
                  </a:schemeClr>
                </a:solidFill>
              </a:rPr>
              <a:t> 2/3 </a:t>
            </a:r>
            <a:r>
              <a:rPr lang="ru-RU" sz="2400" dirty="0" err="1">
                <a:solidFill>
                  <a:schemeClr val="bg2">
                    <a:lumMod val="50000"/>
                  </a:schemeClr>
                </a:solidFill>
              </a:rPr>
              <a:t>və</a:t>
            </a:r>
            <a:r>
              <a:rPr lang="ru-RU" sz="2400" dirty="0">
                <a:solidFill>
                  <a:schemeClr val="bg2">
                    <a:lumMod val="50000"/>
                  </a:schemeClr>
                </a:solidFill>
              </a:rPr>
              <a:t> </a:t>
            </a:r>
            <a:r>
              <a:rPr lang="ru-RU" sz="2400" dirty="0" err="1">
                <a:solidFill>
                  <a:schemeClr val="bg2">
                    <a:lumMod val="50000"/>
                  </a:schemeClr>
                </a:solidFill>
              </a:rPr>
              <a:t>ya</a:t>
            </a:r>
            <a:r>
              <a:rPr lang="ru-RU" sz="2400" dirty="0">
                <a:solidFill>
                  <a:schemeClr val="bg2">
                    <a:lumMod val="50000"/>
                  </a:schemeClr>
                </a:solidFill>
              </a:rPr>
              <a:t> </a:t>
            </a:r>
            <a:r>
              <a:rPr lang="ru-RU" sz="2400" dirty="0" err="1">
                <a:solidFill>
                  <a:schemeClr val="bg2">
                    <a:lumMod val="50000"/>
                  </a:schemeClr>
                </a:solidFill>
              </a:rPr>
              <a:t>subtotal</a:t>
            </a:r>
            <a:r>
              <a:rPr lang="ru-RU" sz="2400" dirty="0">
                <a:solidFill>
                  <a:schemeClr val="bg2">
                    <a:lumMod val="50000"/>
                  </a:schemeClr>
                </a:solidFill>
              </a:rPr>
              <a:t> </a:t>
            </a:r>
            <a:r>
              <a:rPr lang="ru-RU" sz="2400" dirty="0" err="1">
                <a:solidFill>
                  <a:schemeClr val="bg2">
                    <a:lumMod val="50000"/>
                  </a:schemeClr>
                </a:solidFill>
              </a:rPr>
              <a:t>rezeksiyası</a:t>
            </a:r>
            <a:r>
              <a:rPr lang="ru-RU" sz="2400" dirty="0">
                <a:solidFill>
                  <a:schemeClr val="bg2">
                    <a:lumMod val="50000"/>
                  </a:schemeClr>
                </a:solidFill>
              </a:rPr>
              <a:t>.</a:t>
            </a:r>
          </a:p>
          <a:p>
            <a:pPr>
              <a:buFont typeface="Wingdings" panose="05000000000000000000" pitchFamily="2" charset="2"/>
              <a:buChar char="Ø"/>
            </a:pPr>
            <a:r>
              <a:rPr lang="az-Latn-AZ" sz="2400" dirty="0">
                <a:solidFill>
                  <a:schemeClr val="bg2">
                    <a:lumMod val="50000"/>
                  </a:schemeClr>
                </a:solidFill>
              </a:rPr>
              <a:t>X</a:t>
            </a:r>
            <a:r>
              <a:rPr lang="ru-RU" sz="2400" dirty="0" err="1">
                <a:solidFill>
                  <a:schemeClr val="bg2">
                    <a:lumMod val="50000"/>
                  </a:schemeClr>
                </a:solidFill>
              </a:rPr>
              <a:t>əstə</a:t>
            </a:r>
            <a:r>
              <a:rPr lang="ru-RU" sz="2400" dirty="0">
                <a:solidFill>
                  <a:schemeClr val="bg2">
                    <a:lumMod val="50000"/>
                  </a:schemeClr>
                </a:solidFill>
              </a:rPr>
              <a:t> </a:t>
            </a:r>
            <a:r>
              <a:rPr lang="ru-RU" sz="2400" dirty="0" err="1">
                <a:solidFill>
                  <a:schemeClr val="bg2">
                    <a:lumMod val="50000"/>
                  </a:schemeClr>
                </a:solidFill>
              </a:rPr>
              <a:t>hemodinamik</a:t>
            </a:r>
            <a:r>
              <a:rPr lang="ru-RU" sz="2400" dirty="0">
                <a:solidFill>
                  <a:schemeClr val="bg2">
                    <a:lumMod val="50000"/>
                  </a:schemeClr>
                </a:solidFill>
              </a:rPr>
              <a:t> </a:t>
            </a:r>
            <a:r>
              <a:rPr lang="ru-RU" sz="2400" dirty="0" err="1">
                <a:solidFill>
                  <a:schemeClr val="bg2">
                    <a:lumMod val="50000"/>
                  </a:schemeClr>
                </a:solidFill>
              </a:rPr>
              <a:t>qeyri</a:t>
            </a:r>
            <a:r>
              <a:rPr lang="az-Latn-AZ" sz="2400" dirty="0">
                <a:solidFill>
                  <a:schemeClr val="bg2">
                    <a:lumMod val="50000"/>
                  </a:schemeClr>
                </a:solidFill>
              </a:rPr>
              <a:t>-</a:t>
            </a:r>
            <a:r>
              <a:rPr lang="ru-RU" sz="2400" dirty="0" err="1">
                <a:solidFill>
                  <a:schemeClr val="bg2">
                    <a:lumMod val="50000"/>
                  </a:schemeClr>
                </a:solidFill>
              </a:rPr>
              <a:t>stabildirsə</a:t>
            </a:r>
            <a:r>
              <a:rPr lang="az-Latn-AZ" sz="2400" dirty="0">
                <a:solidFill>
                  <a:schemeClr val="bg2">
                    <a:lumMod val="50000"/>
                  </a:schemeClr>
                </a:solidFill>
              </a:rPr>
              <a:t>,</a:t>
            </a:r>
            <a:r>
              <a:rPr lang="ru-RU" sz="2400" dirty="0">
                <a:solidFill>
                  <a:schemeClr val="bg2">
                    <a:lumMod val="50000"/>
                  </a:schemeClr>
                </a:solidFill>
              </a:rPr>
              <a:t> </a:t>
            </a:r>
            <a:r>
              <a:rPr lang="ru-RU" sz="2400" dirty="0" err="1">
                <a:solidFill>
                  <a:schemeClr val="bg2">
                    <a:lumMod val="50000"/>
                  </a:schemeClr>
                </a:solidFill>
              </a:rPr>
              <a:t>xora</a:t>
            </a:r>
            <a:r>
              <a:rPr lang="ru-RU" sz="2400" dirty="0">
                <a:solidFill>
                  <a:schemeClr val="bg2">
                    <a:lumMod val="50000"/>
                  </a:schemeClr>
                </a:solidFill>
              </a:rPr>
              <a:t> </a:t>
            </a:r>
            <a:r>
              <a:rPr lang="ru-RU" sz="2400" dirty="0" err="1">
                <a:solidFill>
                  <a:schemeClr val="bg2">
                    <a:lumMod val="50000"/>
                  </a:schemeClr>
                </a:solidFill>
              </a:rPr>
              <a:t>eksiziyası</a:t>
            </a:r>
            <a:r>
              <a:rPr lang="ru-RU" sz="2400" dirty="0">
                <a:solidFill>
                  <a:schemeClr val="bg2">
                    <a:lumMod val="50000"/>
                  </a:schemeClr>
                </a:solidFill>
              </a:rPr>
              <a:t> </a:t>
            </a:r>
            <a:r>
              <a:rPr lang="ru-RU" sz="2400" dirty="0" err="1">
                <a:solidFill>
                  <a:schemeClr val="bg2">
                    <a:lumMod val="50000"/>
                  </a:schemeClr>
                </a:solidFill>
              </a:rPr>
              <a:t>və</a:t>
            </a:r>
            <a:r>
              <a:rPr lang="ru-RU" sz="2400" dirty="0">
                <a:solidFill>
                  <a:schemeClr val="bg2">
                    <a:lumMod val="50000"/>
                  </a:schemeClr>
                </a:solidFill>
              </a:rPr>
              <a:t> </a:t>
            </a:r>
            <a:r>
              <a:rPr lang="ru-RU" sz="2400" dirty="0" err="1">
                <a:solidFill>
                  <a:schemeClr val="bg2">
                    <a:lumMod val="50000"/>
                  </a:schemeClr>
                </a:solidFill>
              </a:rPr>
              <a:t>ya</a:t>
            </a:r>
            <a:r>
              <a:rPr lang="ru-RU" sz="2400" dirty="0">
                <a:solidFill>
                  <a:schemeClr val="bg2">
                    <a:lumMod val="50000"/>
                  </a:schemeClr>
                </a:solidFill>
              </a:rPr>
              <a:t> </a:t>
            </a:r>
            <a:r>
              <a:rPr lang="ru-RU" sz="2400" dirty="0" err="1">
                <a:solidFill>
                  <a:schemeClr val="bg2">
                    <a:lumMod val="50000"/>
                  </a:schemeClr>
                </a:solidFill>
              </a:rPr>
              <a:t>tikilməsi</a:t>
            </a:r>
            <a:r>
              <a:rPr lang="az-Latn-AZ" sz="2400" dirty="0">
                <a:solidFill>
                  <a:schemeClr val="bg2">
                    <a:lumMod val="50000"/>
                  </a:schemeClr>
                </a:solidFill>
              </a:rPr>
              <a:t> </a:t>
            </a:r>
            <a:r>
              <a:rPr lang="ru-RU" sz="2400" dirty="0" err="1">
                <a:solidFill>
                  <a:schemeClr val="bg2">
                    <a:lumMod val="50000"/>
                  </a:schemeClr>
                </a:solidFill>
              </a:rPr>
              <a:t>həyata</a:t>
            </a:r>
            <a:r>
              <a:rPr lang="ru-RU" sz="2400" dirty="0">
                <a:solidFill>
                  <a:schemeClr val="bg2">
                    <a:lumMod val="50000"/>
                  </a:schemeClr>
                </a:solidFill>
              </a:rPr>
              <a:t> </a:t>
            </a:r>
            <a:r>
              <a:rPr lang="ru-RU" sz="2400" dirty="0" err="1">
                <a:solidFill>
                  <a:schemeClr val="bg2">
                    <a:lumMod val="50000"/>
                  </a:schemeClr>
                </a:solidFill>
              </a:rPr>
              <a:t>keçirilir</a:t>
            </a:r>
            <a:r>
              <a:rPr lang="ru-RU" sz="2400" dirty="0">
                <a:solidFill>
                  <a:schemeClr val="bg2">
                    <a:lumMod val="50000"/>
                  </a:schemeClr>
                </a:solidFill>
              </a:rPr>
              <a: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77465" y="-113923"/>
            <a:ext cx="5862851" cy="835878"/>
          </a:xfrm>
        </p:spPr>
        <p:txBody>
          <a:bodyPr>
            <a:normAutofit/>
          </a:bodyPr>
          <a:lstStyle/>
          <a:p>
            <a:r>
              <a:rPr lang="az-Latn-AZ" sz="3600" dirty="0"/>
              <a:t>Xora perforasiyası</a:t>
            </a:r>
            <a:endParaRPr lang="ru-RU" sz="3600" dirty="0"/>
          </a:p>
        </p:txBody>
      </p:sp>
      <p:sp>
        <p:nvSpPr>
          <p:cNvPr id="7" name="Content Placeholder 6">
            <a:extLst>
              <a:ext uri="{FF2B5EF4-FFF2-40B4-BE49-F238E27FC236}">
                <a16:creationId xmlns:a16="http://schemas.microsoft.com/office/drawing/2014/main" id="{7854D9FB-9BAA-DE43-85ED-704855DF40FB}"/>
              </a:ext>
            </a:extLst>
          </p:cNvPr>
          <p:cNvSpPr>
            <a:spLocks noGrp="1"/>
          </p:cNvSpPr>
          <p:nvPr>
            <p:ph sz="half" idx="1"/>
          </p:nvPr>
        </p:nvSpPr>
        <p:spPr>
          <a:xfrm>
            <a:off x="838200" y="1268760"/>
            <a:ext cx="5181600" cy="4908203"/>
          </a:xfrm>
        </p:spPr>
        <p:txBody>
          <a:bodyPr>
            <a:normAutofit/>
          </a:bodyPr>
          <a:lstStyle/>
          <a:p>
            <a:pPr>
              <a:buFont typeface="Wingdings" pitchFamily="2" charset="2"/>
              <a:buChar char="ü"/>
            </a:pPr>
            <a:endParaRPr lang="az-Latn-AZ" sz="2400" dirty="0">
              <a:solidFill>
                <a:schemeClr val="accent6">
                  <a:lumMod val="75000"/>
                </a:schemeClr>
              </a:solidFill>
            </a:endParaRPr>
          </a:p>
          <a:p>
            <a:pPr>
              <a:buFont typeface="Wingdings" pitchFamily="2" charset="2"/>
              <a:buChar char="ü"/>
            </a:pPr>
            <a:r>
              <a:rPr lang="az-Latn-AZ" sz="2400" dirty="0">
                <a:solidFill>
                  <a:schemeClr val="accent6">
                    <a:lumMod val="75000"/>
                  </a:schemeClr>
                </a:solidFill>
              </a:rPr>
              <a:t>Peptik xoranın divarı destruksiya edərək deşilməsi (5-10%), möhtəviyyatın sərbəst qarın boşluğuna  və ya ətraf orqanlara keçməsi nəticəsində yaranan təcili iltihabi ağırlaşmadır. Əksər hallarda bir neçə saat ərzində diffuz peritonit və ya abses və ya orqan iltihabları meydana gəlir.</a:t>
            </a:r>
            <a:endParaRPr lang="ru-RU" sz="2400" dirty="0">
              <a:solidFill>
                <a:schemeClr val="accent6">
                  <a:lumMod val="75000"/>
                </a:schemeClr>
              </a:solidFill>
            </a:endParaRPr>
          </a:p>
        </p:txBody>
      </p:sp>
      <p:pic>
        <p:nvPicPr>
          <p:cNvPr id="10" name="Content Placeholder 9">
            <a:extLst>
              <a:ext uri="{FF2B5EF4-FFF2-40B4-BE49-F238E27FC236}">
                <a16:creationId xmlns:a16="http://schemas.microsoft.com/office/drawing/2014/main" id="{B3BB7366-522B-A540-BF31-607129C6DEF6}"/>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tretch/>
        </p:blipFill>
        <p:spPr>
          <a:xfrm>
            <a:off x="6196012" y="1988841"/>
            <a:ext cx="5133975" cy="3293566"/>
          </a:xfrm>
        </p:spPr>
      </p:pic>
      <p:sp>
        <p:nvSpPr>
          <p:cNvPr id="11" name="TextBox 10">
            <a:extLst>
              <a:ext uri="{FF2B5EF4-FFF2-40B4-BE49-F238E27FC236}">
                <a16:creationId xmlns:a16="http://schemas.microsoft.com/office/drawing/2014/main" id="{06585A35-B1C7-594D-BB7F-5132C0A150A2}"/>
              </a:ext>
            </a:extLst>
          </p:cNvPr>
          <p:cNvSpPr txBox="1"/>
          <p:nvPr/>
        </p:nvSpPr>
        <p:spPr>
          <a:xfrm>
            <a:off x="8940316" y="4522614"/>
            <a:ext cx="2088232" cy="464871"/>
          </a:xfrm>
          <a:prstGeom prst="rect">
            <a:avLst/>
          </a:prstGeom>
          <a:solidFill>
            <a:schemeClr val="bg1"/>
          </a:solidFill>
        </p:spPr>
        <p:txBody>
          <a:bodyPr wrap="square" rtlCol="0">
            <a:spAutoFit/>
          </a:bodyPr>
          <a:lstStyle/>
          <a:p>
            <a:pPr>
              <a:lnSpc>
                <a:spcPct val="150000"/>
              </a:lnSpc>
            </a:pPr>
            <a:r>
              <a:rPr lang="en-US" b="1" dirty="0" err="1">
                <a:solidFill>
                  <a:schemeClr val="accent1">
                    <a:lumMod val="75000"/>
                  </a:schemeClr>
                </a:solidFill>
              </a:rPr>
              <a:t>Perforasiya</a:t>
            </a:r>
            <a:endParaRPr lang="en-US" b="1" dirty="0">
              <a:solidFill>
                <a:schemeClr val="accent1">
                  <a:lumMod val="75000"/>
                </a:schemeClr>
              </a:solidFill>
            </a:endParaRPr>
          </a:p>
        </p:txBody>
      </p:sp>
      <p:sp>
        <p:nvSpPr>
          <p:cNvPr id="12" name="TextBox 11">
            <a:extLst>
              <a:ext uri="{FF2B5EF4-FFF2-40B4-BE49-F238E27FC236}">
                <a16:creationId xmlns:a16="http://schemas.microsoft.com/office/drawing/2014/main" id="{FDB67118-E651-BA43-BD8A-01CBA97AD5D8}"/>
              </a:ext>
            </a:extLst>
          </p:cNvPr>
          <p:cNvSpPr txBox="1"/>
          <p:nvPr/>
        </p:nvSpPr>
        <p:spPr>
          <a:xfrm>
            <a:off x="8184232" y="3048780"/>
            <a:ext cx="1512168" cy="646331"/>
          </a:xfrm>
          <a:prstGeom prst="rect">
            <a:avLst/>
          </a:prstGeom>
          <a:solidFill>
            <a:schemeClr val="accent2">
              <a:lumMod val="20000"/>
              <a:lumOff val="80000"/>
            </a:schemeClr>
          </a:solidFill>
        </p:spPr>
        <p:txBody>
          <a:bodyPr wrap="square" rtlCol="0">
            <a:spAutoFit/>
          </a:bodyPr>
          <a:lstStyle/>
          <a:p>
            <a:r>
              <a:rPr lang="en-US" b="1" dirty="0" err="1">
                <a:solidFill>
                  <a:schemeClr val="accent1">
                    <a:lumMod val="75000"/>
                  </a:schemeClr>
                </a:solidFill>
              </a:rPr>
              <a:t>Mədə</a:t>
            </a:r>
            <a:r>
              <a:rPr lang="en-US" b="1" dirty="0">
                <a:solidFill>
                  <a:schemeClr val="accent1">
                    <a:lumMod val="75000"/>
                  </a:schemeClr>
                </a:solidFill>
              </a:rPr>
              <a:t> </a:t>
            </a:r>
            <a:r>
              <a:rPr lang="en-US" b="1" dirty="0" err="1">
                <a:solidFill>
                  <a:schemeClr val="accent1">
                    <a:lumMod val="75000"/>
                  </a:schemeClr>
                </a:solidFill>
              </a:rPr>
              <a:t>möhtəviyyatı</a:t>
            </a:r>
            <a:endParaRPr lang="en-US" b="1" dirty="0">
              <a:solidFill>
                <a:schemeClr val="accent1">
                  <a:lumMod val="75000"/>
                </a:schemeClr>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a:xfrm>
            <a:off x="3088374" y="-79707"/>
            <a:ext cx="5862851" cy="835878"/>
          </a:xfrm>
        </p:spPr>
        <p:txBody>
          <a:bodyPr>
            <a:normAutofit/>
          </a:bodyPr>
          <a:lstStyle/>
          <a:p>
            <a:r>
              <a:rPr lang="az-Latn-AZ" altLang="en-US" sz="3600" dirty="0"/>
              <a:t>Risk amilləri</a:t>
            </a:r>
            <a:endParaRPr lang="en-US" altLang="en-US" sz="3600" dirty="0"/>
          </a:p>
        </p:txBody>
      </p:sp>
      <p:sp>
        <p:nvSpPr>
          <p:cNvPr id="4" name="Content Placeholder 3">
            <a:extLst>
              <a:ext uri="{FF2B5EF4-FFF2-40B4-BE49-F238E27FC236}">
                <a16:creationId xmlns:a16="http://schemas.microsoft.com/office/drawing/2014/main" id="{7AD11DAB-4436-6E4F-BF5F-94EEA0A56DD6}"/>
              </a:ext>
            </a:extLst>
          </p:cNvPr>
          <p:cNvSpPr>
            <a:spLocks noGrp="1"/>
          </p:cNvSpPr>
          <p:nvPr>
            <p:ph sz="half" idx="1"/>
          </p:nvPr>
        </p:nvSpPr>
        <p:spPr/>
        <p:txBody>
          <a:bodyPr/>
          <a:lstStyle/>
          <a:p>
            <a:pPr>
              <a:buFont typeface="Wingdings" pitchFamily="2" charset="2"/>
              <a:buChar char="ü"/>
            </a:pPr>
            <a:r>
              <a:rPr lang="az-Latn-AZ" altLang="en-US" sz="2700" dirty="0">
                <a:solidFill>
                  <a:schemeClr val="tx1">
                    <a:lumMod val="95000"/>
                    <a:lumOff val="5000"/>
                  </a:schemeClr>
                </a:solidFill>
              </a:rPr>
              <a:t>Xoranın onikibarmaq bağırsağın ön divarında yerləşməsi</a:t>
            </a:r>
          </a:p>
          <a:p>
            <a:pPr>
              <a:buFont typeface="Wingdings" pitchFamily="2" charset="2"/>
              <a:buChar char="ü"/>
            </a:pPr>
            <a:r>
              <a:rPr lang="az-Latn-AZ" altLang="en-US" sz="2700" dirty="0">
                <a:solidFill>
                  <a:schemeClr val="tx1">
                    <a:lumMod val="95000"/>
                    <a:lumOff val="5000"/>
                  </a:schemeClr>
                </a:solidFill>
              </a:rPr>
              <a:t>Kallyoz xronik xoralar</a:t>
            </a:r>
          </a:p>
          <a:p>
            <a:pPr>
              <a:buFont typeface="Wingdings" pitchFamily="2" charset="2"/>
              <a:buChar char="ü"/>
            </a:pPr>
            <a:r>
              <a:rPr lang="az-Latn-AZ" altLang="en-US" sz="2700" dirty="0">
                <a:solidFill>
                  <a:schemeClr val="tx1">
                    <a:lumMod val="95000"/>
                    <a:lumOff val="5000"/>
                  </a:schemeClr>
                </a:solidFill>
              </a:rPr>
              <a:t>Xoranın konservativ müalicəsi aparılmayanda</a:t>
            </a:r>
          </a:p>
          <a:p>
            <a:pPr>
              <a:buFont typeface="Wingdings" pitchFamily="2" charset="2"/>
              <a:buChar char="ü"/>
            </a:pPr>
            <a:r>
              <a:rPr lang="az-Latn-AZ" altLang="en-US" sz="2700" dirty="0">
                <a:solidFill>
                  <a:schemeClr val="tx1">
                    <a:lumMod val="95000"/>
                    <a:lumOff val="5000"/>
                  </a:schemeClr>
                </a:solidFill>
              </a:rPr>
              <a:t>Ulserogen dərmanları qəbulu</a:t>
            </a:r>
          </a:p>
        </p:txBody>
      </p:sp>
      <p:pic>
        <p:nvPicPr>
          <p:cNvPr id="12" name="Picture 2" descr="C:\Users\Nadir\Desktop\15631W.jpg">
            <a:extLst>
              <a:ext uri="{FF2B5EF4-FFF2-40B4-BE49-F238E27FC236}">
                <a16:creationId xmlns:a16="http://schemas.microsoft.com/office/drawing/2014/main" id="{1A088E0B-61E6-104F-B316-C56E55FBD3DA}"/>
              </a:ext>
            </a:extLst>
          </p:cNvPr>
          <p:cNvPicPr>
            <a:picLocks noGrp="1" noChangeAspect="1" noChangeArrowheads="1"/>
          </p:cNvPicPr>
          <p:nvPr>
            <p:ph sz="half" idx="2"/>
          </p:nvPr>
        </p:nvPicPr>
        <p:blipFill>
          <a:blip r:embed="rId2"/>
          <a:stretch>
            <a:fillRect/>
          </a:stretch>
        </p:blipFill>
        <p:spPr bwMode="auto">
          <a:xfrm>
            <a:off x="6600056" y="1268760"/>
            <a:ext cx="4680520" cy="4789934"/>
          </a:xfrm>
          <a:prstGeom prst="rect">
            <a:avLst/>
          </a:prstGeom>
          <a:noFill/>
          <a:ln w="9525">
            <a:noFill/>
            <a:miter lim="800000"/>
            <a:headEnd/>
            <a:tailEnd/>
          </a:ln>
        </p:spPr>
      </p:pic>
      <p:sp>
        <p:nvSpPr>
          <p:cNvPr id="9" name="TextBox 8">
            <a:extLst>
              <a:ext uri="{FF2B5EF4-FFF2-40B4-BE49-F238E27FC236}">
                <a16:creationId xmlns:a16="http://schemas.microsoft.com/office/drawing/2014/main" id="{3B4FD66A-6FE0-5E4F-A2EE-7814C0BD4B41}"/>
              </a:ext>
            </a:extLst>
          </p:cNvPr>
          <p:cNvSpPr txBox="1"/>
          <p:nvPr/>
        </p:nvSpPr>
        <p:spPr>
          <a:xfrm>
            <a:off x="6682973" y="2564904"/>
            <a:ext cx="4536504" cy="338554"/>
          </a:xfrm>
          <a:prstGeom prst="rect">
            <a:avLst/>
          </a:prstGeom>
          <a:solidFill>
            <a:schemeClr val="accent2">
              <a:lumMod val="20000"/>
              <a:lumOff val="80000"/>
            </a:schemeClr>
          </a:solidFill>
        </p:spPr>
        <p:txBody>
          <a:bodyPr wrap="square" rtlCol="0">
            <a:spAutoFit/>
          </a:bodyPr>
          <a:lstStyle/>
          <a:p>
            <a:pPr algn="ctr"/>
            <a:r>
              <a:rPr lang="en-US" sz="1600" b="1" dirty="0">
                <a:solidFill>
                  <a:schemeClr val="accent1">
                    <a:lumMod val="75000"/>
                  </a:schemeClr>
                </a:solidFill>
              </a:rPr>
              <a:t>Normal duodenum</a:t>
            </a:r>
          </a:p>
        </p:txBody>
      </p:sp>
      <p:sp>
        <p:nvSpPr>
          <p:cNvPr id="14" name="TextBox 13">
            <a:extLst>
              <a:ext uri="{FF2B5EF4-FFF2-40B4-BE49-F238E27FC236}">
                <a16:creationId xmlns:a16="http://schemas.microsoft.com/office/drawing/2014/main" id="{1E1C6EE4-831F-B041-90AD-6E4724C10D16}"/>
              </a:ext>
            </a:extLst>
          </p:cNvPr>
          <p:cNvSpPr txBox="1"/>
          <p:nvPr/>
        </p:nvSpPr>
        <p:spPr>
          <a:xfrm>
            <a:off x="6682973" y="4365104"/>
            <a:ext cx="4536504" cy="338554"/>
          </a:xfrm>
          <a:prstGeom prst="rect">
            <a:avLst/>
          </a:prstGeom>
          <a:solidFill>
            <a:schemeClr val="accent2">
              <a:lumMod val="20000"/>
              <a:lumOff val="80000"/>
            </a:schemeClr>
          </a:solidFill>
        </p:spPr>
        <p:txBody>
          <a:bodyPr wrap="square" rtlCol="0">
            <a:spAutoFit/>
          </a:bodyPr>
          <a:lstStyle/>
          <a:p>
            <a:pPr algn="ctr"/>
            <a:r>
              <a:rPr lang="en-US" sz="1600" b="1" dirty="0">
                <a:solidFill>
                  <a:schemeClr val="accent1">
                    <a:lumMod val="75000"/>
                  </a:schemeClr>
                </a:solidFill>
              </a:rPr>
              <a:t>Duodenal </a:t>
            </a:r>
            <a:r>
              <a:rPr lang="en-US" sz="1600" b="1" dirty="0" err="1">
                <a:solidFill>
                  <a:schemeClr val="accent1">
                    <a:lumMod val="75000"/>
                  </a:schemeClr>
                </a:solidFill>
              </a:rPr>
              <a:t>xora</a:t>
            </a:r>
            <a:endParaRPr lang="en-US" sz="1600" b="1" dirty="0">
              <a:solidFill>
                <a:schemeClr val="accent1">
                  <a:lumMod val="75000"/>
                </a:schemeClr>
              </a:solidFill>
            </a:endParaRPr>
          </a:p>
        </p:txBody>
      </p:sp>
      <p:sp>
        <p:nvSpPr>
          <p:cNvPr id="15" name="TextBox 14">
            <a:extLst>
              <a:ext uri="{FF2B5EF4-FFF2-40B4-BE49-F238E27FC236}">
                <a16:creationId xmlns:a16="http://schemas.microsoft.com/office/drawing/2014/main" id="{3318C729-BB11-E84B-8D0B-854F0A9BF445}"/>
              </a:ext>
            </a:extLst>
          </p:cNvPr>
          <p:cNvSpPr txBox="1"/>
          <p:nvPr/>
        </p:nvSpPr>
        <p:spPr>
          <a:xfrm>
            <a:off x="6600056" y="5838409"/>
            <a:ext cx="4680520" cy="338554"/>
          </a:xfrm>
          <a:prstGeom prst="rect">
            <a:avLst/>
          </a:prstGeom>
          <a:solidFill>
            <a:schemeClr val="accent2">
              <a:lumMod val="20000"/>
              <a:lumOff val="80000"/>
            </a:schemeClr>
          </a:solidFill>
        </p:spPr>
        <p:txBody>
          <a:bodyPr wrap="square" rtlCol="0">
            <a:spAutoFit/>
          </a:bodyPr>
          <a:lstStyle/>
          <a:p>
            <a:pPr algn="ctr"/>
            <a:r>
              <a:rPr lang="en-US" sz="1600" b="1" dirty="0">
                <a:solidFill>
                  <a:schemeClr val="accent1">
                    <a:lumMod val="75000"/>
                  </a:schemeClr>
                </a:solidFill>
              </a:rPr>
              <a:t>Duodenal </a:t>
            </a:r>
            <a:r>
              <a:rPr lang="en-US" sz="1600" b="1" dirty="0" err="1">
                <a:solidFill>
                  <a:schemeClr val="accent1">
                    <a:lumMod val="75000"/>
                  </a:schemeClr>
                </a:solidFill>
              </a:rPr>
              <a:t>xoranın</a:t>
            </a:r>
            <a:r>
              <a:rPr lang="en-US" sz="1600" b="1" dirty="0">
                <a:solidFill>
                  <a:schemeClr val="accent1">
                    <a:lumMod val="75000"/>
                  </a:schemeClr>
                </a:solidFill>
              </a:rPr>
              <a:t> </a:t>
            </a:r>
            <a:r>
              <a:rPr lang="en-US" sz="1600" b="1" dirty="0" err="1">
                <a:solidFill>
                  <a:schemeClr val="accent1">
                    <a:lumMod val="75000"/>
                  </a:schemeClr>
                </a:solidFill>
              </a:rPr>
              <a:t>perforasiyası</a:t>
            </a:r>
            <a:endParaRPr lang="en-US" sz="1600" b="1" dirty="0">
              <a:solidFill>
                <a:schemeClr val="accent1">
                  <a:lumMod val="75000"/>
                </a:schemeClr>
              </a:solidFill>
            </a:endParaRPr>
          </a:p>
        </p:txBody>
      </p:sp>
      <p:sp>
        <p:nvSpPr>
          <p:cNvPr id="2" name="Rectangle 1"/>
          <p:cNvSpPr/>
          <p:nvPr/>
        </p:nvSpPr>
        <p:spPr>
          <a:xfrm>
            <a:off x="6682973" y="1268760"/>
            <a:ext cx="4597603" cy="2160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783632" y="-7968"/>
            <a:ext cx="5862851" cy="480632"/>
          </a:xfrm>
        </p:spPr>
        <p:txBody>
          <a:bodyPr>
            <a:noAutofit/>
          </a:bodyPr>
          <a:lstStyle/>
          <a:p>
            <a:r>
              <a:rPr lang="az-Latn-AZ" sz="3600" dirty="0"/>
              <a:t>Təsnifatı</a:t>
            </a:r>
            <a:endParaRPr lang="ru-RU" sz="3600" dirty="0"/>
          </a:p>
        </p:txBody>
      </p:sp>
      <p:graphicFrame>
        <p:nvGraphicFramePr>
          <p:cNvPr id="12" name="Content Placeholder 11">
            <a:extLst>
              <a:ext uri="{FF2B5EF4-FFF2-40B4-BE49-F238E27FC236}">
                <a16:creationId xmlns:a16="http://schemas.microsoft.com/office/drawing/2014/main" id="{43AB2A6E-3A4A-894F-9231-C9E25C7BFACE}"/>
              </a:ext>
            </a:extLst>
          </p:cNvPr>
          <p:cNvGraphicFramePr>
            <a:graphicFrameLocks noGrp="1"/>
          </p:cNvGraphicFramePr>
          <p:nvPr>
            <p:ph sz="half" idx="1"/>
            <p:extLst>
              <p:ext uri="{D42A27DB-BD31-4B8C-83A1-F6EECF244321}">
                <p14:modId xmlns:p14="http://schemas.microsoft.com/office/powerpoint/2010/main" val="2693622920"/>
              </p:ext>
            </p:extLst>
          </p:nvPr>
        </p:nvGraphicFramePr>
        <p:xfrm>
          <a:off x="551384" y="1052736"/>
          <a:ext cx="6840760" cy="54726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 name="Content Placeholder 10">
            <a:extLst>
              <a:ext uri="{FF2B5EF4-FFF2-40B4-BE49-F238E27FC236}">
                <a16:creationId xmlns:a16="http://schemas.microsoft.com/office/drawing/2014/main" id="{983C14A5-0C91-C546-A294-3D7AB965F146}"/>
              </a:ext>
            </a:extLst>
          </p:cNvPr>
          <p:cNvPicPr>
            <a:picLocks noGrp="1" noChangeAspect="1"/>
          </p:cNvPicPr>
          <p:nvPr>
            <p:ph sz="half" idx="2"/>
          </p:nvPr>
        </p:nvPicPr>
        <p:blipFill>
          <a:blip r:embed="rId7">
            <a:extLst>
              <a:ext uri="{28A0092B-C50C-407E-A947-70E740481C1C}">
                <a14:useLocalDpi xmlns:a14="http://schemas.microsoft.com/office/drawing/2010/main" val="0"/>
              </a:ext>
            </a:extLst>
          </a:blip>
          <a:stretch>
            <a:fillRect/>
          </a:stretch>
        </p:blipFill>
        <p:spPr>
          <a:xfrm>
            <a:off x="7752184" y="1628800"/>
            <a:ext cx="3944096" cy="4032448"/>
          </a:xfr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99656" y="-144923"/>
            <a:ext cx="5862851" cy="835878"/>
          </a:xfrm>
        </p:spPr>
        <p:txBody>
          <a:bodyPr>
            <a:normAutofit/>
          </a:bodyPr>
          <a:lstStyle/>
          <a:p>
            <a:r>
              <a:rPr lang="az-Latn-AZ" sz="3600" dirty="0"/>
              <a:t>Klinikası</a:t>
            </a:r>
            <a:endParaRPr lang="ru-RU" sz="3600" dirty="0"/>
          </a:p>
        </p:txBody>
      </p:sp>
      <p:sp>
        <p:nvSpPr>
          <p:cNvPr id="7" name="Content Placeholder 6">
            <a:extLst>
              <a:ext uri="{FF2B5EF4-FFF2-40B4-BE49-F238E27FC236}">
                <a16:creationId xmlns:a16="http://schemas.microsoft.com/office/drawing/2014/main" id="{C8455D5D-952C-C647-B455-21A298CE0BFD}"/>
              </a:ext>
            </a:extLst>
          </p:cNvPr>
          <p:cNvSpPr>
            <a:spLocks noGrp="1"/>
          </p:cNvSpPr>
          <p:nvPr>
            <p:ph sz="half" idx="1"/>
          </p:nvPr>
        </p:nvSpPr>
        <p:spPr>
          <a:xfrm>
            <a:off x="479376" y="1124744"/>
            <a:ext cx="6265912" cy="5052219"/>
          </a:xfrm>
        </p:spPr>
        <p:txBody>
          <a:bodyPr>
            <a:normAutofit/>
          </a:bodyPr>
          <a:lstStyle/>
          <a:p>
            <a:pPr marL="0" indent="0">
              <a:buNone/>
            </a:pPr>
            <a:r>
              <a:rPr lang="az-Latn-AZ" sz="2700" b="1" i="1" dirty="0">
                <a:solidFill>
                  <a:schemeClr val="accent1">
                    <a:lumMod val="75000"/>
                  </a:schemeClr>
                </a:solidFill>
              </a:rPr>
              <a:t>“Taxta qarın”   </a:t>
            </a:r>
            <a:r>
              <a:rPr lang="az-Latn-AZ" sz="2700" dirty="0">
                <a:solidFill>
                  <a:schemeClr val="accent1">
                    <a:lumMod val="75000"/>
                  </a:schemeClr>
                </a:solidFill>
              </a:rPr>
              <a:t>simptomokompleksi:</a:t>
            </a:r>
            <a:endParaRPr lang="ru-RU" sz="2700" dirty="0">
              <a:solidFill>
                <a:schemeClr val="accent1">
                  <a:lumMod val="75000"/>
                </a:schemeClr>
              </a:solidFill>
            </a:endParaRPr>
          </a:p>
          <a:p>
            <a:pPr lvl="0">
              <a:buFont typeface="Wingdings" panose="05000000000000000000" pitchFamily="2" charset="2"/>
              <a:buChar char="q"/>
            </a:pPr>
            <a:r>
              <a:rPr lang="az-Latn-AZ" sz="2700" dirty="0"/>
              <a:t>Bir neçə dəqiqə əvvəl başlayan şiddətli ağrılar</a:t>
            </a:r>
            <a:endParaRPr lang="ru-RU" sz="2700" dirty="0"/>
          </a:p>
          <a:p>
            <a:pPr lvl="0">
              <a:buFont typeface="Wingdings" panose="05000000000000000000" pitchFamily="2" charset="2"/>
              <a:buChar char="q"/>
            </a:pPr>
            <a:r>
              <a:rPr lang="az-Latn-AZ" sz="2700" dirty="0"/>
              <a:t>Hərəkətsiz və çəkilmiş qarın</a:t>
            </a:r>
            <a:endParaRPr lang="ru-RU" sz="2700" dirty="0"/>
          </a:p>
          <a:p>
            <a:pPr lvl="0">
              <a:buFont typeface="Wingdings" panose="05000000000000000000" pitchFamily="2" charset="2"/>
              <a:buChar char="q"/>
            </a:pPr>
            <a:r>
              <a:rPr lang="az-Latn-AZ" sz="2700" dirty="0"/>
              <a:t>Palpator ağrılı və gərgin</a:t>
            </a:r>
            <a:endParaRPr lang="ru-RU" sz="2700" dirty="0"/>
          </a:p>
          <a:p>
            <a:pPr lvl="0">
              <a:buFont typeface="Wingdings" panose="05000000000000000000" pitchFamily="2" charset="2"/>
              <a:buChar char="q"/>
            </a:pPr>
            <a:r>
              <a:rPr lang="az-Latn-AZ" sz="2700" dirty="0"/>
              <a:t>Əlçəkmə müsbət</a:t>
            </a:r>
            <a:endParaRPr lang="ru-RU" sz="2700" dirty="0"/>
          </a:p>
          <a:p>
            <a:pPr lvl="0">
              <a:buFont typeface="Wingdings" panose="05000000000000000000" pitchFamily="2" charset="2"/>
              <a:buChar char="q"/>
            </a:pPr>
            <a:r>
              <a:rPr lang="az-Latn-AZ" sz="2700" dirty="0"/>
              <a:t>Bağırsaq səsləri zəifdir və ya eşidilmir</a:t>
            </a:r>
            <a:endParaRPr lang="ru-RU" sz="2700" dirty="0"/>
          </a:p>
          <a:p>
            <a:pPr lvl="0">
              <a:buFont typeface="Wingdings" panose="05000000000000000000" pitchFamily="2" charset="2"/>
              <a:buChar char="q"/>
            </a:pPr>
            <a:r>
              <a:rPr lang="az-Latn-AZ" sz="2700" dirty="0"/>
              <a:t>Qaraciyər kütlüyü itə bilər</a:t>
            </a:r>
            <a:endParaRPr lang="ru-RU" sz="2700" dirty="0"/>
          </a:p>
          <a:p>
            <a:pPr lvl="0">
              <a:buFont typeface="Wingdings" panose="05000000000000000000" pitchFamily="2" charset="2"/>
              <a:buChar char="q"/>
            </a:pPr>
            <a:r>
              <a:rPr lang="az-Latn-AZ" sz="2700" dirty="0"/>
              <a:t>Şok əlamətləri ola bilər</a:t>
            </a:r>
            <a:endParaRPr lang="ru-RU" sz="2700" dirty="0"/>
          </a:p>
        </p:txBody>
      </p:sp>
      <p:pic>
        <p:nvPicPr>
          <p:cNvPr id="14" name="Content Placeholder 13">
            <a:extLst>
              <a:ext uri="{FF2B5EF4-FFF2-40B4-BE49-F238E27FC236}">
                <a16:creationId xmlns:a16="http://schemas.microsoft.com/office/drawing/2014/main" id="{697C7D3D-2298-E54B-8AA9-232AA288F22C}"/>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334250" y="1556792"/>
            <a:ext cx="3873252" cy="3873252"/>
          </a:xfr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99656" y="44624"/>
            <a:ext cx="5862851" cy="552640"/>
          </a:xfrm>
        </p:spPr>
        <p:txBody>
          <a:bodyPr>
            <a:normAutofit fontScale="90000"/>
          </a:bodyPr>
          <a:lstStyle/>
          <a:p>
            <a:br>
              <a:rPr lang="az-Latn-AZ" i="1" dirty="0"/>
            </a:br>
            <a:r>
              <a:rPr lang="az-Latn-AZ" sz="4000" dirty="0"/>
              <a:t>Ağırlaşmaları</a:t>
            </a:r>
            <a:br>
              <a:rPr lang="ru-RU" dirty="0"/>
            </a:br>
            <a:endParaRPr lang="ru-RU" dirty="0"/>
          </a:p>
        </p:txBody>
      </p:sp>
      <p:graphicFrame>
        <p:nvGraphicFramePr>
          <p:cNvPr id="8" name="Content Placeholder 7">
            <a:extLst>
              <a:ext uri="{FF2B5EF4-FFF2-40B4-BE49-F238E27FC236}">
                <a16:creationId xmlns:a16="http://schemas.microsoft.com/office/drawing/2014/main" id="{F1D00FBC-DABB-DE45-9B06-3233143E0AC4}"/>
              </a:ext>
            </a:extLst>
          </p:cNvPr>
          <p:cNvGraphicFramePr>
            <a:graphicFrameLocks noGrp="1"/>
          </p:cNvGraphicFramePr>
          <p:nvPr>
            <p:ph idx="1"/>
            <p:extLst>
              <p:ext uri="{D42A27DB-BD31-4B8C-83A1-F6EECF244321}">
                <p14:modId xmlns:p14="http://schemas.microsoft.com/office/powerpoint/2010/main" val="854929855"/>
              </p:ext>
            </p:extLst>
          </p:nvPr>
        </p:nvGraphicFramePr>
        <p:xfrm>
          <a:off x="838200" y="1196752"/>
          <a:ext cx="10515600" cy="49802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6320"/>
            <a:ext cx="10515600" cy="493936"/>
          </a:xfrm>
        </p:spPr>
        <p:txBody>
          <a:bodyPr>
            <a:normAutofit fontScale="90000"/>
          </a:bodyPr>
          <a:lstStyle/>
          <a:p>
            <a:r>
              <a:rPr lang="az-Latn-AZ" sz="4300" dirty="0"/>
              <a:t>Diaqnostikası</a:t>
            </a:r>
            <a:endParaRPr lang="ru-RU" dirty="0"/>
          </a:p>
        </p:txBody>
      </p:sp>
      <p:sp>
        <p:nvSpPr>
          <p:cNvPr id="7" name="Text Placeholder 6">
            <a:extLst>
              <a:ext uri="{FF2B5EF4-FFF2-40B4-BE49-F238E27FC236}">
                <a16:creationId xmlns:a16="http://schemas.microsoft.com/office/drawing/2014/main" id="{69A68C92-7A24-4D4C-85EF-7E926BC28F36}"/>
              </a:ext>
            </a:extLst>
          </p:cNvPr>
          <p:cNvSpPr>
            <a:spLocks noGrp="1"/>
          </p:cNvSpPr>
          <p:nvPr>
            <p:ph type="body" idx="1"/>
          </p:nvPr>
        </p:nvSpPr>
        <p:spPr>
          <a:xfrm>
            <a:off x="479376" y="1111568"/>
            <a:ext cx="5157787" cy="823912"/>
          </a:xfrm>
        </p:spPr>
        <p:txBody>
          <a:bodyPr>
            <a:normAutofit/>
          </a:bodyPr>
          <a:lstStyle/>
          <a:p>
            <a:pPr algn="ctr"/>
            <a:r>
              <a:rPr lang="en-US" sz="2800" dirty="0" err="1">
                <a:solidFill>
                  <a:srgbClr val="00B0F0"/>
                </a:solidFill>
              </a:rPr>
              <a:t>Şübhə</a:t>
            </a:r>
            <a:endParaRPr lang="en-US" sz="2800" dirty="0">
              <a:solidFill>
                <a:srgbClr val="00B0F0"/>
              </a:solidFill>
            </a:endParaRPr>
          </a:p>
        </p:txBody>
      </p:sp>
      <p:sp>
        <p:nvSpPr>
          <p:cNvPr id="8" name="Content Placeholder 7">
            <a:extLst>
              <a:ext uri="{FF2B5EF4-FFF2-40B4-BE49-F238E27FC236}">
                <a16:creationId xmlns:a16="http://schemas.microsoft.com/office/drawing/2014/main" id="{F271DCD8-EB4B-4D47-8724-19A896C50EEE}"/>
              </a:ext>
            </a:extLst>
          </p:cNvPr>
          <p:cNvSpPr>
            <a:spLocks noGrp="1"/>
          </p:cNvSpPr>
          <p:nvPr>
            <p:ph sz="half" idx="2"/>
          </p:nvPr>
        </p:nvSpPr>
        <p:spPr>
          <a:xfrm>
            <a:off x="623392" y="2348880"/>
            <a:ext cx="5157787" cy="3684588"/>
          </a:xfrm>
        </p:spPr>
        <p:txBody>
          <a:bodyPr>
            <a:normAutofit lnSpcReduction="10000"/>
          </a:bodyPr>
          <a:lstStyle/>
          <a:p>
            <a:pPr lvl="0">
              <a:buFont typeface="Wingdings" panose="05000000000000000000" pitchFamily="2" charset="2"/>
              <a:buChar char="Ø"/>
            </a:pPr>
            <a:r>
              <a:rPr lang="ru-RU" sz="2400" dirty="0" err="1"/>
              <a:t>Qarında</a:t>
            </a:r>
            <a:r>
              <a:rPr lang="ru-RU" sz="2400" dirty="0"/>
              <a:t> </a:t>
            </a:r>
            <a:r>
              <a:rPr lang="ru-RU" sz="2400" dirty="0" err="1"/>
              <a:t>şiddətli</a:t>
            </a:r>
            <a:r>
              <a:rPr lang="ru-RU" sz="2400" dirty="0"/>
              <a:t> </a:t>
            </a:r>
            <a:r>
              <a:rPr lang="ru-RU" sz="2400" dirty="0" err="1"/>
              <a:t>ağrı</a:t>
            </a:r>
            <a:endParaRPr lang="ru-RU" sz="2400" dirty="0"/>
          </a:p>
          <a:p>
            <a:pPr lvl="0">
              <a:buFont typeface="Wingdings" panose="05000000000000000000" pitchFamily="2" charset="2"/>
              <a:buChar char="Ø"/>
            </a:pPr>
            <a:r>
              <a:rPr lang="ru-RU" sz="2400" dirty="0"/>
              <a:t>“</a:t>
            </a:r>
            <a:r>
              <a:rPr lang="ru-RU" sz="2400" dirty="0" err="1"/>
              <a:t>Taxta</a:t>
            </a:r>
            <a:r>
              <a:rPr lang="ru-RU" sz="2400" dirty="0"/>
              <a:t> </a:t>
            </a:r>
            <a:r>
              <a:rPr lang="ru-RU" sz="2400" dirty="0" err="1"/>
              <a:t>qarın</a:t>
            </a:r>
            <a:r>
              <a:rPr lang="ru-RU" sz="2400" dirty="0"/>
              <a:t>” </a:t>
            </a:r>
            <a:r>
              <a:rPr lang="ru-RU" sz="2400" dirty="0" err="1"/>
              <a:t>simptomokompleksi</a:t>
            </a:r>
            <a:endParaRPr lang="ru-RU" sz="2400" dirty="0"/>
          </a:p>
          <a:p>
            <a:pPr lvl="0">
              <a:buFont typeface="Wingdings" panose="05000000000000000000" pitchFamily="2" charset="2"/>
              <a:buChar char="Ø"/>
            </a:pPr>
            <a:r>
              <a:rPr lang="ru-RU" sz="2400" dirty="0" err="1"/>
              <a:t>Diffuz</a:t>
            </a:r>
            <a:r>
              <a:rPr lang="ru-RU" sz="2400" dirty="0"/>
              <a:t> </a:t>
            </a:r>
            <a:r>
              <a:rPr lang="ru-RU" sz="2400" dirty="0" err="1"/>
              <a:t>və</a:t>
            </a:r>
            <a:r>
              <a:rPr lang="ru-RU" sz="2400" dirty="0"/>
              <a:t> </a:t>
            </a:r>
            <a:r>
              <a:rPr lang="ru-RU" sz="2400" dirty="0" err="1"/>
              <a:t>yerli</a:t>
            </a:r>
            <a:r>
              <a:rPr lang="ru-RU" sz="2400" dirty="0"/>
              <a:t> </a:t>
            </a:r>
            <a:r>
              <a:rPr lang="ru-RU" sz="2400" dirty="0" err="1"/>
              <a:t>peritonit</a:t>
            </a:r>
            <a:r>
              <a:rPr lang="ru-RU" sz="2400" dirty="0"/>
              <a:t> </a:t>
            </a:r>
            <a:r>
              <a:rPr lang="ru-RU" sz="2400" dirty="0" err="1"/>
              <a:t>əlamətləri</a:t>
            </a:r>
            <a:endParaRPr lang="ru-RU" sz="2400" dirty="0"/>
          </a:p>
          <a:p>
            <a:pPr lvl="0">
              <a:buFont typeface="Wingdings" panose="05000000000000000000" pitchFamily="2" charset="2"/>
              <a:buChar char="Ø"/>
            </a:pPr>
            <a:r>
              <a:rPr lang="ru-RU" sz="2400" dirty="0" err="1"/>
              <a:t>Qarındaxili</a:t>
            </a:r>
            <a:r>
              <a:rPr lang="ru-RU" sz="2400" dirty="0"/>
              <a:t> </a:t>
            </a:r>
            <a:r>
              <a:rPr lang="ru-RU" sz="2400" dirty="0" err="1"/>
              <a:t>abses</a:t>
            </a:r>
            <a:r>
              <a:rPr lang="ru-RU" sz="2400" dirty="0"/>
              <a:t> (</a:t>
            </a:r>
            <a:r>
              <a:rPr lang="ru-RU" sz="2400" dirty="0" err="1"/>
              <a:t>qaraciyəraltı</a:t>
            </a:r>
            <a:r>
              <a:rPr lang="ru-RU" sz="2400" dirty="0"/>
              <a:t>, </a:t>
            </a:r>
            <a:r>
              <a:rPr lang="ru-RU" sz="2400" dirty="0" err="1"/>
              <a:t>diafraqmaaltı</a:t>
            </a:r>
            <a:r>
              <a:rPr lang="ru-RU" sz="2400" dirty="0"/>
              <a:t>, </a:t>
            </a:r>
            <a:r>
              <a:rPr lang="ru-RU" sz="2400" dirty="0" err="1"/>
              <a:t>kiçik</a:t>
            </a:r>
            <a:r>
              <a:rPr lang="ru-RU" sz="2400" dirty="0"/>
              <a:t> </a:t>
            </a:r>
            <a:r>
              <a:rPr lang="ru-RU" sz="2400" dirty="0" err="1"/>
              <a:t>piylik</a:t>
            </a:r>
            <a:r>
              <a:rPr lang="ru-RU" sz="2400" dirty="0"/>
              <a:t> </a:t>
            </a:r>
            <a:r>
              <a:rPr lang="ru-RU" sz="2400" dirty="0" err="1"/>
              <a:t>cibində</a:t>
            </a:r>
            <a:r>
              <a:rPr lang="ru-RU" sz="2400" dirty="0"/>
              <a:t> </a:t>
            </a:r>
            <a:r>
              <a:rPr lang="ru-RU" sz="2400" dirty="0" err="1"/>
              <a:t>və</a:t>
            </a:r>
            <a:r>
              <a:rPr lang="ru-RU" sz="2400" dirty="0"/>
              <a:t> </a:t>
            </a:r>
            <a:r>
              <a:rPr lang="ru-RU" sz="2400" dirty="0" err="1"/>
              <a:t>digər</a:t>
            </a:r>
            <a:r>
              <a:rPr lang="ru-RU" sz="2400" dirty="0"/>
              <a:t>)</a:t>
            </a:r>
          </a:p>
          <a:p>
            <a:pPr lvl="0">
              <a:buFont typeface="Wingdings" panose="05000000000000000000" pitchFamily="2" charset="2"/>
              <a:buChar char="Ø"/>
            </a:pPr>
            <a:r>
              <a:rPr lang="ru-RU" sz="2400" dirty="0" err="1"/>
              <a:t>Epiqastral</a:t>
            </a:r>
            <a:r>
              <a:rPr lang="ru-RU" sz="2400" dirty="0"/>
              <a:t> </a:t>
            </a:r>
            <a:r>
              <a:rPr lang="ru-RU" sz="2400" dirty="0" err="1"/>
              <a:t>davamlı</a:t>
            </a:r>
            <a:r>
              <a:rPr lang="ru-RU" sz="2400" dirty="0"/>
              <a:t> </a:t>
            </a:r>
            <a:r>
              <a:rPr lang="ru-RU" sz="2400" dirty="0" err="1"/>
              <a:t>ağrı</a:t>
            </a:r>
            <a:endParaRPr lang="ru-RU" sz="2400" dirty="0"/>
          </a:p>
          <a:p>
            <a:pPr lvl="0">
              <a:buFont typeface="Wingdings" panose="05000000000000000000" pitchFamily="2" charset="2"/>
              <a:buChar char="Ø"/>
            </a:pPr>
            <a:r>
              <a:rPr lang="ru-RU" sz="2400" dirty="0" err="1"/>
              <a:t>Fistullar</a:t>
            </a:r>
            <a:endParaRPr lang="ru-RU" sz="2400" dirty="0"/>
          </a:p>
          <a:p>
            <a:pPr lvl="0">
              <a:buFont typeface="Wingdings" panose="05000000000000000000" pitchFamily="2" charset="2"/>
              <a:buChar char="Ø"/>
            </a:pPr>
            <a:r>
              <a:rPr lang="ru-RU" sz="2400" dirty="0" err="1"/>
              <a:t>Pankreatit</a:t>
            </a:r>
            <a:endParaRPr lang="ru-RU" sz="2400" dirty="0"/>
          </a:p>
        </p:txBody>
      </p:sp>
      <p:sp>
        <p:nvSpPr>
          <p:cNvPr id="9" name="Text Placeholder 8">
            <a:extLst>
              <a:ext uri="{FF2B5EF4-FFF2-40B4-BE49-F238E27FC236}">
                <a16:creationId xmlns:a16="http://schemas.microsoft.com/office/drawing/2014/main" id="{A420D7FE-268C-8A40-B3F1-48B2D120669E}"/>
              </a:ext>
            </a:extLst>
          </p:cNvPr>
          <p:cNvSpPr>
            <a:spLocks noGrp="1"/>
          </p:cNvSpPr>
          <p:nvPr>
            <p:ph type="body" sz="quarter" idx="3"/>
          </p:nvPr>
        </p:nvSpPr>
        <p:spPr>
          <a:xfrm>
            <a:off x="6234588" y="1111568"/>
            <a:ext cx="5183188" cy="823912"/>
          </a:xfrm>
        </p:spPr>
        <p:txBody>
          <a:bodyPr>
            <a:normAutofit/>
          </a:bodyPr>
          <a:lstStyle/>
          <a:p>
            <a:pPr algn="ctr"/>
            <a:r>
              <a:rPr lang="en-US" sz="2800" dirty="0" err="1">
                <a:solidFill>
                  <a:srgbClr val="00B0F0"/>
                </a:solidFill>
              </a:rPr>
              <a:t>Dəqiqləşdirmə</a:t>
            </a:r>
            <a:endParaRPr lang="en-US" sz="2800" dirty="0">
              <a:solidFill>
                <a:srgbClr val="00B0F0"/>
              </a:solidFill>
            </a:endParaRPr>
          </a:p>
        </p:txBody>
      </p:sp>
      <p:sp>
        <p:nvSpPr>
          <p:cNvPr id="10" name="Content Placeholder 9">
            <a:extLst>
              <a:ext uri="{FF2B5EF4-FFF2-40B4-BE49-F238E27FC236}">
                <a16:creationId xmlns:a16="http://schemas.microsoft.com/office/drawing/2014/main" id="{DDA2128E-1BDC-B143-B6E1-A6B8428E8F20}"/>
              </a:ext>
            </a:extLst>
          </p:cNvPr>
          <p:cNvSpPr>
            <a:spLocks noGrp="1"/>
          </p:cNvSpPr>
          <p:nvPr>
            <p:ph sz="quarter" idx="4"/>
          </p:nvPr>
        </p:nvSpPr>
        <p:spPr/>
        <p:txBody>
          <a:bodyPr/>
          <a:lstStyle/>
          <a:p>
            <a:pPr algn="just">
              <a:buFont typeface="Wingdings" panose="05000000000000000000" pitchFamily="2" charset="2"/>
              <a:buChar char="Ø"/>
            </a:pPr>
            <a:r>
              <a:rPr lang="az-Latn-AZ" sz="2400" dirty="0"/>
              <a:t>K</a:t>
            </a:r>
            <a:r>
              <a:rPr lang="ru-RU" sz="2400" dirty="0" err="1"/>
              <a:t>ontrastlı</a:t>
            </a:r>
            <a:r>
              <a:rPr lang="ru-RU" sz="2400" dirty="0"/>
              <a:t> KT </a:t>
            </a:r>
            <a:r>
              <a:rPr lang="az-Latn-AZ" sz="2400" dirty="0"/>
              <a:t>– </a:t>
            </a:r>
            <a:r>
              <a:rPr lang="ru-RU" sz="2400" dirty="0" err="1"/>
              <a:t>ilk</a:t>
            </a:r>
            <a:r>
              <a:rPr lang="ru-RU" sz="2400" dirty="0"/>
              <a:t> </a:t>
            </a:r>
            <a:r>
              <a:rPr lang="ru-RU" sz="2400" dirty="0" err="1"/>
              <a:t>seçimdir</a:t>
            </a:r>
            <a:r>
              <a:rPr lang="az-Latn-AZ" sz="2400" dirty="0"/>
              <a:t> (</a:t>
            </a:r>
            <a:r>
              <a:rPr lang="ru-RU" sz="2400" dirty="0" err="1"/>
              <a:t>yeri</a:t>
            </a:r>
            <a:r>
              <a:rPr lang="ru-RU" sz="2400" dirty="0"/>
              <a:t>, </a:t>
            </a:r>
            <a:r>
              <a:rPr lang="ru-RU" sz="2400" dirty="0" err="1"/>
              <a:t>klinik</a:t>
            </a:r>
            <a:r>
              <a:rPr lang="ru-RU" sz="2400" dirty="0"/>
              <a:t> </a:t>
            </a:r>
            <a:r>
              <a:rPr lang="ru-RU" sz="2400" dirty="0" err="1"/>
              <a:t>forması</a:t>
            </a:r>
            <a:r>
              <a:rPr lang="az-Latn-AZ" sz="2400" dirty="0"/>
              <a:t>)</a:t>
            </a:r>
          </a:p>
          <a:p>
            <a:pPr algn="just">
              <a:buFont typeface="Wingdings" panose="05000000000000000000" pitchFamily="2" charset="2"/>
              <a:buChar char="Ø"/>
            </a:pPr>
            <a:r>
              <a:rPr lang="az-Latn-AZ" sz="2400" dirty="0"/>
              <a:t>R</a:t>
            </a:r>
            <a:r>
              <a:rPr lang="ru-RU" sz="2400" dirty="0" err="1"/>
              <a:t>entgen</a:t>
            </a:r>
            <a:r>
              <a:rPr lang="az-Latn-AZ" sz="2400" dirty="0"/>
              <a:t>oloji</a:t>
            </a:r>
            <a:r>
              <a:rPr lang="ru-RU" sz="2400" dirty="0"/>
              <a:t> </a:t>
            </a:r>
            <a:r>
              <a:rPr lang="ru-RU" sz="2400" dirty="0" err="1"/>
              <a:t>müayinə</a:t>
            </a:r>
            <a:r>
              <a:rPr lang="az-Latn-AZ" sz="2400" dirty="0"/>
              <a:t> – </a:t>
            </a:r>
            <a:r>
              <a:rPr lang="ru-RU" sz="2400" dirty="0"/>
              <a:t>80% </a:t>
            </a:r>
            <a:r>
              <a:rPr lang="ru-RU" sz="2400" dirty="0" err="1"/>
              <a:t>qarında</a:t>
            </a:r>
            <a:r>
              <a:rPr lang="ru-RU" sz="2400" dirty="0"/>
              <a:t> </a:t>
            </a:r>
            <a:r>
              <a:rPr lang="ru-RU" sz="2400" dirty="0" err="1"/>
              <a:t>hava</a:t>
            </a:r>
            <a:r>
              <a:rPr lang="ru-RU" sz="2400" dirty="0"/>
              <a:t> </a:t>
            </a:r>
            <a:r>
              <a:rPr lang="ru-RU" sz="2400" dirty="0" err="1"/>
              <a:t>göstərə</a:t>
            </a:r>
            <a:r>
              <a:rPr lang="ru-RU" sz="2400" dirty="0"/>
              <a:t> </a:t>
            </a:r>
            <a:r>
              <a:rPr lang="ru-RU" sz="2400" dirty="0" err="1"/>
              <a:t>bilər</a:t>
            </a:r>
            <a:endParaRPr lang="az-Latn-AZ" sz="2400" dirty="0"/>
          </a:p>
          <a:p>
            <a:pPr algn="just">
              <a:buFont typeface="Wingdings" panose="05000000000000000000" pitchFamily="2" charset="2"/>
              <a:buChar char="Ø"/>
            </a:pPr>
            <a:r>
              <a:rPr lang="ru-RU" sz="2400" dirty="0"/>
              <a:t>USM </a:t>
            </a:r>
            <a:r>
              <a:rPr lang="az-Latn-AZ" sz="2400" dirty="0"/>
              <a:t>– </a:t>
            </a:r>
            <a:r>
              <a:rPr lang="ru-RU" sz="2400" dirty="0" err="1"/>
              <a:t>spesifik</a:t>
            </a:r>
            <a:r>
              <a:rPr lang="ru-RU" sz="2400" dirty="0"/>
              <a:t> </a:t>
            </a:r>
            <a:r>
              <a:rPr lang="ru-RU" sz="2400" dirty="0" err="1"/>
              <a:t>deyil</a:t>
            </a:r>
            <a:r>
              <a:rPr lang="ru-RU" sz="2400" dirty="0"/>
              <a:t> (</a:t>
            </a:r>
            <a:r>
              <a:rPr lang="ru-RU" sz="2400" dirty="0" err="1"/>
              <a:t>qarında</a:t>
            </a:r>
            <a:r>
              <a:rPr lang="ru-RU" sz="2400" dirty="0"/>
              <a:t> </a:t>
            </a:r>
            <a:r>
              <a:rPr lang="ru-RU" sz="2400" dirty="0" err="1"/>
              <a:t>mayeni</a:t>
            </a:r>
            <a:r>
              <a:rPr lang="ru-RU" sz="2400" dirty="0"/>
              <a:t> </a:t>
            </a:r>
            <a:r>
              <a:rPr lang="ru-RU" sz="2400" dirty="0" err="1"/>
              <a:t>göstərir</a:t>
            </a:r>
            <a:r>
              <a:rPr lang="ru-RU" sz="2400" dirty="0"/>
              <a:t>)</a:t>
            </a:r>
            <a:endParaRPr lang="az-Latn-AZ" sz="2400" dirty="0"/>
          </a:p>
          <a:p>
            <a:pPr algn="just">
              <a:buFont typeface="Wingdings" panose="05000000000000000000" pitchFamily="2" charset="2"/>
              <a:buChar char="Ø"/>
            </a:pPr>
            <a:r>
              <a:rPr lang="az-Latn-AZ" sz="2400" dirty="0"/>
              <a:t>E</a:t>
            </a:r>
            <a:r>
              <a:rPr lang="ru-RU" sz="2400" dirty="0" err="1"/>
              <a:t>ndoskopiya</a:t>
            </a:r>
            <a:r>
              <a:rPr lang="ru-RU" sz="2400" dirty="0"/>
              <a:t> </a:t>
            </a:r>
            <a:r>
              <a:rPr lang="ru-RU" sz="2400" dirty="0" err="1"/>
              <a:t>ilkin</a:t>
            </a:r>
            <a:r>
              <a:rPr lang="ru-RU" sz="2400" dirty="0"/>
              <a:t> </a:t>
            </a:r>
            <a:r>
              <a:rPr lang="ru-RU" sz="2400" dirty="0" err="1"/>
              <a:t>müayinə</a:t>
            </a:r>
            <a:r>
              <a:rPr lang="ru-RU" sz="2400" dirty="0"/>
              <a:t> </a:t>
            </a:r>
            <a:r>
              <a:rPr lang="ru-RU" sz="2400" dirty="0" err="1"/>
              <a:t>deyil</a:t>
            </a:r>
            <a:r>
              <a:rPr lang="ru-RU" sz="2400" dirty="0"/>
              <a:t>, </a:t>
            </a:r>
            <a:r>
              <a:rPr lang="ru-RU" sz="2400" dirty="0" err="1"/>
              <a:t>differensial</a:t>
            </a:r>
            <a:r>
              <a:rPr lang="ru-RU" sz="2400" dirty="0"/>
              <a:t> </a:t>
            </a:r>
            <a:r>
              <a:rPr lang="ru-RU" sz="2400" dirty="0" err="1"/>
              <a:t>diaqnostika</a:t>
            </a:r>
            <a:r>
              <a:rPr lang="ru-RU" sz="2400" dirty="0"/>
              <a:t> </a:t>
            </a:r>
            <a:r>
              <a:rPr lang="ru-RU" sz="2400" dirty="0" err="1"/>
              <a:t>lazım</a:t>
            </a:r>
            <a:r>
              <a:rPr lang="ru-RU" sz="2400" dirty="0"/>
              <a:t> </a:t>
            </a:r>
            <a:r>
              <a:rPr lang="ru-RU" sz="2400" dirty="0" err="1"/>
              <a:t>gəldikdə</a:t>
            </a:r>
            <a:r>
              <a:rPr lang="ru-RU" sz="2400" dirty="0"/>
              <a:t> </a:t>
            </a:r>
            <a:r>
              <a:rPr lang="ru-RU" sz="2400" dirty="0" err="1"/>
              <a:t>çox</a:t>
            </a:r>
            <a:r>
              <a:rPr lang="ru-RU" sz="2400" dirty="0"/>
              <a:t> </a:t>
            </a:r>
            <a:r>
              <a:rPr lang="ru-RU" sz="2400" dirty="0" err="1"/>
              <a:t>ehtiyatla</a:t>
            </a:r>
            <a:r>
              <a:rPr lang="ru-RU" sz="2400" dirty="0"/>
              <a:t> </a:t>
            </a:r>
            <a:r>
              <a:rPr lang="ru-RU" sz="2400" dirty="0" err="1"/>
              <a:t>aparıla</a:t>
            </a:r>
            <a:r>
              <a:rPr lang="ru-RU" sz="2400" dirty="0"/>
              <a:t> </a:t>
            </a:r>
            <a:r>
              <a:rPr lang="ru-RU" sz="2400" dirty="0" err="1"/>
              <a:t>bilər</a:t>
            </a:r>
            <a:r>
              <a:rPr lang="ru-RU" sz="2400" dirty="0"/>
              <a:t>.</a:t>
            </a:r>
          </a:p>
        </p:txBody>
      </p:sp>
    </p:spTree>
    <p:extLst>
      <p:ext uri="{BB962C8B-B14F-4D97-AF65-F5344CB8AC3E}">
        <p14:creationId xmlns:p14="http://schemas.microsoft.com/office/powerpoint/2010/main" val="34600606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p:cNvSpPr>
            <a:spLocks noGrp="1"/>
          </p:cNvSpPr>
          <p:nvPr>
            <p:ph type="title"/>
          </p:nvPr>
        </p:nvSpPr>
        <p:spPr>
          <a:xfrm>
            <a:off x="2927648" y="0"/>
            <a:ext cx="5862851" cy="624648"/>
          </a:xfrm>
        </p:spPr>
        <p:txBody>
          <a:bodyPr>
            <a:normAutofit/>
          </a:bodyPr>
          <a:lstStyle/>
          <a:p>
            <a:pPr eaLnBrk="1" hangingPunct="1"/>
            <a:r>
              <a:rPr lang="az-Latn-AZ" altLang="en-US" sz="3600" dirty="0"/>
              <a:t>Diaqnostikası</a:t>
            </a:r>
            <a:endParaRPr lang="en-US" altLang="en-US" sz="3600" dirty="0"/>
          </a:p>
        </p:txBody>
      </p:sp>
      <p:pic>
        <p:nvPicPr>
          <p:cNvPr id="10" name="Picture 3" descr="C:\Users\Nadir\Desktop\2647165_kjr-10-63-g005.png"/>
          <p:cNvPicPr>
            <a:picLocks noGrp="1" noChangeAspect="1" noChangeArrowheads="1"/>
          </p:cNvPicPr>
          <p:nvPr>
            <p:ph idx="1"/>
          </p:nvPr>
        </p:nvPicPr>
        <p:blipFill>
          <a:blip r:embed="rId2"/>
          <a:stretch>
            <a:fillRect/>
          </a:stretch>
        </p:blipFill>
        <p:spPr bwMode="auto">
          <a:xfrm>
            <a:off x="2639616" y="1254198"/>
            <a:ext cx="6480720" cy="3686175"/>
          </a:xfrm>
          <a:prstGeom prst="rect">
            <a:avLst/>
          </a:prstGeom>
          <a:noFill/>
          <a:ln w="9525">
            <a:noFill/>
            <a:miter lim="800000"/>
            <a:headEnd/>
            <a:tailEnd/>
          </a:ln>
        </p:spPr>
      </p:pic>
      <p:sp>
        <p:nvSpPr>
          <p:cNvPr id="71686" name="TextBox 6"/>
          <p:cNvSpPr txBox="1">
            <a:spLocks noChangeArrowheads="1"/>
          </p:cNvSpPr>
          <p:nvPr/>
        </p:nvSpPr>
        <p:spPr bwMode="auto">
          <a:xfrm>
            <a:off x="2426898" y="5339090"/>
            <a:ext cx="6864349" cy="461665"/>
          </a:xfrm>
          <a:prstGeom prst="rect">
            <a:avLst/>
          </a:prstGeom>
          <a:noFill/>
          <a:ln w="9525">
            <a:noFill/>
            <a:miter lim="800000"/>
            <a:headEnd/>
            <a:tailEnd/>
          </a:ln>
        </p:spPr>
        <p:txBody>
          <a:bodyPr>
            <a:spAutoFit/>
          </a:bodyPr>
          <a:lstStyle/>
          <a:p>
            <a:pPr algn="ctr"/>
            <a:r>
              <a:rPr lang="az-Latn-AZ" altLang="en-US" sz="2400" b="1" dirty="0">
                <a:solidFill>
                  <a:schemeClr val="tx2">
                    <a:lumMod val="50000"/>
                  </a:schemeClr>
                </a:solidFill>
                <a:latin typeface="Arial" panose="020B0604020202020204" pitchFamily="34" charset="0"/>
                <a:cs typeface="Arial" panose="020B0604020202020204" pitchFamily="34" charset="0"/>
              </a:rPr>
              <a:t>Kontrast maddənin mədənin kənarına axması</a:t>
            </a:r>
            <a:endParaRPr lang="en-US" altLang="en-US" sz="2400" b="1" dirty="0">
              <a:solidFill>
                <a:schemeClr val="tx2">
                  <a:lumMod val="50000"/>
                </a:schemeClr>
              </a:solidFill>
              <a:latin typeface="Arial" panose="020B0604020202020204" pitchFamily="34" charset="0"/>
              <a:cs typeface="Arial" panose="020B0604020202020204"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52549" y="77471"/>
            <a:ext cx="5862851" cy="317330"/>
          </a:xfrm>
        </p:spPr>
        <p:txBody>
          <a:bodyPr>
            <a:normAutofit fontScale="90000"/>
          </a:bodyPr>
          <a:lstStyle/>
          <a:p>
            <a:r>
              <a:rPr lang="az-Latn-AZ" sz="3600" dirty="0"/>
              <a:t>Müalicəsi</a:t>
            </a:r>
            <a:endParaRPr lang="ru-RU" sz="3600" dirty="0"/>
          </a:p>
        </p:txBody>
      </p:sp>
      <p:sp>
        <p:nvSpPr>
          <p:cNvPr id="28" name="Footer Placeholder 13">
            <a:extLst>
              <a:ext uri="{FF2B5EF4-FFF2-40B4-BE49-F238E27FC236}">
                <a16:creationId xmlns:a16="http://schemas.microsoft.com/office/drawing/2014/main" id="{54E3B245-D99F-43EE-98A2-CC8217987687}"/>
              </a:ext>
            </a:extLst>
          </p:cNvPr>
          <p:cNvSpPr>
            <a:spLocks noGrp="1"/>
          </p:cNvSpPr>
          <p:nvPr>
            <p:ph type="ftr" sz="quarter" idx="11"/>
          </p:nvPr>
        </p:nvSpPr>
        <p:spPr>
          <a:xfrm>
            <a:off x="10020298" y="6309320"/>
            <a:ext cx="2080195" cy="45719"/>
          </a:xfrm>
        </p:spPr>
        <p:txBody>
          <a:bodyPr/>
          <a:lstStyle/>
          <a:p>
            <a:pPr algn="ctr"/>
            <a:r>
              <a:rPr lang="en-US" sz="1200" b="1" i="1" dirty="0" err="1"/>
              <a:t>Prof.Dr</a:t>
            </a:r>
            <a:r>
              <a:rPr lang="en-US" sz="1200" b="1" i="1" dirty="0"/>
              <a:t>. </a:t>
            </a:r>
            <a:r>
              <a:rPr lang="en-US" sz="1200" b="1" i="1" dirty="0" err="1"/>
              <a:t>NYBay</a:t>
            </a:r>
            <a:endParaRPr lang="en-US" sz="1200" b="1" i="1" dirty="0"/>
          </a:p>
        </p:txBody>
      </p:sp>
      <p:sp>
        <p:nvSpPr>
          <p:cNvPr id="4" name="TextBox 3">
            <a:extLst>
              <a:ext uri="{FF2B5EF4-FFF2-40B4-BE49-F238E27FC236}">
                <a16:creationId xmlns:a16="http://schemas.microsoft.com/office/drawing/2014/main" id="{D060DC0D-7A2B-488E-BF7B-0B0A684E5D0B}"/>
              </a:ext>
            </a:extLst>
          </p:cNvPr>
          <p:cNvSpPr txBox="1"/>
          <p:nvPr/>
        </p:nvSpPr>
        <p:spPr>
          <a:xfrm>
            <a:off x="5285893" y="539388"/>
            <a:ext cx="1892827" cy="369332"/>
          </a:xfrm>
          <a:prstGeom prst="rect">
            <a:avLst/>
          </a:prstGeom>
          <a:noFill/>
        </p:spPr>
        <p:txBody>
          <a:bodyPr wrap="none" rtlCol="0">
            <a:spAutoFit/>
          </a:bodyPr>
          <a:lstStyle/>
          <a:p>
            <a:pPr algn="ctr"/>
            <a:r>
              <a:rPr lang="az-Latn-AZ" b="1" dirty="0"/>
              <a:t>Xora perforasiyası</a:t>
            </a:r>
            <a:endParaRPr lang="en-US" b="1" dirty="0"/>
          </a:p>
        </p:txBody>
      </p:sp>
      <p:sp>
        <p:nvSpPr>
          <p:cNvPr id="5" name="TextBox 4">
            <a:extLst>
              <a:ext uri="{FF2B5EF4-FFF2-40B4-BE49-F238E27FC236}">
                <a16:creationId xmlns:a16="http://schemas.microsoft.com/office/drawing/2014/main" id="{4D534023-EE14-4653-AA6B-484FA4F2BAE7}"/>
              </a:ext>
            </a:extLst>
          </p:cNvPr>
          <p:cNvSpPr txBox="1"/>
          <p:nvPr/>
        </p:nvSpPr>
        <p:spPr>
          <a:xfrm>
            <a:off x="4727848" y="1196752"/>
            <a:ext cx="3008916" cy="369332"/>
          </a:xfrm>
          <a:prstGeom prst="rect">
            <a:avLst/>
          </a:prstGeom>
          <a:noFill/>
        </p:spPr>
        <p:txBody>
          <a:bodyPr wrap="square" rtlCol="0">
            <a:spAutoFit/>
          </a:bodyPr>
          <a:lstStyle/>
          <a:p>
            <a:pPr algn="ctr"/>
            <a:r>
              <a:rPr lang="az-Latn-AZ" b="1" dirty="0"/>
              <a:t>Klinik və KT nəticələrinə görə</a:t>
            </a:r>
            <a:endParaRPr lang="en-US" b="1" dirty="0"/>
          </a:p>
        </p:txBody>
      </p:sp>
      <p:sp>
        <p:nvSpPr>
          <p:cNvPr id="6" name="TextBox 5">
            <a:extLst>
              <a:ext uri="{FF2B5EF4-FFF2-40B4-BE49-F238E27FC236}">
                <a16:creationId xmlns:a16="http://schemas.microsoft.com/office/drawing/2014/main" id="{70C01E40-16E9-48BF-8BEF-D25126131F59}"/>
              </a:ext>
            </a:extLst>
          </p:cNvPr>
          <p:cNvSpPr txBox="1"/>
          <p:nvPr/>
        </p:nvSpPr>
        <p:spPr>
          <a:xfrm>
            <a:off x="696960" y="2301029"/>
            <a:ext cx="2023183" cy="369332"/>
          </a:xfrm>
          <a:prstGeom prst="rect">
            <a:avLst/>
          </a:prstGeom>
          <a:noFill/>
        </p:spPr>
        <p:txBody>
          <a:bodyPr wrap="none" rtlCol="0">
            <a:spAutoFit/>
          </a:bodyPr>
          <a:lstStyle/>
          <a:p>
            <a:pPr algn="ctr"/>
            <a:r>
              <a:rPr lang="az-Latn-AZ" b="1" dirty="0"/>
              <a:t>Sərbəst perforasiya</a:t>
            </a:r>
            <a:endParaRPr lang="en-US" b="1" dirty="0"/>
          </a:p>
        </p:txBody>
      </p:sp>
      <p:sp>
        <p:nvSpPr>
          <p:cNvPr id="7" name="TextBox 6">
            <a:extLst>
              <a:ext uri="{FF2B5EF4-FFF2-40B4-BE49-F238E27FC236}">
                <a16:creationId xmlns:a16="http://schemas.microsoft.com/office/drawing/2014/main" id="{5B5E0284-EE6B-4EC6-A6CE-32AB23A86C75}"/>
              </a:ext>
            </a:extLst>
          </p:cNvPr>
          <p:cNvSpPr txBox="1"/>
          <p:nvPr/>
        </p:nvSpPr>
        <p:spPr>
          <a:xfrm>
            <a:off x="857690" y="3435099"/>
            <a:ext cx="1701723" cy="408623"/>
          </a:xfrm>
          <a:prstGeom prst="roundRect">
            <a:avLst/>
          </a:prstGeom>
        </p:spPr>
        <p:style>
          <a:lnRef idx="0">
            <a:schemeClr val="accent1"/>
          </a:lnRef>
          <a:fillRef idx="3">
            <a:schemeClr val="accent1"/>
          </a:fillRef>
          <a:effectRef idx="3">
            <a:schemeClr val="accent1"/>
          </a:effectRef>
          <a:fontRef idx="minor">
            <a:schemeClr val="lt1"/>
          </a:fontRef>
        </p:style>
        <p:txBody>
          <a:bodyPr wrap="none" rtlCol="0">
            <a:spAutoFit/>
          </a:bodyPr>
          <a:lstStyle/>
          <a:p>
            <a:pPr algn="ctr"/>
            <a:r>
              <a:rPr lang="az-Latn-AZ" b="1" dirty="0"/>
              <a:t>Təcili əməliyyat</a:t>
            </a:r>
            <a:endParaRPr lang="en-US" b="1" dirty="0"/>
          </a:p>
        </p:txBody>
      </p:sp>
      <p:sp>
        <p:nvSpPr>
          <p:cNvPr id="8" name="TextBox 7">
            <a:extLst>
              <a:ext uri="{FF2B5EF4-FFF2-40B4-BE49-F238E27FC236}">
                <a16:creationId xmlns:a16="http://schemas.microsoft.com/office/drawing/2014/main" id="{8A55907A-740D-4D9E-94A3-9FC1963FBF3C}"/>
              </a:ext>
            </a:extLst>
          </p:cNvPr>
          <p:cNvSpPr txBox="1"/>
          <p:nvPr/>
        </p:nvSpPr>
        <p:spPr>
          <a:xfrm>
            <a:off x="4136665" y="2301029"/>
            <a:ext cx="744563" cy="369332"/>
          </a:xfrm>
          <a:prstGeom prst="rect">
            <a:avLst/>
          </a:prstGeom>
          <a:noFill/>
        </p:spPr>
        <p:txBody>
          <a:bodyPr wrap="none" rtlCol="0">
            <a:spAutoFit/>
          </a:bodyPr>
          <a:lstStyle/>
          <a:p>
            <a:pPr algn="ctr"/>
            <a:r>
              <a:rPr lang="az-Latn-AZ" b="1" dirty="0"/>
              <a:t>Abses</a:t>
            </a:r>
            <a:endParaRPr lang="en-US" b="1" dirty="0"/>
          </a:p>
        </p:txBody>
      </p:sp>
      <p:sp>
        <p:nvSpPr>
          <p:cNvPr id="10" name="TextBox 9">
            <a:extLst>
              <a:ext uri="{FF2B5EF4-FFF2-40B4-BE49-F238E27FC236}">
                <a16:creationId xmlns:a16="http://schemas.microsoft.com/office/drawing/2014/main" id="{CE14D679-FE56-49A3-ADC7-ED890E7A5867}"/>
              </a:ext>
            </a:extLst>
          </p:cNvPr>
          <p:cNvSpPr txBox="1"/>
          <p:nvPr/>
        </p:nvSpPr>
        <p:spPr>
          <a:xfrm>
            <a:off x="7087039" y="2301029"/>
            <a:ext cx="1294522" cy="369332"/>
          </a:xfrm>
          <a:prstGeom prst="rect">
            <a:avLst/>
          </a:prstGeom>
          <a:noFill/>
        </p:spPr>
        <p:txBody>
          <a:bodyPr wrap="none" rtlCol="0">
            <a:spAutoFit/>
          </a:bodyPr>
          <a:lstStyle/>
          <a:p>
            <a:pPr algn="ctr"/>
            <a:r>
              <a:rPr lang="az-Latn-AZ" b="1" dirty="0"/>
              <a:t>Penetrasiya</a:t>
            </a:r>
            <a:endParaRPr lang="en-US" b="1" dirty="0"/>
          </a:p>
        </p:txBody>
      </p:sp>
      <p:sp>
        <p:nvSpPr>
          <p:cNvPr id="11" name="TextBox 10">
            <a:extLst>
              <a:ext uri="{FF2B5EF4-FFF2-40B4-BE49-F238E27FC236}">
                <a16:creationId xmlns:a16="http://schemas.microsoft.com/office/drawing/2014/main" id="{C79708DF-ABE8-491E-AE88-D8310B7C56BE}"/>
              </a:ext>
            </a:extLst>
          </p:cNvPr>
          <p:cNvSpPr txBox="1"/>
          <p:nvPr/>
        </p:nvSpPr>
        <p:spPr>
          <a:xfrm>
            <a:off x="9982200" y="2301030"/>
            <a:ext cx="1524000" cy="646331"/>
          </a:xfrm>
          <a:prstGeom prst="rect">
            <a:avLst/>
          </a:prstGeom>
          <a:noFill/>
        </p:spPr>
        <p:txBody>
          <a:bodyPr wrap="square" rtlCol="0">
            <a:spAutoFit/>
          </a:bodyPr>
          <a:lstStyle/>
          <a:p>
            <a:pPr algn="ctr"/>
            <a:r>
              <a:rPr lang="az-Latn-AZ" b="1" dirty="0"/>
              <a:t>Örtülmüş perforasiya</a:t>
            </a:r>
            <a:endParaRPr lang="en-US" b="1" dirty="0"/>
          </a:p>
        </p:txBody>
      </p:sp>
      <p:sp>
        <p:nvSpPr>
          <p:cNvPr id="12" name="TextBox 11">
            <a:extLst>
              <a:ext uri="{FF2B5EF4-FFF2-40B4-BE49-F238E27FC236}">
                <a16:creationId xmlns:a16="http://schemas.microsoft.com/office/drawing/2014/main" id="{96418863-AB3D-45B0-8446-F51F68ECBD99}"/>
              </a:ext>
            </a:extLst>
          </p:cNvPr>
          <p:cNvSpPr txBox="1"/>
          <p:nvPr/>
        </p:nvSpPr>
        <p:spPr>
          <a:xfrm>
            <a:off x="2087539" y="4410670"/>
            <a:ext cx="5186228" cy="923330"/>
          </a:xfrm>
          <a:prstGeom prst="rect">
            <a:avLst/>
          </a:prstGeom>
          <a:noFill/>
        </p:spPr>
        <p:txBody>
          <a:bodyPr wrap="none" rtlCol="0">
            <a:spAutoFit/>
          </a:bodyPr>
          <a:lstStyle/>
          <a:p>
            <a:r>
              <a:rPr lang="az-Latn-AZ" b="1" dirty="0"/>
              <a:t>Doudenal xora  perforasiyası</a:t>
            </a:r>
          </a:p>
          <a:p>
            <a:pPr marL="742950" lvl="1" indent="-285750">
              <a:buFont typeface="Arial" panose="020B0604020202020204" pitchFamily="34" charset="0"/>
              <a:buChar char="•"/>
            </a:pPr>
            <a:r>
              <a:rPr lang="az-Latn-AZ" b="1" dirty="0"/>
              <a:t>Piylikllə örtmə + periton sanasiyası</a:t>
            </a:r>
          </a:p>
          <a:p>
            <a:pPr marL="742950" lvl="1" indent="-285750">
              <a:buFont typeface="Arial" panose="020B0604020202020204" pitchFamily="34" charset="0"/>
              <a:buChar char="•"/>
            </a:pPr>
            <a:r>
              <a:rPr lang="az-Latn-AZ" b="1" dirty="0"/>
              <a:t>Xora ekzisiyası  + piloroplastika +vaqotomiya</a:t>
            </a:r>
            <a:endParaRPr lang="en-US" b="1" dirty="0"/>
          </a:p>
        </p:txBody>
      </p:sp>
      <p:sp>
        <p:nvSpPr>
          <p:cNvPr id="13" name="TextBox 12">
            <a:extLst>
              <a:ext uri="{FF2B5EF4-FFF2-40B4-BE49-F238E27FC236}">
                <a16:creationId xmlns:a16="http://schemas.microsoft.com/office/drawing/2014/main" id="{DD304FD5-3143-49EC-8D9E-27BFE85B91F7}"/>
              </a:ext>
            </a:extLst>
          </p:cNvPr>
          <p:cNvSpPr txBox="1"/>
          <p:nvPr/>
        </p:nvSpPr>
        <p:spPr>
          <a:xfrm>
            <a:off x="2127523" y="5445224"/>
            <a:ext cx="5263877" cy="1200329"/>
          </a:xfrm>
          <a:prstGeom prst="rect">
            <a:avLst/>
          </a:prstGeom>
          <a:noFill/>
        </p:spPr>
        <p:txBody>
          <a:bodyPr wrap="none" rtlCol="0">
            <a:spAutoFit/>
          </a:bodyPr>
          <a:lstStyle/>
          <a:p>
            <a:r>
              <a:rPr lang="az-Latn-AZ" b="1" dirty="0"/>
              <a:t>Mədə xorasının  perforasiyası</a:t>
            </a:r>
          </a:p>
          <a:p>
            <a:pPr marL="742950" lvl="1" indent="-285750">
              <a:buFont typeface="Arial" panose="020B0604020202020204" pitchFamily="34" charset="0"/>
              <a:buChar char="•"/>
            </a:pPr>
            <a:r>
              <a:rPr lang="az-Latn-AZ" b="1" dirty="0"/>
              <a:t>Kənri rezeksiya + periton sanasiyası</a:t>
            </a:r>
          </a:p>
          <a:p>
            <a:pPr marL="742950" lvl="1" indent="-285750">
              <a:buFont typeface="Arial" panose="020B0604020202020204" pitchFamily="34" charset="0"/>
              <a:buChar char="•"/>
            </a:pPr>
            <a:r>
              <a:rPr lang="az-Latn-AZ" b="1" dirty="0"/>
              <a:t>Biopsiya + piyliklə örtmə  + periton sanasiyası</a:t>
            </a:r>
          </a:p>
          <a:p>
            <a:pPr marL="742950" lvl="1" indent="-285750">
              <a:buFont typeface="Arial" panose="020B0604020202020204" pitchFamily="34" charset="0"/>
              <a:buChar char="•"/>
            </a:pPr>
            <a:r>
              <a:rPr lang="az-Latn-AZ" b="1" dirty="0"/>
              <a:t>Mədə rezeskiyası</a:t>
            </a:r>
            <a:endParaRPr lang="en-US" b="1" dirty="0"/>
          </a:p>
        </p:txBody>
      </p:sp>
      <p:sp>
        <p:nvSpPr>
          <p:cNvPr id="14" name="TextBox 13">
            <a:extLst>
              <a:ext uri="{FF2B5EF4-FFF2-40B4-BE49-F238E27FC236}">
                <a16:creationId xmlns:a16="http://schemas.microsoft.com/office/drawing/2014/main" id="{A85D39BB-304C-4902-9D78-942D2818C208}"/>
              </a:ext>
            </a:extLst>
          </p:cNvPr>
          <p:cNvSpPr txBox="1"/>
          <p:nvPr/>
        </p:nvSpPr>
        <p:spPr>
          <a:xfrm>
            <a:off x="10186195" y="3435099"/>
            <a:ext cx="1166535" cy="408623"/>
          </a:xfrm>
          <a:prstGeom prst="roundRect">
            <a:avLst/>
          </a:prstGeom>
        </p:spPr>
        <p:style>
          <a:lnRef idx="0">
            <a:schemeClr val="accent1"/>
          </a:lnRef>
          <a:fillRef idx="3">
            <a:schemeClr val="accent1"/>
          </a:fillRef>
          <a:effectRef idx="3">
            <a:schemeClr val="accent1"/>
          </a:effectRef>
          <a:fontRef idx="minor">
            <a:schemeClr val="lt1"/>
          </a:fontRef>
        </p:style>
        <p:txBody>
          <a:bodyPr wrap="none" rtlCol="0">
            <a:spAutoFit/>
          </a:bodyPr>
          <a:lstStyle/>
          <a:p>
            <a:r>
              <a:rPr lang="az-Latn-AZ" b="1" dirty="0"/>
              <a:t>Müşahidə</a:t>
            </a:r>
            <a:endParaRPr lang="en-US" b="1" dirty="0"/>
          </a:p>
        </p:txBody>
      </p:sp>
      <p:sp>
        <p:nvSpPr>
          <p:cNvPr id="15" name="TextBox 14">
            <a:extLst>
              <a:ext uri="{FF2B5EF4-FFF2-40B4-BE49-F238E27FC236}">
                <a16:creationId xmlns:a16="http://schemas.microsoft.com/office/drawing/2014/main" id="{B652CE81-78C1-485E-B0E5-2BD265626E5E}"/>
              </a:ext>
            </a:extLst>
          </p:cNvPr>
          <p:cNvSpPr txBox="1"/>
          <p:nvPr/>
        </p:nvSpPr>
        <p:spPr>
          <a:xfrm>
            <a:off x="6553201" y="3435099"/>
            <a:ext cx="2362199" cy="715089"/>
          </a:xfrm>
          <a:prstGeom prst="round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r>
              <a:rPr lang="az-Latn-AZ" b="1" dirty="0"/>
              <a:t>Konservativ müalicə və planlı rezezksiya</a:t>
            </a:r>
            <a:endParaRPr lang="en-US" b="1" dirty="0"/>
          </a:p>
        </p:txBody>
      </p:sp>
      <p:sp>
        <p:nvSpPr>
          <p:cNvPr id="16" name="TextBox 15">
            <a:extLst>
              <a:ext uri="{FF2B5EF4-FFF2-40B4-BE49-F238E27FC236}">
                <a16:creationId xmlns:a16="http://schemas.microsoft.com/office/drawing/2014/main" id="{B90724E3-7E00-49D6-8DD5-D8E9057696F3}"/>
              </a:ext>
            </a:extLst>
          </p:cNvPr>
          <p:cNvSpPr txBox="1"/>
          <p:nvPr/>
        </p:nvSpPr>
        <p:spPr>
          <a:xfrm>
            <a:off x="3607692" y="3435099"/>
            <a:ext cx="1802508" cy="408623"/>
          </a:xfrm>
          <a:prstGeom prst="roundRect">
            <a:avLst/>
          </a:prstGeom>
        </p:spPr>
        <p:style>
          <a:lnRef idx="0">
            <a:schemeClr val="accent1"/>
          </a:lnRef>
          <a:fillRef idx="3">
            <a:schemeClr val="accent1"/>
          </a:fillRef>
          <a:effectRef idx="3">
            <a:schemeClr val="accent1"/>
          </a:effectRef>
          <a:fontRef idx="minor">
            <a:schemeClr val="lt1"/>
          </a:fontRef>
        </p:style>
        <p:txBody>
          <a:bodyPr wrap="none" rtlCol="0">
            <a:spAutoFit/>
          </a:bodyPr>
          <a:lstStyle/>
          <a:p>
            <a:r>
              <a:rPr lang="az-Latn-AZ" b="1" dirty="0"/>
              <a:t>Perkutan drenaj </a:t>
            </a:r>
            <a:endParaRPr lang="en-US" b="1" dirty="0"/>
          </a:p>
        </p:txBody>
      </p:sp>
      <p:cxnSp>
        <p:nvCxnSpPr>
          <p:cNvPr id="17" name="Straight Arrow Connector 16">
            <a:extLst>
              <a:ext uri="{FF2B5EF4-FFF2-40B4-BE49-F238E27FC236}">
                <a16:creationId xmlns:a16="http://schemas.microsoft.com/office/drawing/2014/main" id="{01AD9755-6E70-455E-8FA8-245C0B88A31F}"/>
              </a:ext>
            </a:extLst>
          </p:cNvPr>
          <p:cNvCxnSpPr>
            <a:cxnSpLocks/>
            <a:stCxn id="4" idx="2"/>
            <a:endCxn id="5" idx="0"/>
          </p:cNvCxnSpPr>
          <p:nvPr/>
        </p:nvCxnSpPr>
        <p:spPr>
          <a:xfrm flipH="1">
            <a:off x="6232306" y="908720"/>
            <a:ext cx="1" cy="288032"/>
          </a:xfrm>
          <a:prstGeom prst="straightConnector1">
            <a:avLst/>
          </a:prstGeom>
          <a:ln w="28575">
            <a:solidFill>
              <a:srgbClr val="0070C0"/>
            </a:solidFill>
            <a:tailEnd type="arrow"/>
          </a:ln>
        </p:spPr>
        <p:style>
          <a:lnRef idx="2">
            <a:schemeClr val="dk1"/>
          </a:lnRef>
          <a:fillRef idx="0">
            <a:schemeClr val="dk1"/>
          </a:fillRef>
          <a:effectRef idx="1">
            <a:schemeClr val="dk1"/>
          </a:effectRef>
          <a:fontRef idx="minor">
            <a:schemeClr val="tx1"/>
          </a:fontRef>
        </p:style>
      </p:cxnSp>
      <p:cxnSp>
        <p:nvCxnSpPr>
          <p:cNvPr id="18" name="Straight Arrow Connector 17">
            <a:extLst>
              <a:ext uri="{FF2B5EF4-FFF2-40B4-BE49-F238E27FC236}">
                <a16:creationId xmlns:a16="http://schemas.microsoft.com/office/drawing/2014/main" id="{EAD795B8-4DCC-40D3-AF1E-F4F679A86A90}"/>
              </a:ext>
            </a:extLst>
          </p:cNvPr>
          <p:cNvCxnSpPr>
            <a:cxnSpLocks/>
            <a:stCxn id="5" idx="2"/>
            <a:endCxn id="6" idx="0"/>
          </p:cNvCxnSpPr>
          <p:nvPr/>
        </p:nvCxnSpPr>
        <p:spPr>
          <a:xfrm flipH="1">
            <a:off x="1708552" y="1566084"/>
            <a:ext cx="4523754" cy="734945"/>
          </a:xfrm>
          <a:prstGeom prst="straightConnector1">
            <a:avLst/>
          </a:prstGeom>
          <a:ln w="28575">
            <a:solidFill>
              <a:srgbClr val="0070C0"/>
            </a:solidFill>
            <a:tailEnd type="arrow"/>
          </a:ln>
        </p:spPr>
        <p:style>
          <a:lnRef idx="2">
            <a:schemeClr val="dk1"/>
          </a:lnRef>
          <a:fillRef idx="0">
            <a:schemeClr val="dk1"/>
          </a:fillRef>
          <a:effectRef idx="1">
            <a:schemeClr val="dk1"/>
          </a:effectRef>
          <a:fontRef idx="minor">
            <a:schemeClr val="tx1"/>
          </a:fontRef>
        </p:style>
      </p:cxnSp>
      <p:cxnSp>
        <p:nvCxnSpPr>
          <p:cNvPr id="19" name="Straight Arrow Connector 18">
            <a:extLst>
              <a:ext uri="{FF2B5EF4-FFF2-40B4-BE49-F238E27FC236}">
                <a16:creationId xmlns:a16="http://schemas.microsoft.com/office/drawing/2014/main" id="{B2A5670C-3D1A-469E-964E-DBE96E4D9BA1}"/>
              </a:ext>
            </a:extLst>
          </p:cNvPr>
          <p:cNvCxnSpPr>
            <a:cxnSpLocks/>
            <a:stCxn id="5" idx="2"/>
            <a:endCxn id="8" idx="0"/>
          </p:cNvCxnSpPr>
          <p:nvPr/>
        </p:nvCxnSpPr>
        <p:spPr>
          <a:xfrm flipH="1">
            <a:off x="4508947" y="1566084"/>
            <a:ext cx="1723359" cy="734945"/>
          </a:xfrm>
          <a:prstGeom prst="straightConnector1">
            <a:avLst/>
          </a:prstGeom>
          <a:ln w="28575">
            <a:solidFill>
              <a:srgbClr val="0070C0"/>
            </a:solidFill>
            <a:tailEnd type="arrow"/>
          </a:ln>
        </p:spPr>
        <p:style>
          <a:lnRef idx="2">
            <a:schemeClr val="dk1"/>
          </a:lnRef>
          <a:fillRef idx="0">
            <a:schemeClr val="dk1"/>
          </a:fillRef>
          <a:effectRef idx="1">
            <a:schemeClr val="dk1"/>
          </a:effectRef>
          <a:fontRef idx="minor">
            <a:schemeClr val="tx1"/>
          </a:fontRef>
        </p:style>
      </p:cxnSp>
      <p:cxnSp>
        <p:nvCxnSpPr>
          <p:cNvPr id="20" name="Straight Arrow Connector 19">
            <a:extLst>
              <a:ext uri="{FF2B5EF4-FFF2-40B4-BE49-F238E27FC236}">
                <a16:creationId xmlns:a16="http://schemas.microsoft.com/office/drawing/2014/main" id="{B238103E-EE54-4160-ACF2-00EE89DCEB90}"/>
              </a:ext>
            </a:extLst>
          </p:cNvPr>
          <p:cNvCxnSpPr>
            <a:cxnSpLocks/>
            <a:stCxn id="5" idx="2"/>
            <a:endCxn id="10" idx="0"/>
          </p:cNvCxnSpPr>
          <p:nvPr/>
        </p:nvCxnSpPr>
        <p:spPr>
          <a:xfrm>
            <a:off x="6232306" y="1566084"/>
            <a:ext cx="1501994" cy="734945"/>
          </a:xfrm>
          <a:prstGeom prst="straightConnector1">
            <a:avLst/>
          </a:prstGeom>
          <a:ln w="28575">
            <a:solidFill>
              <a:srgbClr val="0070C0"/>
            </a:solidFill>
            <a:tailEnd type="arrow"/>
          </a:ln>
        </p:spPr>
        <p:style>
          <a:lnRef idx="2">
            <a:schemeClr val="dk1"/>
          </a:lnRef>
          <a:fillRef idx="0">
            <a:schemeClr val="dk1"/>
          </a:fillRef>
          <a:effectRef idx="1">
            <a:schemeClr val="dk1"/>
          </a:effectRef>
          <a:fontRef idx="minor">
            <a:schemeClr val="tx1"/>
          </a:fontRef>
        </p:style>
      </p:cxnSp>
      <p:cxnSp>
        <p:nvCxnSpPr>
          <p:cNvPr id="21" name="Straight Arrow Connector 20">
            <a:extLst>
              <a:ext uri="{FF2B5EF4-FFF2-40B4-BE49-F238E27FC236}">
                <a16:creationId xmlns:a16="http://schemas.microsoft.com/office/drawing/2014/main" id="{846DF58B-2466-4960-BFBA-911A627C81E8}"/>
              </a:ext>
            </a:extLst>
          </p:cNvPr>
          <p:cNvCxnSpPr>
            <a:cxnSpLocks/>
            <a:stCxn id="5" idx="2"/>
            <a:endCxn id="11" idx="0"/>
          </p:cNvCxnSpPr>
          <p:nvPr/>
        </p:nvCxnSpPr>
        <p:spPr>
          <a:xfrm>
            <a:off x="6232306" y="1566084"/>
            <a:ext cx="4511894" cy="734946"/>
          </a:xfrm>
          <a:prstGeom prst="straightConnector1">
            <a:avLst/>
          </a:prstGeom>
          <a:ln w="28575">
            <a:solidFill>
              <a:srgbClr val="0070C0"/>
            </a:solidFill>
            <a:tailEnd type="arrow"/>
          </a:ln>
        </p:spPr>
        <p:style>
          <a:lnRef idx="2">
            <a:schemeClr val="dk1"/>
          </a:lnRef>
          <a:fillRef idx="0">
            <a:schemeClr val="dk1"/>
          </a:fillRef>
          <a:effectRef idx="1">
            <a:schemeClr val="dk1"/>
          </a:effectRef>
          <a:fontRef idx="minor">
            <a:schemeClr val="tx1"/>
          </a:fontRef>
        </p:style>
      </p:cxnSp>
      <p:cxnSp>
        <p:nvCxnSpPr>
          <p:cNvPr id="22" name="Straight Arrow Connector 21">
            <a:extLst>
              <a:ext uri="{FF2B5EF4-FFF2-40B4-BE49-F238E27FC236}">
                <a16:creationId xmlns:a16="http://schemas.microsoft.com/office/drawing/2014/main" id="{A841E229-9AF9-4C92-9574-5AE884181B3B}"/>
              </a:ext>
            </a:extLst>
          </p:cNvPr>
          <p:cNvCxnSpPr>
            <a:cxnSpLocks/>
            <a:stCxn id="6" idx="2"/>
            <a:endCxn id="7" idx="0"/>
          </p:cNvCxnSpPr>
          <p:nvPr/>
        </p:nvCxnSpPr>
        <p:spPr>
          <a:xfrm>
            <a:off x="1708552" y="2670361"/>
            <a:ext cx="0" cy="764738"/>
          </a:xfrm>
          <a:prstGeom prst="straightConnector1">
            <a:avLst/>
          </a:prstGeom>
          <a:ln w="28575">
            <a:solidFill>
              <a:srgbClr val="0070C0"/>
            </a:solidFill>
            <a:tailEnd type="arrow"/>
          </a:ln>
        </p:spPr>
        <p:style>
          <a:lnRef idx="2">
            <a:schemeClr val="dk1"/>
          </a:lnRef>
          <a:fillRef idx="0">
            <a:schemeClr val="dk1"/>
          </a:fillRef>
          <a:effectRef idx="1">
            <a:schemeClr val="dk1"/>
          </a:effectRef>
          <a:fontRef idx="minor">
            <a:schemeClr val="tx1"/>
          </a:fontRef>
        </p:style>
      </p:cxnSp>
      <p:cxnSp>
        <p:nvCxnSpPr>
          <p:cNvPr id="23" name="Straight Arrow Connector 22">
            <a:extLst>
              <a:ext uri="{FF2B5EF4-FFF2-40B4-BE49-F238E27FC236}">
                <a16:creationId xmlns:a16="http://schemas.microsoft.com/office/drawing/2014/main" id="{6684FE8F-AD44-4DDC-8922-1CE754DA1F03}"/>
              </a:ext>
            </a:extLst>
          </p:cNvPr>
          <p:cNvCxnSpPr>
            <a:cxnSpLocks/>
            <a:stCxn id="8" idx="2"/>
            <a:endCxn id="16" idx="0"/>
          </p:cNvCxnSpPr>
          <p:nvPr/>
        </p:nvCxnSpPr>
        <p:spPr>
          <a:xfrm flipH="1">
            <a:off x="4508946" y="2670361"/>
            <a:ext cx="1" cy="764738"/>
          </a:xfrm>
          <a:prstGeom prst="straightConnector1">
            <a:avLst/>
          </a:prstGeom>
          <a:ln w="28575">
            <a:solidFill>
              <a:srgbClr val="0070C0"/>
            </a:solidFill>
            <a:tailEnd type="arrow"/>
          </a:ln>
        </p:spPr>
        <p:style>
          <a:lnRef idx="2">
            <a:schemeClr val="dk1"/>
          </a:lnRef>
          <a:fillRef idx="0">
            <a:schemeClr val="dk1"/>
          </a:fillRef>
          <a:effectRef idx="1">
            <a:schemeClr val="dk1"/>
          </a:effectRef>
          <a:fontRef idx="minor">
            <a:schemeClr val="tx1"/>
          </a:fontRef>
        </p:style>
      </p:cxnSp>
      <p:cxnSp>
        <p:nvCxnSpPr>
          <p:cNvPr id="24" name="Straight Arrow Connector 23">
            <a:extLst>
              <a:ext uri="{FF2B5EF4-FFF2-40B4-BE49-F238E27FC236}">
                <a16:creationId xmlns:a16="http://schemas.microsoft.com/office/drawing/2014/main" id="{276A4652-D513-4A41-875C-0DD3FABB35D1}"/>
              </a:ext>
            </a:extLst>
          </p:cNvPr>
          <p:cNvCxnSpPr>
            <a:cxnSpLocks/>
            <a:stCxn id="10" idx="2"/>
            <a:endCxn id="15" idx="0"/>
          </p:cNvCxnSpPr>
          <p:nvPr/>
        </p:nvCxnSpPr>
        <p:spPr>
          <a:xfrm>
            <a:off x="7734300" y="2670361"/>
            <a:ext cx="1" cy="764738"/>
          </a:xfrm>
          <a:prstGeom prst="straightConnector1">
            <a:avLst/>
          </a:prstGeom>
          <a:ln w="28575">
            <a:solidFill>
              <a:srgbClr val="0070C0"/>
            </a:solidFill>
            <a:tailEnd type="arrow"/>
          </a:ln>
        </p:spPr>
        <p:style>
          <a:lnRef idx="2">
            <a:schemeClr val="dk1"/>
          </a:lnRef>
          <a:fillRef idx="0">
            <a:schemeClr val="dk1"/>
          </a:fillRef>
          <a:effectRef idx="1">
            <a:schemeClr val="dk1"/>
          </a:effectRef>
          <a:fontRef idx="minor">
            <a:schemeClr val="tx1"/>
          </a:fontRef>
        </p:style>
      </p:cxnSp>
      <p:cxnSp>
        <p:nvCxnSpPr>
          <p:cNvPr id="25" name="Straight Arrow Connector 24">
            <a:extLst>
              <a:ext uri="{FF2B5EF4-FFF2-40B4-BE49-F238E27FC236}">
                <a16:creationId xmlns:a16="http://schemas.microsoft.com/office/drawing/2014/main" id="{91D905B7-EFD4-4916-B1C9-0F527F7DDAB4}"/>
              </a:ext>
            </a:extLst>
          </p:cNvPr>
          <p:cNvCxnSpPr>
            <a:cxnSpLocks/>
            <a:stCxn id="11" idx="2"/>
            <a:endCxn id="14" idx="0"/>
          </p:cNvCxnSpPr>
          <p:nvPr/>
        </p:nvCxnSpPr>
        <p:spPr>
          <a:xfrm>
            <a:off x="10744200" y="2947361"/>
            <a:ext cx="25263" cy="487738"/>
          </a:xfrm>
          <a:prstGeom prst="straightConnector1">
            <a:avLst/>
          </a:prstGeom>
          <a:ln w="28575">
            <a:solidFill>
              <a:srgbClr val="0070C0"/>
            </a:solidFill>
            <a:tailEnd type="arrow"/>
          </a:ln>
        </p:spPr>
        <p:style>
          <a:lnRef idx="2">
            <a:schemeClr val="dk1"/>
          </a:lnRef>
          <a:fillRef idx="0">
            <a:schemeClr val="dk1"/>
          </a:fillRef>
          <a:effectRef idx="1">
            <a:schemeClr val="dk1"/>
          </a:effectRef>
          <a:fontRef idx="minor">
            <a:schemeClr val="tx1"/>
          </a:fontRef>
        </p:style>
      </p:cxnSp>
      <p:cxnSp>
        <p:nvCxnSpPr>
          <p:cNvPr id="26" name="Elbow Connector 32">
            <a:extLst>
              <a:ext uri="{FF2B5EF4-FFF2-40B4-BE49-F238E27FC236}">
                <a16:creationId xmlns:a16="http://schemas.microsoft.com/office/drawing/2014/main" id="{7AF5F72B-26C7-4EC2-AD35-5C1AAF32ACD1}"/>
              </a:ext>
            </a:extLst>
          </p:cNvPr>
          <p:cNvCxnSpPr>
            <a:cxnSpLocks/>
            <a:stCxn id="7" idx="2"/>
            <a:endCxn id="12" idx="1"/>
          </p:cNvCxnSpPr>
          <p:nvPr/>
        </p:nvCxnSpPr>
        <p:spPr>
          <a:xfrm rot="16200000" flipH="1">
            <a:off x="1383739" y="4168534"/>
            <a:ext cx="1028613" cy="378987"/>
          </a:xfrm>
          <a:prstGeom prst="bentConnector2">
            <a:avLst/>
          </a:prstGeom>
          <a:ln w="28575">
            <a:solidFill>
              <a:srgbClr val="0070C0"/>
            </a:solidFill>
            <a:tailEnd type="arrow"/>
          </a:ln>
        </p:spPr>
        <p:style>
          <a:lnRef idx="2">
            <a:schemeClr val="dk1"/>
          </a:lnRef>
          <a:fillRef idx="0">
            <a:schemeClr val="dk1"/>
          </a:fillRef>
          <a:effectRef idx="1">
            <a:schemeClr val="dk1"/>
          </a:effectRef>
          <a:fontRef idx="minor">
            <a:schemeClr val="tx1"/>
          </a:fontRef>
        </p:style>
      </p:cxnSp>
      <p:cxnSp>
        <p:nvCxnSpPr>
          <p:cNvPr id="27" name="Elbow Connector 34">
            <a:extLst>
              <a:ext uri="{FF2B5EF4-FFF2-40B4-BE49-F238E27FC236}">
                <a16:creationId xmlns:a16="http://schemas.microsoft.com/office/drawing/2014/main" id="{2A7ECEBE-008D-4404-AA00-4B342222E4AC}"/>
              </a:ext>
            </a:extLst>
          </p:cNvPr>
          <p:cNvCxnSpPr>
            <a:cxnSpLocks/>
            <a:stCxn id="7" idx="2"/>
            <a:endCxn id="13" idx="1"/>
          </p:cNvCxnSpPr>
          <p:nvPr/>
        </p:nvCxnSpPr>
        <p:spPr>
          <a:xfrm rot="16200000" flipH="1">
            <a:off x="817204" y="4735069"/>
            <a:ext cx="2201667" cy="418971"/>
          </a:xfrm>
          <a:prstGeom prst="bentConnector2">
            <a:avLst/>
          </a:prstGeom>
          <a:ln w="28575">
            <a:solidFill>
              <a:srgbClr val="0070C0"/>
            </a:solidFill>
            <a:tailEnd type="arrow"/>
          </a:ln>
        </p:spPr>
        <p:style>
          <a:lnRef idx="2">
            <a:schemeClr val="dk1"/>
          </a:lnRef>
          <a:fillRef idx="0">
            <a:schemeClr val="dk1"/>
          </a:fillRef>
          <a:effectRef idx="1">
            <a:schemeClr val="dk1"/>
          </a:effectRef>
          <a:fontRef idx="minor">
            <a:schemeClr val="tx1"/>
          </a:fontRef>
        </p:style>
      </p:cxn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88374" y="-99392"/>
            <a:ext cx="5862851" cy="835878"/>
          </a:xfrm>
        </p:spPr>
        <p:txBody>
          <a:bodyPr>
            <a:normAutofit/>
          </a:bodyPr>
          <a:lstStyle/>
          <a:p>
            <a:r>
              <a:rPr lang="az-Latn-AZ" sz="3600" dirty="0"/>
              <a:t>Pilorostenoz</a:t>
            </a:r>
            <a:endParaRPr lang="ru-RU" sz="3600" dirty="0"/>
          </a:p>
        </p:txBody>
      </p:sp>
      <p:sp>
        <p:nvSpPr>
          <p:cNvPr id="4" name="Content Placeholder 3">
            <a:extLst>
              <a:ext uri="{FF2B5EF4-FFF2-40B4-BE49-F238E27FC236}">
                <a16:creationId xmlns:a16="http://schemas.microsoft.com/office/drawing/2014/main" id="{E2BDE050-9725-2540-B0AF-DAA042554205}"/>
              </a:ext>
            </a:extLst>
          </p:cNvPr>
          <p:cNvSpPr>
            <a:spLocks noGrp="1"/>
          </p:cNvSpPr>
          <p:nvPr>
            <p:ph sz="half" idx="1"/>
          </p:nvPr>
        </p:nvSpPr>
        <p:spPr>
          <a:xfrm>
            <a:off x="838200" y="1484784"/>
            <a:ext cx="5181600" cy="4692179"/>
          </a:xfrm>
        </p:spPr>
        <p:txBody>
          <a:bodyPr>
            <a:normAutofit/>
          </a:bodyPr>
          <a:lstStyle/>
          <a:p>
            <a:pPr marL="0" indent="0">
              <a:buNone/>
            </a:pPr>
            <a:r>
              <a:rPr lang="az-Latn-AZ" sz="3200" dirty="0"/>
              <a:t>Xora xəstəliyinin törətdiyi (5%) fibrotik və iltihabi daralmadır, əksər hallarda gedərək artan xarkaterli olur, keçməzliyə və ağırlaşmalarına gətirib çıxarır  (</a:t>
            </a:r>
            <a:r>
              <a:rPr lang="az-Latn-AZ" sz="3200" i="1" dirty="0"/>
              <a:t>qusmalar, qida azlığı, su elektrolit pozulması </a:t>
            </a:r>
            <a:r>
              <a:rPr lang="az-Latn-AZ" sz="3200" dirty="0"/>
              <a:t>və s).</a:t>
            </a:r>
            <a:endParaRPr lang="ru-RU" sz="3200" dirty="0"/>
          </a:p>
        </p:txBody>
      </p:sp>
      <p:pic>
        <p:nvPicPr>
          <p:cNvPr id="10" name="Content Placeholder 9">
            <a:extLst>
              <a:ext uri="{FF2B5EF4-FFF2-40B4-BE49-F238E27FC236}">
                <a16:creationId xmlns:a16="http://schemas.microsoft.com/office/drawing/2014/main" id="{712BE1F2-C76E-394C-8142-BABC57F882A3}"/>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032104" y="1484784"/>
            <a:ext cx="4351338" cy="4351338"/>
          </a:xfrm>
        </p:spPr>
      </p:pic>
    </p:spTree>
    <p:extLst>
      <p:ext uri="{BB962C8B-B14F-4D97-AF65-F5344CB8AC3E}">
        <p14:creationId xmlns:p14="http://schemas.microsoft.com/office/powerpoint/2010/main" val="27758574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05457" y="-118247"/>
            <a:ext cx="5862851" cy="835878"/>
          </a:xfrm>
        </p:spPr>
        <p:txBody>
          <a:bodyPr>
            <a:normAutofit/>
          </a:bodyPr>
          <a:lstStyle/>
          <a:p>
            <a:r>
              <a:rPr lang="az-Latn-AZ" sz="3600" dirty="0"/>
              <a:t>Mexanizmi</a:t>
            </a:r>
            <a:endParaRPr lang="ru-RU" sz="3600" dirty="0"/>
          </a:p>
        </p:txBody>
      </p:sp>
      <p:graphicFrame>
        <p:nvGraphicFramePr>
          <p:cNvPr id="14" name="Content Placeholder 13">
            <a:extLst>
              <a:ext uri="{FF2B5EF4-FFF2-40B4-BE49-F238E27FC236}">
                <a16:creationId xmlns:a16="http://schemas.microsoft.com/office/drawing/2014/main" id="{AE38B45E-A976-BC45-B9E5-9FAC6600DBCE}"/>
              </a:ext>
            </a:extLst>
          </p:cNvPr>
          <p:cNvGraphicFramePr>
            <a:graphicFrameLocks noGrp="1"/>
          </p:cNvGraphicFramePr>
          <p:nvPr>
            <p:ph sz="half" idx="1"/>
            <p:extLst>
              <p:ext uri="{D42A27DB-BD31-4B8C-83A1-F6EECF244321}">
                <p14:modId xmlns:p14="http://schemas.microsoft.com/office/powerpoint/2010/main" val="2091594265"/>
              </p:ext>
            </p:extLst>
          </p:nvPr>
        </p:nvGraphicFramePr>
        <p:xfrm>
          <a:off x="551384" y="1825624"/>
          <a:ext cx="5468416" cy="44836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8" name="Rectangle 17">
            <a:extLst>
              <a:ext uri="{FF2B5EF4-FFF2-40B4-BE49-F238E27FC236}">
                <a16:creationId xmlns:a16="http://schemas.microsoft.com/office/drawing/2014/main" id="{61E67F07-9E2A-C745-89FD-B71C9EB3D608}"/>
              </a:ext>
            </a:extLst>
          </p:cNvPr>
          <p:cNvSpPr/>
          <p:nvPr/>
        </p:nvSpPr>
        <p:spPr>
          <a:xfrm>
            <a:off x="7968208" y="1123555"/>
            <a:ext cx="1800200" cy="10813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7047998" y="1711577"/>
            <a:ext cx="2072338" cy="128537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p:cNvPicPr>
            <a:picLocks noGrp="1" noChangeAspect="1"/>
          </p:cNvPicPr>
          <p:nvPr>
            <p:ph sz="half" idx="2"/>
          </p:nvPr>
        </p:nvPicPr>
        <p:blipFill>
          <a:blip r:embed="rId7">
            <a:extLst>
              <a:ext uri="{28A0092B-C50C-407E-A947-70E740481C1C}">
                <a14:useLocalDpi xmlns:a14="http://schemas.microsoft.com/office/drawing/2010/main" val="0"/>
              </a:ext>
            </a:extLst>
          </a:blip>
          <a:stretch>
            <a:fillRect/>
          </a:stretch>
        </p:blipFill>
        <p:spPr>
          <a:xfrm>
            <a:off x="6600056" y="1268760"/>
            <a:ext cx="4751460" cy="4751460"/>
          </a:xfr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27648" y="-171400"/>
            <a:ext cx="5862851" cy="835878"/>
          </a:xfrm>
        </p:spPr>
        <p:txBody>
          <a:bodyPr>
            <a:normAutofit/>
          </a:bodyPr>
          <a:lstStyle/>
          <a:p>
            <a:r>
              <a:rPr lang="az-Latn-AZ" sz="3600" dirty="0"/>
              <a:t>Təsnifatı</a:t>
            </a:r>
            <a:endParaRPr lang="ru-RU" sz="36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44119780"/>
              </p:ext>
            </p:extLst>
          </p:nvPr>
        </p:nvGraphicFramePr>
        <p:xfrm>
          <a:off x="911424" y="1556792"/>
          <a:ext cx="10515600" cy="4680520"/>
        </p:xfrm>
        <a:graphic>
          <a:graphicData uri="http://schemas.openxmlformats.org/drawingml/2006/table">
            <a:tbl>
              <a:tblPr firstRow="1" bandRow="1">
                <a:tableStyleId>{3B4B98B0-60AC-42C2-AFA5-B58CD77FA1E5}</a:tableStyleId>
              </a:tblPr>
              <a:tblGrid>
                <a:gridCol w="3505200">
                  <a:extLst>
                    <a:ext uri="{9D8B030D-6E8A-4147-A177-3AD203B41FA5}">
                      <a16:colId xmlns:a16="http://schemas.microsoft.com/office/drawing/2014/main" val="3115666981"/>
                    </a:ext>
                  </a:extLst>
                </a:gridCol>
                <a:gridCol w="3505200">
                  <a:extLst>
                    <a:ext uri="{9D8B030D-6E8A-4147-A177-3AD203B41FA5}">
                      <a16:colId xmlns:a16="http://schemas.microsoft.com/office/drawing/2014/main" val="5292946"/>
                    </a:ext>
                  </a:extLst>
                </a:gridCol>
                <a:gridCol w="3505200">
                  <a:extLst>
                    <a:ext uri="{9D8B030D-6E8A-4147-A177-3AD203B41FA5}">
                      <a16:colId xmlns:a16="http://schemas.microsoft.com/office/drawing/2014/main" val="2183586739"/>
                    </a:ext>
                  </a:extLst>
                </a:gridCol>
              </a:tblGrid>
              <a:tr h="1246062">
                <a:tc>
                  <a:txBody>
                    <a:bodyPr/>
                    <a:lstStyle/>
                    <a:p>
                      <a:pPr marL="0" lvl="0" algn="l" defTabSz="1422400">
                        <a:lnSpc>
                          <a:spcPct val="90000"/>
                        </a:lnSpc>
                        <a:spcBef>
                          <a:spcPct val="0"/>
                        </a:spcBef>
                        <a:spcAft>
                          <a:spcPct val="35000"/>
                        </a:spcAft>
                        <a:buNone/>
                      </a:pPr>
                      <a:r>
                        <a:rPr lang="az-Latn-AZ" sz="2800" kern="1200" dirty="0"/>
                        <a:t>Mexanizminə görə</a:t>
                      </a:r>
                      <a:endParaRPr lang="en-US" sz="2800" kern="1200" dirty="0"/>
                    </a:p>
                    <a:p>
                      <a:endParaRPr lang="en-US" sz="2000" dirty="0">
                        <a:solidFill>
                          <a:schemeClr val="tx1"/>
                        </a:solidFill>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z-Latn-AZ" sz="2800" kern="1200" dirty="0"/>
                        <a:t>Dərəcəsinə görə</a:t>
                      </a:r>
                      <a:endParaRPr lang="en-US" sz="2800" kern="1200" dirty="0"/>
                    </a:p>
                    <a:p>
                      <a:endParaRPr lang="en-US" sz="2000" dirty="0">
                        <a:solidFill>
                          <a:schemeClr val="tx1"/>
                        </a:solidFill>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z-Latn-AZ" sz="3200" kern="1200" dirty="0"/>
                        <a:t>Gedişinə görə</a:t>
                      </a:r>
                      <a:endParaRPr lang="en-US" sz="3200" kern="1200" dirty="0"/>
                    </a:p>
                    <a:p>
                      <a:endParaRPr lang="en-US" sz="20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450838217"/>
                  </a:ext>
                </a:extLst>
              </a:tr>
              <a:tr h="1051365">
                <a:tc>
                  <a:txBody>
                    <a:bodyPr/>
                    <a:lstStyle/>
                    <a:p>
                      <a:pPr marL="342900" lvl="1" indent="-342900" algn="l" defTabSz="1422400">
                        <a:lnSpc>
                          <a:spcPct val="90000"/>
                        </a:lnSpc>
                        <a:spcBef>
                          <a:spcPct val="0"/>
                        </a:spcBef>
                        <a:spcAft>
                          <a:spcPct val="35000"/>
                        </a:spcAft>
                        <a:buFont typeface="Wingdings" panose="05000000000000000000" pitchFamily="2" charset="2"/>
                        <a:buChar char="§"/>
                      </a:pPr>
                      <a:r>
                        <a:rPr lang="az-Latn-AZ" sz="2400" kern="1200" dirty="0"/>
                        <a:t>Fibrotik daralma</a:t>
                      </a:r>
                      <a:endParaRPr lang="en-US" sz="2400" kern="1200" dirty="0"/>
                    </a:p>
                    <a:p>
                      <a:pPr marL="285750" indent="-285750">
                        <a:buFont typeface="Wingdings" panose="05000000000000000000" pitchFamily="2" charset="2"/>
                        <a:buChar char="§"/>
                      </a:pPr>
                      <a:endParaRPr lang="en-US" dirty="0">
                        <a:latin typeface="Arial" panose="020B0604020202020204" pitchFamily="34" charset="0"/>
                        <a:cs typeface="Arial" panose="020B0604020202020204" pitchFamily="34" charset="0"/>
                      </a:endParaRPr>
                    </a:p>
                  </a:txBody>
                  <a:tcPr/>
                </a:tc>
                <a:tc>
                  <a:txBody>
                    <a:bodyPr/>
                    <a:lstStyle/>
                    <a:p>
                      <a:pPr marL="342900" lvl="1" indent="-342900" algn="l" defTabSz="1422400">
                        <a:lnSpc>
                          <a:spcPct val="90000"/>
                        </a:lnSpc>
                        <a:spcBef>
                          <a:spcPct val="0"/>
                        </a:spcBef>
                        <a:spcAft>
                          <a:spcPct val="35000"/>
                        </a:spcAft>
                        <a:buFont typeface="Wingdings" panose="05000000000000000000" pitchFamily="2" charset="2"/>
                        <a:buChar char="§"/>
                      </a:pPr>
                      <a:r>
                        <a:rPr lang="az-Latn-AZ" sz="2400" kern="1200" dirty="0"/>
                        <a:t>Kompensasiya</a:t>
                      </a:r>
                      <a:endParaRPr lang="en-US" sz="2400" kern="1200" dirty="0"/>
                    </a:p>
                    <a:p>
                      <a:pPr marL="285750" indent="-285750">
                        <a:buFont typeface="Wingdings" panose="05000000000000000000" pitchFamily="2" charset="2"/>
                        <a:buChar char="§"/>
                      </a:pPr>
                      <a:endParaRPr lang="en-US" dirty="0">
                        <a:latin typeface="Arial" panose="020B0604020202020204" pitchFamily="34" charset="0"/>
                        <a:cs typeface="Arial" panose="020B0604020202020204" pitchFamily="34" charset="0"/>
                      </a:endParaRPr>
                    </a:p>
                  </a:txBody>
                  <a:tcPr/>
                </a:tc>
                <a:tc>
                  <a:txBody>
                    <a:bodyPr/>
                    <a:lstStyle/>
                    <a:p>
                      <a:pPr marL="628650" lvl="1" indent="-342900" algn="l" defTabSz="1333500">
                        <a:lnSpc>
                          <a:spcPct val="90000"/>
                        </a:lnSpc>
                        <a:spcBef>
                          <a:spcPct val="0"/>
                        </a:spcBef>
                        <a:spcAft>
                          <a:spcPct val="15000"/>
                        </a:spcAft>
                        <a:buFont typeface="Wingdings" panose="05000000000000000000" pitchFamily="2" charset="2"/>
                        <a:buChar char="§"/>
                      </a:pPr>
                      <a:r>
                        <a:rPr lang="az-Latn-AZ" sz="2400" kern="1200" dirty="0"/>
                        <a:t>Proqressiv</a:t>
                      </a:r>
                      <a:endParaRPr lang="en-US" sz="2400" kern="1200" dirty="0"/>
                    </a:p>
                    <a:p>
                      <a:pPr marL="285750" indent="-285750">
                        <a:buFont typeface="Wingdings" panose="05000000000000000000" pitchFamily="2" charset="2"/>
                        <a:buChar char="§"/>
                      </a:pPr>
                      <a:endParaRPr lang="en-US"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581891483"/>
                  </a:ext>
                </a:extLst>
              </a:tr>
              <a:tr h="1448547">
                <a:tc>
                  <a:txBody>
                    <a:bodyPr/>
                    <a:lstStyle/>
                    <a:p>
                      <a:pPr marL="342900" marR="0" lvl="1"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az-Latn-AZ" sz="2400" kern="1200" dirty="0"/>
                        <a:t>Fibroz fonunda iltihabı infiltrasiya</a:t>
                      </a:r>
                      <a:endParaRPr lang="ru-RU" sz="2400" kern="1200" dirty="0"/>
                    </a:p>
                    <a:p>
                      <a:pPr marL="285750" indent="-285750">
                        <a:buFont typeface="Wingdings" panose="05000000000000000000" pitchFamily="2" charset="2"/>
                        <a:buChar char="§"/>
                      </a:pPr>
                      <a:endParaRPr lang="en-US" dirty="0">
                        <a:latin typeface="Arial" panose="020B0604020202020204" pitchFamily="34" charset="0"/>
                        <a:cs typeface="Arial" panose="020B0604020202020204" pitchFamily="34" charset="0"/>
                      </a:endParaRPr>
                    </a:p>
                  </a:txBody>
                  <a:tcPr/>
                </a:tc>
                <a:tc>
                  <a:txBody>
                    <a:bodyPr/>
                    <a:lstStyle/>
                    <a:p>
                      <a:pPr marL="342900" marR="0" lvl="1"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az-Latn-AZ" sz="2400" kern="1200" dirty="0"/>
                        <a:t>Subkompensasiya</a:t>
                      </a:r>
                      <a:endParaRPr lang="ru-RU" sz="2400" kern="1200" dirty="0"/>
                    </a:p>
                    <a:p>
                      <a:pPr marL="285750" indent="-285750">
                        <a:buFont typeface="Wingdings" panose="05000000000000000000" pitchFamily="2" charset="2"/>
                        <a:buChar char="§"/>
                      </a:pPr>
                      <a:endParaRPr lang="en-US" dirty="0">
                        <a:latin typeface="Arial" panose="020B0604020202020204" pitchFamily="34" charset="0"/>
                        <a:cs typeface="Arial" panose="020B0604020202020204" pitchFamily="34" charset="0"/>
                      </a:endParaRPr>
                    </a:p>
                  </a:txBody>
                  <a:tcPr/>
                </a:tc>
                <a:tc>
                  <a:txBody>
                    <a:bodyPr/>
                    <a:lstStyle/>
                    <a:p>
                      <a:pPr marL="628650" lvl="1" indent="-342900" algn="l" defTabSz="1333500">
                        <a:lnSpc>
                          <a:spcPct val="90000"/>
                        </a:lnSpc>
                        <a:spcBef>
                          <a:spcPct val="0"/>
                        </a:spcBef>
                        <a:spcAft>
                          <a:spcPct val="15000"/>
                        </a:spcAft>
                        <a:buFont typeface="Wingdings" panose="05000000000000000000" pitchFamily="2" charset="2"/>
                        <a:buChar char="§"/>
                      </a:pPr>
                      <a:r>
                        <a:rPr lang="az-Latn-AZ" sz="2400" kern="1200" dirty="0"/>
                        <a:t>Təkrarlayan</a:t>
                      </a:r>
                      <a:endParaRPr lang="ru-RU" sz="2400" kern="1200" dirty="0"/>
                    </a:p>
                    <a:p>
                      <a:pPr marL="628650" lvl="1" indent="-342900" algn="l" defTabSz="1333500">
                        <a:lnSpc>
                          <a:spcPct val="90000"/>
                        </a:lnSpc>
                        <a:spcBef>
                          <a:spcPct val="0"/>
                        </a:spcBef>
                        <a:spcAft>
                          <a:spcPct val="15000"/>
                        </a:spcAft>
                        <a:buFont typeface="Wingdings" panose="05000000000000000000" pitchFamily="2" charset="2"/>
                        <a:buChar char="§"/>
                      </a:pPr>
                      <a:r>
                        <a:rPr lang="az-Latn-AZ" sz="2400" kern="1200" dirty="0"/>
                        <a:t>Stabil</a:t>
                      </a:r>
                      <a:endParaRPr lang="ru-RU" sz="2400" kern="1200" dirty="0"/>
                    </a:p>
                    <a:p>
                      <a:pPr marL="285750" indent="-285750">
                        <a:buFont typeface="Wingdings" panose="05000000000000000000" pitchFamily="2" charset="2"/>
                        <a:buChar char="§"/>
                      </a:pPr>
                      <a:endParaRPr lang="en-US"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099389909"/>
                  </a:ext>
                </a:extLst>
              </a:tr>
              <a:tr h="934546">
                <a:tc>
                  <a:txBody>
                    <a:bodyPr/>
                    <a:lstStyle/>
                    <a:p>
                      <a:pPr marL="285750" indent="-285750">
                        <a:buFont typeface="Wingdings" panose="05000000000000000000" pitchFamily="2" charset="2"/>
                        <a:buChar char="§"/>
                      </a:pPr>
                      <a:endParaRPr lang="en-US">
                        <a:latin typeface="Arial" panose="020B0604020202020204" pitchFamily="34" charset="0"/>
                        <a:cs typeface="Arial" panose="020B0604020202020204" pitchFamily="34" charset="0"/>
                      </a:endParaRPr>
                    </a:p>
                  </a:txBody>
                  <a:tcPr/>
                </a:tc>
                <a:tc>
                  <a:txBody>
                    <a:bodyPr/>
                    <a:lstStyle/>
                    <a:p>
                      <a:pPr marL="342900" marR="0" lvl="1"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az-Latn-AZ" sz="2400" kern="1200" dirty="0"/>
                        <a:t>Dekompensasiya</a:t>
                      </a:r>
                      <a:endParaRPr lang="ru-RU" sz="2400" kern="1200" dirty="0"/>
                    </a:p>
                    <a:p>
                      <a:pPr marL="285750" indent="-285750">
                        <a:buFont typeface="Wingdings" panose="05000000000000000000" pitchFamily="2" charset="2"/>
                        <a:buChar char="§"/>
                      </a:pPr>
                      <a:endParaRPr lang="en-US" dirty="0">
                        <a:latin typeface="Arial" panose="020B0604020202020204" pitchFamily="34" charset="0"/>
                        <a:cs typeface="Arial" panose="020B0604020202020204" pitchFamily="34" charset="0"/>
                      </a:endParaRPr>
                    </a:p>
                  </a:txBody>
                  <a:tcPr/>
                </a:tc>
                <a:tc>
                  <a:txBody>
                    <a:bodyPr/>
                    <a:lstStyle/>
                    <a:p>
                      <a:pPr marL="285750" indent="-285750">
                        <a:buFont typeface="Wingdings" panose="05000000000000000000" pitchFamily="2" charset="2"/>
                        <a:buChar char="§"/>
                      </a:pPr>
                      <a:endParaRPr lang="en-US"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484074324"/>
                  </a:ext>
                </a:extLst>
              </a:tr>
            </a:tbl>
          </a:graphicData>
        </a:graphic>
      </p:graphicFrame>
    </p:spTree>
    <p:extLst>
      <p:ext uri="{BB962C8B-B14F-4D97-AF65-F5344CB8AC3E}">
        <p14:creationId xmlns:p14="http://schemas.microsoft.com/office/powerpoint/2010/main" val="19696320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75153" y="-15311"/>
            <a:ext cx="5862851" cy="696656"/>
          </a:xfrm>
        </p:spPr>
        <p:txBody>
          <a:bodyPr>
            <a:normAutofit fontScale="90000"/>
          </a:bodyPr>
          <a:lstStyle/>
          <a:p>
            <a:br>
              <a:rPr lang="az-Latn-AZ" dirty="0"/>
            </a:br>
            <a:r>
              <a:rPr lang="az-Latn-AZ" sz="4300" dirty="0"/>
              <a:t>Gedişi və ağırlaşmaları</a:t>
            </a:r>
            <a:br>
              <a:rPr lang="ru-RU" dirty="0"/>
            </a:br>
            <a:endParaRPr lang="ru-RU" dirty="0"/>
          </a:p>
        </p:txBody>
      </p:sp>
      <p:graphicFrame>
        <p:nvGraphicFramePr>
          <p:cNvPr id="10" name="Content Placeholder 9">
            <a:extLst>
              <a:ext uri="{FF2B5EF4-FFF2-40B4-BE49-F238E27FC236}">
                <a16:creationId xmlns:a16="http://schemas.microsoft.com/office/drawing/2014/main" id="{03B5205F-282F-2143-B756-776A60A0089F}"/>
              </a:ext>
            </a:extLst>
          </p:cNvPr>
          <p:cNvGraphicFramePr>
            <a:graphicFrameLocks noGrp="1"/>
          </p:cNvGraphicFramePr>
          <p:nvPr>
            <p:ph sz="half" idx="4294967295"/>
            <p:extLst>
              <p:ext uri="{D42A27DB-BD31-4B8C-83A1-F6EECF244321}">
                <p14:modId xmlns:p14="http://schemas.microsoft.com/office/powerpoint/2010/main" val="678377710"/>
              </p:ext>
            </p:extLst>
          </p:nvPr>
        </p:nvGraphicFramePr>
        <p:xfrm>
          <a:off x="119336" y="1340768"/>
          <a:ext cx="5181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Rounded Rectangle 13">
            <a:extLst>
              <a:ext uri="{FF2B5EF4-FFF2-40B4-BE49-F238E27FC236}">
                <a16:creationId xmlns:a16="http://schemas.microsoft.com/office/drawing/2014/main" id="{E959BFFB-65F4-0B41-B794-867D1D94E859}"/>
              </a:ext>
            </a:extLst>
          </p:cNvPr>
          <p:cNvSpPr/>
          <p:nvPr/>
        </p:nvSpPr>
        <p:spPr>
          <a:xfrm>
            <a:off x="5922836" y="2132856"/>
            <a:ext cx="2664296" cy="1099319"/>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4472C4">
                    <a:lumMod val="75000"/>
                  </a:srgbClr>
                </a:solidFill>
                <a:latin typeface="Arial" panose="020B0604020202020204" pitchFamily="34" charset="0"/>
                <a:cs typeface="Arial" panose="020B0604020202020204" pitchFamily="34" charset="0"/>
              </a:rPr>
              <a:t>Su-</a:t>
            </a:r>
            <a:r>
              <a:rPr lang="en-US" sz="2000" b="1" dirty="0" err="1">
                <a:solidFill>
                  <a:srgbClr val="4472C4">
                    <a:lumMod val="75000"/>
                  </a:srgbClr>
                </a:solidFill>
                <a:latin typeface="Arial" panose="020B0604020202020204" pitchFamily="34" charset="0"/>
                <a:cs typeface="Arial" panose="020B0604020202020204" pitchFamily="34" charset="0"/>
              </a:rPr>
              <a:t>elektrolit</a:t>
            </a:r>
            <a:r>
              <a:rPr lang="en-US" sz="2000" b="1" dirty="0">
                <a:solidFill>
                  <a:srgbClr val="4472C4">
                    <a:lumMod val="75000"/>
                  </a:srgbClr>
                </a:solidFill>
                <a:latin typeface="Arial" panose="020B0604020202020204" pitchFamily="34" charset="0"/>
                <a:cs typeface="Arial" panose="020B0604020202020204" pitchFamily="34" charset="0"/>
              </a:rPr>
              <a:t> </a:t>
            </a:r>
            <a:r>
              <a:rPr lang="en-US" sz="2000" b="1" dirty="0" err="1">
                <a:solidFill>
                  <a:srgbClr val="4472C4">
                    <a:lumMod val="75000"/>
                  </a:srgbClr>
                </a:solidFill>
                <a:latin typeface="Arial" panose="020B0604020202020204" pitchFamily="34" charset="0"/>
                <a:cs typeface="Arial" panose="020B0604020202020204" pitchFamily="34" charset="0"/>
              </a:rPr>
              <a:t>pozulmaları</a:t>
            </a:r>
            <a:endParaRPr lang="en-US" sz="2000" b="1" dirty="0">
              <a:solidFill>
                <a:srgbClr val="4472C4">
                  <a:lumMod val="75000"/>
                </a:srgbClr>
              </a:solidFill>
              <a:latin typeface="Arial" panose="020B0604020202020204" pitchFamily="34" charset="0"/>
              <a:cs typeface="Arial" panose="020B0604020202020204" pitchFamily="34" charset="0"/>
            </a:endParaRPr>
          </a:p>
        </p:txBody>
      </p:sp>
      <p:sp>
        <p:nvSpPr>
          <p:cNvPr id="15" name="Rounded Rectangle 14">
            <a:extLst>
              <a:ext uri="{FF2B5EF4-FFF2-40B4-BE49-F238E27FC236}">
                <a16:creationId xmlns:a16="http://schemas.microsoft.com/office/drawing/2014/main" id="{0124C190-6BD4-124E-A737-76A5311200C3}"/>
              </a:ext>
            </a:extLst>
          </p:cNvPr>
          <p:cNvSpPr/>
          <p:nvPr/>
        </p:nvSpPr>
        <p:spPr>
          <a:xfrm>
            <a:off x="5922836" y="4365104"/>
            <a:ext cx="2664296" cy="1099319"/>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a:solidFill>
                  <a:srgbClr val="4472C4">
                    <a:lumMod val="75000"/>
                  </a:srgbClr>
                </a:solidFill>
                <a:latin typeface="Arial" panose="020B0604020202020204" pitchFamily="34" charset="0"/>
                <a:cs typeface="Arial" panose="020B0604020202020204" pitchFamily="34" charset="0"/>
              </a:rPr>
              <a:t>Qida</a:t>
            </a:r>
            <a:r>
              <a:rPr lang="en-US" sz="2000" b="1" dirty="0">
                <a:solidFill>
                  <a:srgbClr val="4472C4">
                    <a:lumMod val="75000"/>
                  </a:srgbClr>
                </a:solidFill>
                <a:latin typeface="Arial" panose="020B0604020202020204" pitchFamily="34" charset="0"/>
                <a:cs typeface="Arial" panose="020B0604020202020204" pitchFamily="34" charset="0"/>
              </a:rPr>
              <a:t> </a:t>
            </a:r>
            <a:r>
              <a:rPr lang="en-US" sz="2000" b="1" dirty="0" err="1">
                <a:solidFill>
                  <a:srgbClr val="4472C4">
                    <a:lumMod val="75000"/>
                  </a:srgbClr>
                </a:solidFill>
                <a:latin typeface="Arial" panose="020B0604020202020204" pitchFamily="34" charset="0"/>
                <a:cs typeface="Arial" panose="020B0604020202020204" pitchFamily="34" charset="0"/>
              </a:rPr>
              <a:t>azlığı</a:t>
            </a:r>
            <a:endParaRPr lang="en-US" sz="2000" b="1" dirty="0">
              <a:solidFill>
                <a:srgbClr val="4472C4">
                  <a:lumMod val="75000"/>
                </a:srgbClr>
              </a:solidFill>
              <a:latin typeface="Arial" panose="020B0604020202020204" pitchFamily="34" charset="0"/>
              <a:cs typeface="Arial" panose="020B0604020202020204" pitchFamily="34" charset="0"/>
            </a:endParaRPr>
          </a:p>
        </p:txBody>
      </p:sp>
      <p:pic>
        <p:nvPicPr>
          <p:cNvPr id="17" name="Picture 16">
            <a:extLst>
              <a:ext uri="{FF2B5EF4-FFF2-40B4-BE49-F238E27FC236}">
                <a16:creationId xmlns:a16="http://schemas.microsoft.com/office/drawing/2014/main" id="{7D60BE2D-24E0-3447-BE71-269A7AC31504}"/>
              </a:ext>
            </a:extLst>
          </p:cNvPr>
          <p:cNvPicPr>
            <a:picLocks noChangeAspect="1"/>
          </p:cNvPicPr>
          <p:nvPr/>
        </p:nvPicPr>
        <p:blipFill rotWithShape="1">
          <a:blip r:embed="rId7">
            <a:extLst>
              <a:ext uri="{28A0092B-C50C-407E-A947-70E740481C1C}">
                <a14:useLocalDpi xmlns:a14="http://schemas.microsoft.com/office/drawing/2010/main" val="0"/>
              </a:ext>
            </a:extLst>
          </a:blip>
          <a:srcRect l="6545" r="4475"/>
          <a:stretch/>
        </p:blipFill>
        <p:spPr>
          <a:xfrm>
            <a:off x="8976320" y="1672506"/>
            <a:ext cx="3096344" cy="2336800"/>
          </a:xfrm>
          <a:prstGeom prst="rect">
            <a:avLst/>
          </a:prstGeom>
        </p:spPr>
      </p:pic>
      <p:sp>
        <p:nvSpPr>
          <p:cNvPr id="18" name="Oval 17">
            <a:extLst>
              <a:ext uri="{FF2B5EF4-FFF2-40B4-BE49-F238E27FC236}">
                <a16:creationId xmlns:a16="http://schemas.microsoft.com/office/drawing/2014/main" id="{FA52EFA6-428C-C746-8C97-ED486507F1CC}"/>
              </a:ext>
            </a:extLst>
          </p:cNvPr>
          <p:cNvSpPr/>
          <p:nvPr/>
        </p:nvSpPr>
        <p:spPr>
          <a:xfrm>
            <a:off x="7254984" y="982803"/>
            <a:ext cx="3442672" cy="556705"/>
          </a:xfrm>
          <a:prstGeom prst="ellipse">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i="1" dirty="0" err="1">
                <a:solidFill>
                  <a:schemeClr val="accent1">
                    <a:lumMod val="75000"/>
                  </a:schemeClr>
                </a:solidFill>
                <a:latin typeface="Arial" panose="020B0604020202020204" pitchFamily="34" charset="0"/>
                <a:cs typeface="Arial" panose="020B0604020202020204" pitchFamily="34" charset="0"/>
              </a:rPr>
              <a:t>Ağırlaşmalar</a:t>
            </a:r>
            <a:endParaRPr lang="en-US" b="1" i="1" dirty="0">
              <a:solidFill>
                <a:schemeClr val="accent1">
                  <a:lumMod val="75000"/>
                </a:schemeClr>
              </a:solidFill>
              <a:latin typeface="Arial" panose="020B0604020202020204" pitchFamily="34" charset="0"/>
              <a:cs typeface="Arial" panose="020B0604020202020204" pitchFamily="34" charset="0"/>
            </a:endParaRPr>
          </a:p>
        </p:txBody>
      </p:sp>
      <p:pic>
        <p:nvPicPr>
          <p:cNvPr id="20" name="Picture 19">
            <a:extLst>
              <a:ext uri="{FF2B5EF4-FFF2-40B4-BE49-F238E27FC236}">
                <a16:creationId xmlns:a16="http://schemas.microsoft.com/office/drawing/2014/main" id="{29EF956D-A59A-4444-B9A4-0E4EDB7B2BE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976320" y="4225253"/>
            <a:ext cx="2844316" cy="1969142"/>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27648" y="-160507"/>
            <a:ext cx="5862851" cy="835878"/>
          </a:xfrm>
        </p:spPr>
        <p:txBody>
          <a:bodyPr>
            <a:normAutofit fontScale="90000"/>
          </a:bodyPr>
          <a:lstStyle/>
          <a:p>
            <a:br>
              <a:rPr lang="az-Latn-AZ" dirty="0"/>
            </a:br>
            <a:r>
              <a:rPr lang="az-Latn-AZ" sz="3600" dirty="0"/>
              <a:t>Klinikası</a:t>
            </a:r>
            <a:br>
              <a:rPr lang="ru-RU" dirty="0"/>
            </a:br>
            <a:endParaRPr lang="ru-RU" dirty="0"/>
          </a:p>
        </p:txBody>
      </p:sp>
      <p:sp>
        <p:nvSpPr>
          <p:cNvPr id="7" name="Content Placeholder 6">
            <a:extLst>
              <a:ext uri="{FF2B5EF4-FFF2-40B4-BE49-F238E27FC236}">
                <a16:creationId xmlns:a16="http://schemas.microsoft.com/office/drawing/2014/main" id="{E3BF92AF-E281-5C47-80A8-94F83BADEA57}"/>
              </a:ext>
            </a:extLst>
          </p:cNvPr>
          <p:cNvSpPr>
            <a:spLocks noGrp="1"/>
          </p:cNvSpPr>
          <p:nvPr>
            <p:ph idx="1"/>
          </p:nvPr>
        </p:nvSpPr>
        <p:spPr/>
        <p:txBody>
          <a:bodyPr>
            <a:normAutofit/>
          </a:bodyPr>
          <a:lstStyle/>
          <a:p>
            <a:pPr marL="0" indent="0">
              <a:buNone/>
            </a:pPr>
            <a:r>
              <a:rPr lang="az-Latn-AZ" sz="2800" b="1" i="1" dirty="0">
                <a:solidFill>
                  <a:srgbClr val="4472C4">
                    <a:lumMod val="75000"/>
                  </a:srgbClr>
                </a:solidFill>
              </a:rPr>
              <a:t>Mədə keçməzliyi (qastrostaz) əlamətləri:</a:t>
            </a:r>
            <a:endParaRPr lang="ru-RU" sz="2800" b="1" i="1" dirty="0">
              <a:solidFill>
                <a:srgbClr val="4472C4">
                  <a:lumMod val="75000"/>
                </a:srgbClr>
              </a:solidFill>
            </a:endParaRPr>
          </a:p>
          <a:p>
            <a:pPr lvl="0">
              <a:buFont typeface="Wingdings" pitchFamily="2" charset="2"/>
              <a:buChar char="ü"/>
            </a:pPr>
            <a:r>
              <a:rPr lang="az-Latn-AZ" sz="2800" dirty="0"/>
              <a:t>Qusma</a:t>
            </a:r>
            <a:endParaRPr lang="ru-RU" sz="2800" dirty="0"/>
          </a:p>
          <a:p>
            <a:pPr lvl="0">
              <a:buFont typeface="Wingdings" pitchFamily="2" charset="2"/>
              <a:buChar char="ü"/>
            </a:pPr>
            <a:r>
              <a:rPr lang="az-Latn-AZ" sz="2800" dirty="0"/>
              <a:t>Arıqlama</a:t>
            </a:r>
            <a:endParaRPr lang="ru-RU" sz="2800" dirty="0"/>
          </a:p>
          <a:p>
            <a:pPr lvl="0">
              <a:buFont typeface="Wingdings" pitchFamily="2" charset="2"/>
              <a:buChar char="ü"/>
            </a:pPr>
            <a:r>
              <a:rPr lang="az-Latn-AZ" sz="2800" dirty="0"/>
              <a:t>Ağrılar</a:t>
            </a:r>
          </a:p>
          <a:p>
            <a:pPr lvl="0">
              <a:buFont typeface="Wingdings" pitchFamily="2" charset="2"/>
              <a:buChar char="ü"/>
            </a:pPr>
            <a:r>
              <a:rPr lang="az-Latn-AZ" sz="2800" dirty="0"/>
              <a:t>Köp</a:t>
            </a:r>
          </a:p>
          <a:p>
            <a:pPr lvl="0">
              <a:buFont typeface="Wingdings" pitchFamily="2" charset="2"/>
              <a:buChar char="ü"/>
            </a:pPr>
            <a:r>
              <a:rPr lang="az-Latn-AZ" sz="2800" dirty="0"/>
              <a:t>Tez doyma və s.</a:t>
            </a:r>
            <a:endParaRPr lang="ru-RU" sz="2800" dirty="0"/>
          </a:p>
        </p:txBody>
      </p:sp>
    </p:spTree>
    <p:extLst>
      <p:ext uri="{BB962C8B-B14F-4D97-AF65-F5344CB8AC3E}">
        <p14:creationId xmlns:p14="http://schemas.microsoft.com/office/powerpoint/2010/main" val="12521303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164574" y="-100105"/>
            <a:ext cx="5862851" cy="835878"/>
          </a:xfrm>
        </p:spPr>
        <p:txBody>
          <a:bodyPr>
            <a:normAutofit/>
          </a:bodyPr>
          <a:lstStyle/>
          <a:p>
            <a:r>
              <a:rPr lang="az-Latn-AZ" sz="3600" dirty="0"/>
              <a:t>Diaqnostikası</a:t>
            </a:r>
            <a:endParaRPr lang="ru-RU" sz="2000" dirty="0"/>
          </a:p>
        </p:txBody>
      </p:sp>
      <p:sp>
        <p:nvSpPr>
          <p:cNvPr id="7" name="Text Placeholder 6">
            <a:extLst>
              <a:ext uri="{FF2B5EF4-FFF2-40B4-BE49-F238E27FC236}">
                <a16:creationId xmlns:a16="http://schemas.microsoft.com/office/drawing/2014/main" id="{69A68C92-7A24-4D4C-85EF-7E926BC28F36}"/>
              </a:ext>
            </a:extLst>
          </p:cNvPr>
          <p:cNvSpPr>
            <a:spLocks noGrp="1"/>
          </p:cNvSpPr>
          <p:nvPr>
            <p:ph type="body" idx="4294967295"/>
          </p:nvPr>
        </p:nvSpPr>
        <p:spPr>
          <a:xfrm>
            <a:off x="-168696" y="1381125"/>
            <a:ext cx="4030340" cy="823913"/>
          </a:xfrm>
        </p:spPr>
        <p:txBody>
          <a:bodyPr>
            <a:normAutofit/>
          </a:bodyPr>
          <a:lstStyle/>
          <a:p>
            <a:pPr marL="0" indent="0" algn="ctr">
              <a:buNone/>
            </a:pPr>
            <a:r>
              <a:rPr lang="en-US" sz="3200" b="1" i="1" dirty="0" err="1">
                <a:solidFill>
                  <a:schemeClr val="accent1">
                    <a:lumMod val="75000"/>
                  </a:schemeClr>
                </a:solidFill>
              </a:rPr>
              <a:t>Şübhə</a:t>
            </a:r>
            <a:endParaRPr lang="en-US" sz="3200" b="1" i="1" dirty="0">
              <a:solidFill>
                <a:schemeClr val="accent1">
                  <a:lumMod val="75000"/>
                </a:schemeClr>
              </a:solidFill>
            </a:endParaRPr>
          </a:p>
        </p:txBody>
      </p:sp>
      <p:sp>
        <p:nvSpPr>
          <p:cNvPr id="8" name="Content Placeholder 7">
            <a:extLst>
              <a:ext uri="{FF2B5EF4-FFF2-40B4-BE49-F238E27FC236}">
                <a16:creationId xmlns:a16="http://schemas.microsoft.com/office/drawing/2014/main" id="{F271DCD8-EB4B-4D47-8724-19A896C50EEE}"/>
              </a:ext>
            </a:extLst>
          </p:cNvPr>
          <p:cNvSpPr>
            <a:spLocks noGrp="1"/>
          </p:cNvSpPr>
          <p:nvPr>
            <p:ph sz="half" idx="4294967295"/>
          </p:nvPr>
        </p:nvSpPr>
        <p:spPr>
          <a:xfrm>
            <a:off x="388647" y="2018255"/>
            <a:ext cx="5157788" cy="1791270"/>
          </a:xfrm>
        </p:spPr>
        <p:txBody>
          <a:bodyPr/>
          <a:lstStyle/>
          <a:p>
            <a:pPr lvl="0">
              <a:buFont typeface="Wingdings" pitchFamily="2" charset="2"/>
              <a:buChar char="ü"/>
            </a:pPr>
            <a:r>
              <a:rPr lang="az-Latn-AZ" sz="2400" dirty="0"/>
              <a:t>Klinik əlamətlər</a:t>
            </a:r>
          </a:p>
          <a:p>
            <a:pPr lvl="0">
              <a:buFont typeface="Wingdings" pitchFamily="2" charset="2"/>
              <a:buChar char="ü"/>
            </a:pPr>
            <a:r>
              <a:rPr lang="az-Latn-AZ" sz="2400" dirty="0"/>
              <a:t>Anamnez (xora xəstəliyi, kallyoz xora olan və perforasiyaya)</a:t>
            </a:r>
            <a:endParaRPr lang="ru-RU" sz="2400" dirty="0"/>
          </a:p>
        </p:txBody>
      </p:sp>
      <p:sp>
        <p:nvSpPr>
          <p:cNvPr id="9" name="Text Placeholder 8">
            <a:extLst>
              <a:ext uri="{FF2B5EF4-FFF2-40B4-BE49-F238E27FC236}">
                <a16:creationId xmlns:a16="http://schemas.microsoft.com/office/drawing/2014/main" id="{A420D7FE-268C-8A40-B3F1-48B2D120669E}"/>
              </a:ext>
            </a:extLst>
          </p:cNvPr>
          <p:cNvSpPr>
            <a:spLocks noGrp="1"/>
          </p:cNvSpPr>
          <p:nvPr>
            <p:ph type="body" sz="quarter" idx="4294967295"/>
          </p:nvPr>
        </p:nvSpPr>
        <p:spPr>
          <a:xfrm>
            <a:off x="6312024" y="1381124"/>
            <a:ext cx="5183187" cy="823913"/>
          </a:xfrm>
        </p:spPr>
        <p:txBody>
          <a:bodyPr>
            <a:normAutofit/>
          </a:bodyPr>
          <a:lstStyle/>
          <a:p>
            <a:pPr marL="0" indent="0" algn="ctr">
              <a:buNone/>
            </a:pPr>
            <a:r>
              <a:rPr lang="en-US" sz="3200" b="1" i="1" dirty="0" err="1">
                <a:solidFill>
                  <a:schemeClr val="accent1">
                    <a:lumMod val="75000"/>
                  </a:schemeClr>
                </a:solidFill>
              </a:rPr>
              <a:t>Dəqiqləşdirmə</a:t>
            </a:r>
            <a:endParaRPr lang="en-US" sz="3200" b="1" i="1" dirty="0">
              <a:solidFill>
                <a:schemeClr val="accent1">
                  <a:lumMod val="75000"/>
                </a:schemeClr>
              </a:solidFill>
            </a:endParaRPr>
          </a:p>
        </p:txBody>
      </p:sp>
      <p:sp>
        <p:nvSpPr>
          <p:cNvPr id="10" name="Content Placeholder 9">
            <a:extLst>
              <a:ext uri="{FF2B5EF4-FFF2-40B4-BE49-F238E27FC236}">
                <a16:creationId xmlns:a16="http://schemas.microsoft.com/office/drawing/2014/main" id="{DDA2128E-1BDC-B143-B6E1-A6B8428E8F20}"/>
              </a:ext>
            </a:extLst>
          </p:cNvPr>
          <p:cNvSpPr>
            <a:spLocks noGrp="1"/>
          </p:cNvSpPr>
          <p:nvPr>
            <p:ph sz="quarter" idx="4294967295"/>
          </p:nvPr>
        </p:nvSpPr>
        <p:spPr>
          <a:xfrm>
            <a:off x="6996197" y="1984034"/>
            <a:ext cx="5183187" cy="1791270"/>
          </a:xfrm>
        </p:spPr>
        <p:txBody>
          <a:bodyPr/>
          <a:lstStyle/>
          <a:p>
            <a:pPr algn="just">
              <a:buFont typeface="Wingdings" pitchFamily="2" charset="2"/>
              <a:buChar char="ü"/>
            </a:pPr>
            <a:r>
              <a:rPr lang="az-Latn-AZ" sz="2400" dirty="0"/>
              <a:t>K</a:t>
            </a:r>
            <a:r>
              <a:rPr lang="ru-RU" sz="2400" dirty="0" err="1"/>
              <a:t>ontrastlı</a:t>
            </a:r>
            <a:r>
              <a:rPr lang="ru-RU" sz="2400" dirty="0"/>
              <a:t> KT</a:t>
            </a:r>
            <a:endParaRPr lang="az-Latn-AZ" sz="2400" dirty="0"/>
          </a:p>
          <a:p>
            <a:pPr algn="just">
              <a:buFont typeface="Wingdings" pitchFamily="2" charset="2"/>
              <a:buChar char="ü"/>
            </a:pPr>
            <a:r>
              <a:rPr lang="az-Latn-AZ" sz="2400" dirty="0"/>
              <a:t>R</a:t>
            </a:r>
            <a:r>
              <a:rPr lang="ru-RU" sz="2400" dirty="0" err="1"/>
              <a:t>entgen</a:t>
            </a:r>
            <a:r>
              <a:rPr lang="az-Latn-AZ" sz="2400" dirty="0"/>
              <a:t>oloji</a:t>
            </a:r>
            <a:r>
              <a:rPr lang="ru-RU" sz="2400" dirty="0"/>
              <a:t> </a:t>
            </a:r>
            <a:r>
              <a:rPr lang="ru-RU" sz="2400" dirty="0" err="1"/>
              <a:t>müayinə</a:t>
            </a:r>
            <a:endParaRPr lang="az-Latn-AZ" sz="2400" dirty="0"/>
          </a:p>
          <a:p>
            <a:pPr algn="just">
              <a:buFont typeface="Wingdings" pitchFamily="2" charset="2"/>
              <a:buChar char="ü"/>
            </a:pPr>
            <a:r>
              <a:rPr lang="az-Latn-AZ" sz="2400" dirty="0"/>
              <a:t>E</a:t>
            </a:r>
            <a:r>
              <a:rPr lang="ru-RU" sz="2400" dirty="0" err="1"/>
              <a:t>ndoskopiya</a:t>
            </a:r>
            <a:r>
              <a:rPr lang="ru-RU" sz="2400" dirty="0"/>
              <a:t> </a:t>
            </a:r>
            <a:endParaRPr lang="az-Latn-AZ" sz="2400" dirty="0"/>
          </a:p>
          <a:p>
            <a:pPr algn="just">
              <a:buFont typeface="Wingdings" pitchFamily="2" charset="2"/>
              <a:buChar char="ü"/>
            </a:pPr>
            <a:r>
              <a:rPr lang="az-Latn-AZ" sz="2400" dirty="0"/>
              <a:t>Biopsiya</a:t>
            </a:r>
            <a:endParaRPr lang="ru-RU" sz="2400" dirty="0"/>
          </a:p>
        </p:txBody>
      </p:sp>
      <p:pic>
        <p:nvPicPr>
          <p:cNvPr id="13" name="Picture 2" descr="C:\Users\Nadir\Desktop\1424.jpg">
            <a:extLst>
              <a:ext uri="{FF2B5EF4-FFF2-40B4-BE49-F238E27FC236}">
                <a16:creationId xmlns:a16="http://schemas.microsoft.com/office/drawing/2014/main" id="{0E33E085-C0BB-954A-8C46-1A763E9C1BE7}"/>
              </a:ext>
            </a:extLst>
          </p:cNvPr>
          <p:cNvPicPr>
            <a:picLocks noChangeAspect="1" noChangeArrowheads="1"/>
          </p:cNvPicPr>
          <p:nvPr/>
        </p:nvPicPr>
        <p:blipFill>
          <a:blip r:embed="rId2"/>
          <a:srcRect l="5937" t="14433" r="5006"/>
          <a:stretch>
            <a:fillRect/>
          </a:stretch>
        </p:blipFill>
        <p:spPr bwMode="auto">
          <a:xfrm>
            <a:off x="797482" y="3955346"/>
            <a:ext cx="3317092" cy="2214577"/>
          </a:xfrm>
          <a:prstGeom prst="rect">
            <a:avLst/>
          </a:prstGeom>
          <a:noFill/>
          <a:ln w="9525">
            <a:noFill/>
            <a:miter lim="800000"/>
            <a:headEnd/>
            <a:tailEnd/>
          </a:ln>
        </p:spPr>
      </p:pic>
      <p:pic>
        <p:nvPicPr>
          <p:cNvPr id="14" name="Picture 2" descr="C:\Users\Nadir\Desktop\jgh471586_fig3.jpg">
            <a:extLst>
              <a:ext uri="{FF2B5EF4-FFF2-40B4-BE49-F238E27FC236}">
                <a16:creationId xmlns:a16="http://schemas.microsoft.com/office/drawing/2014/main" id="{FE70CE68-8E47-AA4B-9B98-E88814267A81}"/>
              </a:ext>
            </a:extLst>
          </p:cNvPr>
          <p:cNvPicPr>
            <a:picLocks noChangeAspect="1" noChangeArrowheads="1"/>
          </p:cNvPicPr>
          <p:nvPr/>
        </p:nvPicPr>
        <p:blipFill>
          <a:blip r:embed="rId3"/>
          <a:srcRect t="6790" b="4935"/>
          <a:stretch>
            <a:fillRect/>
          </a:stretch>
        </p:blipFill>
        <p:spPr bwMode="auto">
          <a:xfrm>
            <a:off x="4452925" y="3981654"/>
            <a:ext cx="3347970" cy="2229437"/>
          </a:xfrm>
          <a:prstGeom prst="rect">
            <a:avLst/>
          </a:prstGeom>
          <a:noFill/>
          <a:ln w="9525">
            <a:noFill/>
            <a:miter lim="800000"/>
            <a:headEnd/>
            <a:tailEnd/>
          </a:ln>
        </p:spPr>
      </p:pic>
      <p:pic>
        <p:nvPicPr>
          <p:cNvPr id="15" name="Picture 2" descr="C:\Users\Nadir\Desktop\1-s2_0-S0016510708019895-gr1a.jpg">
            <a:extLst>
              <a:ext uri="{FF2B5EF4-FFF2-40B4-BE49-F238E27FC236}">
                <a16:creationId xmlns:a16="http://schemas.microsoft.com/office/drawing/2014/main" id="{39AF805B-73EF-4E44-A440-E39CC71F5747}"/>
              </a:ext>
            </a:extLst>
          </p:cNvPr>
          <p:cNvPicPr>
            <a:picLocks noChangeAspect="1" noChangeArrowheads="1"/>
          </p:cNvPicPr>
          <p:nvPr/>
        </p:nvPicPr>
        <p:blipFill>
          <a:blip r:embed="rId4"/>
          <a:srcRect/>
          <a:stretch>
            <a:fillRect/>
          </a:stretch>
        </p:blipFill>
        <p:spPr bwMode="auto">
          <a:xfrm>
            <a:off x="8139246" y="3981654"/>
            <a:ext cx="3286148" cy="2188269"/>
          </a:xfrm>
          <a:prstGeom prst="rect">
            <a:avLst/>
          </a:prstGeom>
          <a:noFill/>
          <a:ln w="9525">
            <a:noFill/>
            <a:miter lim="800000"/>
            <a:headEnd/>
            <a:tailEnd/>
          </a:ln>
        </p:spPr>
      </p:pic>
    </p:spTree>
    <p:extLst>
      <p:ext uri="{BB962C8B-B14F-4D97-AF65-F5344CB8AC3E}">
        <p14:creationId xmlns:p14="http://schemas.microsoft.com/office/powerpoint/2010/main" val="4983491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27648" y="-50150"/>
            <a:ext cx="5862851" cy="835878"/>
          </a:xfrm>
        </p:spPr>
        <p:txBody>
          <a:bodyPr>
            <a:normAutofit fontScale="90000"/>
          </a:bodyPr>
          <a:lstStyle/>
          <a:p>
            <a:br>
              <a:rPr lang="az-Latn-AZ" sz="3200" dirty="0"/>
            </a:br>
            <a:r>
              <a:rPr lang="az-Latn-AZ" sz="3600" dirty="0"/>
              <a:t>Müalicəsi</a:t>
            </a:r>
            <a:br>
              <a:rPr lang="ru-RU" sz="3200" dirty="0"/>
            </a:br>
            <a:endParaRPr lang="ru-RU" sz="3200" dirty="0"/>
          </a:p>
        </p:txBody>
      </p:sp>
      <p:pic>
        <p:nvPicPr>
          <p:cNvPr id="9" name="Content Placeholder 8">
            <a:extLst>
              <a:ext uri="{FF2B5EF4-FFF2-40B4-BE49-F238E27FC236}">
                <a16:creationId xmlns:a16="http://schemas.microsoft.com/office/drawing/2014/main" id="{6720187B-D4F4-6E4F-8D4C-B9903FE246B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9496" y="1196752"/>
            <a:ext cx="9073008" cy="4896544"/>
          </a:xfr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a:xfrm>
            <a:off x="2999656" y="-19016"/>
            <a:ext cx="5862851" cy="624648"/>
          </a:xfrm>
        </p:spPr>
        <p:txBody>
          <a:bodyPr>
            <a:normAutofit/>
          </a:bodyPr>
          <a:lstStyle/>
          <a:p>
            <a:pPr eaLnBrk="1" hangingPunct="1"/>
            <a:r>
              <a:rPr lang="az-Latn-AZ" altLang="en-US" dirty="0"/>
              <a:t>Xora penetrasiyası</a:t>
            </a:r>
            <a:endParaRPr lang="en-US" altLang="en-US" dirty="0"/>
          </a:p>
        </p:txBody>
      </p:sp>
      <p:sp>
        <p:nvSpPr>
          <p:cNvPr id="3" name="Content Placeholder 2">
            <a:extLst>
              <a:ext uri="{FF2B5EF4-FFF2-40B4-BE49-F238E27FC236}">
                <a16:creationId xmlns:a16="http://schemas.microsoft.com/office/drawing/2014/main" id="{91C25D7F-C1C9-F342-BA90-93BAD3F7A104}"/>
              </a:ext>
            </a:extLst>
          </p:cNvPr>
          <p:cNvSpPr>
            <a:spLocks noGrp="1"/>
          </p:cNvSpPr>
          <p:nvPr>
            <p:ph sz="half" idx="4294967295"/>
          </p:nvPr>
        </p:nvSpPr>
        <p:spPr>
          <a:xfrm>
            <a:off x="623392" y="1268760"/>
            <a:ext cx="5181600" cy="4351338"/>
          </a:xfrm>
        </p:spPr>
        <p:txBody>
          <a:bodyPr>
            <a:normAutofit/>
          </a:bodyPr>
          <a:lstStyle/>
          <a:p>
            <a:pPr algn="just">
              <a:buFont typeface="Wingdings" panose="05000000000000000000" pitchFamily="2" charset="2"/>
              <a:buChar char="§"/>
            </a:pPr>
            <a:r>
              <a:rPr lang="az-Latn-AZ" altLang="en-US" sz="2400" dirty="0">
                <a:solidFill>
                  <a:schemeClr val="tx1">
                    <a:lumMod val="85000"/>
                    <a:lumOff val="15000"/>
                  </a:schemeClr>
                </a:solidFill>
              </a:rPr>
              <a:t>Destruktiv xora prosesinin mədənin və ya onikibarmaq bağırsağın divarını zədələyərək qonşu orqanlara keçməsi xoranın penetrasiyası adlanır.</a:t>
            </a:r>
          </a:p>
          <a:p>
            <a:pPr algn="just">
              <a:buFont typeface="Wingdings" panose="05000000000000000000" pitchFamily="2" charset="2"/>
              <a:buChar char="§"/>
            </a:pPr>
            <a:endParaRPr lang="az-Latn-AZ" altLang="en-US" sz="2400" dirty="0">
              <a:solidFill>
                <a:schemeClr val="tx1">
                  <a:lumMod val="85000"/>
                  <a:lumOff val="15000"/>
                </a:schemeClr>
              </a:solidFill>
            </a:endParaRPr>
          </a:p>
          <a:p>
            <a:pPr algn="just">
              <a:buFont typeface="Wingdings" panose="05000000000000000000" pitchFamily="2" charset="2"/>
              <a:buChar char="§"/>
            </a:pPr>
            <a:r>
              <a:rPr lang="az-Latn-AZ" altLang="en-US" sz="2400" dirty="0">
                <a:solidFill>
                  <a:schemeClr val="tx1">
                    <a:lumMod val="85000"/>
                    <a:lumOff val="15000"/>
                  </a:schemeClr>
                </a:solidFill>
              </a:rPr>
              <a:t>Penetrasiya olunan üzvlər: kiçik piylik, mədəaltı vəzi, qaraciyər, böyük piylik, nadir hallarda diafraqma, perikard, qarının ön divarı</a:t>
            </a:r>
            <a:r>
              <a:rPr lang="en-US" altLang="en-US" sz="2400" dirty="0">
                <a:solidFill>
                  <a:schemeClr val="tx1">
                    <a:lumMod val="85000"/>
                    <a:lumOff val="15000"/>
                  </a:schemeClr>
                </a:solidFill>
              </a:rPr>
              <a:t>.</a:t>
            </a:r>
            <a:endParaRPr lang="az-Latn-AZ" altLang="en-US" sz="2400" dirty="0">
              <a:solidFill>
                <a:schemeClr val="tx1">
                  <a:lumMod val="85000"/>
                  <a:lumOff val="15000"/>
                </a:schemeClr>
              </a:solidFill>
            </a:endParaRPr>
          </a:p>
        </p:txBody>
      </p:sp>
      <p:pic>
        <p:nvPicPr>
          <p:cNvPr id="12" name="Picture 2" descr="C:\Users\Nadir\Desktop\507.jpg">
            <a:extLst>
              <a:ext uri="{FF2B5EF4-FFF2-40B4-BE49-F238E27FC236}">
                <a16:creationId xmlns:a16="http://schemas.microsoft.com/office/drawing/2014/main" id="{E826968B-FCC7-604C-8D00-E3127EF0482E}"/>
              </a:ext>
            </a:extLst>
          </p:cNvPr>
          <p:cNvPicPr>
            <a:picLocks noGrp="1" noChangeAspect="1" noChangeArrowheads="1"/>
          </p:cNvPicPr>
          <p:nvPr>
            <p:ph sz="half" idx="4294967295"/>
          </p:nvPr>
        </p:nvPicPr>
        <p:blipFill>
          <a:blip r:embed="rId2"/>
          <a:srcRect t="11311"/>
          <a:stretch>
            <a:fillRect/>
          </a:stretch>
        </p:blipFill>
        <p:spPr bwMode="auto">
          <a:xfrm>
            <a:off x="7248128" y="1124744"/>
            <a:ext cx="4029075" cy="2876550"/>
          </a:xfrm>
          <a:prstGeom prst="rect">
            <a:avLst/>
          </a:prstGeom>
          <a:noFill/>
          <a:ln w="9525">
            <a:noFill/>
            <a:miter lim="800000"/>
            <a:headEnd/>
            <a:tailEnd/>
          </a:ln>
        </p:spPr>
      </p:pic>
      <p:pic>
        <p:nvPicPr>
          <p:cNvPr id="13" name="Picture 3" descr="C:\Users\Nadir\Desktop\508.jpg">
            <a:extLst>
              <a:ext uri="{FF2B5EF4-FFF2-40B4-BE49-F238E27FC236}">
                <a16:creationId xmlns:a16="http://schemas.microsoft.com/office/drawing/2014/main" id="{EA0A5AF8-0FAE-4C4C-8D8A-EECD4F992AB7}"/>
              </a:ext>
            </a:extLst>
          </p:cNvPr>
          <p:cNvPicPr>
            <a:picLocks noChangeAspect="1" noChangeArrowheads="1"/>
          </p:cNvPicPr>
          <p:nvPr/>
        </p:nvPicPr>
        <p:blipFill>
          <a:blip r:embed="rId3"/>
          <a:srcRect l="4193" t="15428"/>
          <a:stretch>
            <a:fillRect/>
          </a:stretch>
        </p:blipFill>
        <p:spPr bwMode="auto">
          <a:xfrm>
            <a:off x="7125062" y="4149080"/>
            <a:ext cx="4275205" cy="2282596"/>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p:cNvSpPr>
            <a:spLocks noGrp="1"/>
          </p:cNvSpPr>
          <p:nvPr>
            <p:ph type="title"/>
          </p:nvPr>
        </p:nvSpPr>
        <p:spPr>
          <a:xfrm>
            <a:off x="2899397" y="-50150"/>
            <a:ext cx="5862851" cy="835878"/>
          </a:xfrm>
        </p:spPr>
        <p:txBody>
          <a:bodyPr>
            <a:normAutofit/>
          </a:bodyPr>
          <a:lstStyle/>
          <a:p>
            <a:r>
              <a:rPr lang="az-Latn-AZ" altLang="en-US" sz="3600" dirty="0"/>
              <a:t>Klinikası</a:t>
            </a:r>
            <a:endParaRPr lang="en-US" altLang="en-US" sz="3600" dirty="0"/>
          </a:p>
        </p:txBody>
      </p:sp>
      <p:sp>
        <p:nvSpPr>
          <p:cNvPr id="3" name="Content Placeholder 2">
            <a:extLst>
              <a:ext uri="{FF2B5EF4-FFF2-40B4-BE49-F238E27FC236}">
                <a16:creationId xmlns:a16="http://schemas.microsoft.com/office/drawing/2014/main" id="{5F352622-7DCE-1C44-945A-E0A78C4E5156}"/>
              </a:ext>
            </a:extLst>
          </p:cNvPr>
          <p:cNvSpPr>
            <a:spLocks noGrp="1"/>
          </p:cNvSpPr>
          <p:nvPr>
            <p:ph sz="half" idx="1"/>
          </p:nvPr>
        </p:nvSpPr>
        <p:spPr>
          <a:xfrm>
            <a:off x="838200" y="1412776"/>
            <a:ext cx="5181600" cy="4764187"/>
          </a:xfrm>
        </p:spPr>
        <p:txBody>
          <a:bodyPr/>
          <a:lstStyle/>
          <a:p>
            <a:r>
              <a:rPr lang="az-Latn-AZ" altLang="en-US" sz="2400" dirty="0"/>
              <a:t>Ağrı daimi xarakter alır</a:t>
            </a:r>
          </a:p>
          <a:p>
            <a:r>
              <a:rPr lang="az-Latn-AZ" altLang="en-US" sz="2400" dirty="0"/>
              <a:t>Antasid preparatların qəbulu ağrını azaltmır</a:t>
            </a:r>
          </a:p>
          <a:p>
            <a:r>
              <a:rPr lang="az-Latn-AZ" altLang="en-US" sz="2400" dirty="0"/>
              <a:t>Mədəaltı vəziyə penetrasiya zamanı kəmərvari ağrı və bel nahiyəsində ağrı</a:t>
            </a:r>
          </a:p>
          <a:p>
            <a:r>
              <a:rPr lang="az-Latn-AZ" altLang="en-US" sz="2400" dirty="0"/>
              <a:t>Mədəaltı vəzinin başına və qaraciyər-onikibarmaq bağırsaq bağına penetrasiya zamanı mexanik sarılıq</a:t>
            </a:r>
          </a:p>
          <a:p>
            <a:endParaRPr lang="en-US" dirty="0"/>
          </a:p>
        </p:txBody>
      </p:sp>
      <p:pic>
        <p:nvPicPr>
          <p:cNvPr id="9" name="Content Placeholder 8">
            <a:extLst>
              <a:ext uri="{FF2B5EF4-FFF2-40B4-BE49-F238E27FC236}">
                <a16:creationId xmlns:a16="http://schemas.microsoft.com/office/drawing/2014/main" id="{A799911E-F889-6C49-8BD4-B98660067920}"/>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032104" y="1412776"/>
            <a:ext cx="4321696" cy="4317288"/>
          </a:xfr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p:cNvSpPr>
            <a:spLocks noGrp="1"/>
          </p:cNvSpPr>
          <p:nvPr>
            <p:ph type="title"/>
          </p:nvPr>
        </p:nvSpPr>
        <p:spPr>
          <a:xfrm>
            <a:off x="739775" y="-6824"/>
            <a:ext cx="10515600" cy="709960"/>
          </a:xfrm>
        </p:spPr>
        <p:txBody>
          <a:bodyPr>
            <a:normAutofit/>
          </a:bodyPr>
          <a:lstStyle/>
          <a:p>
            <a:r>
              <a:rPr lang="az-Latn-AZ" altLang="en-US" sz="3600" dirty="0"/>
              <a:t>Diaqnostikası</a:t>
            </a:r>
            <a:endParaRPr lang="en-US" altLang="en-US" sz="3600" dirty="0"/>
          </a:p>
        </p:txBody>
      </p:sp>
      <p:sp>
        <p:nvSpPr>
          <p:cNvPr id="5" name="Text Placeholder 4"/>
          <p:cNvSpPr>
            <a:spLocks noGrp="1"/>
          </p:cNvSpPr>
          <p:nvPr>
            <p:ph type="body" idx="1"/>
          </p:nvPr>
        </p:nvSpPr>
        <p:spPr/>
        <p:txBody>
          <a:bodyPr/>
          <a:lstStyle/>
          <a:p>
            <a:r>
              <a:rPr lang="az-Latn-AZ" altLang="en-US" dirty="0">
                <a:solidFill>
                  <a:schemeClr val="accent6"/>
                </a:solidFill>
              </a:rPr>
              <a:t>Kontrastlı KT</a:t>
            </a:r>
          </a:p>
          <a:p>
            <a:endParaRPr lang="en-US" dirty="0"/>
          </a:p>
        </p:txBody>
      </p:sp>
      <p:sp>
        <p:nvSpPr>
          <p:cNvPr id="6" name="Text Placeholder 5"/>
          <p:cNvSpPr>
            <a:spLocks noGrp="1"/>
          </p:cNvSpPr>
          <p:nvPr>
            <p:ph type="body" sz="quarter" idx="3"/>
          </p:nvPr>
        </p:nvSpPr>
        <p:spPr>
          <a:xfrm>
            <a:off x="6172200" y="1340767"/>
            <a:ext cx="5183188" cy="1164308"/>
          </a:xfrm>
        </p:spPr>
        <p:txBody>
          <a:bodyPr>
            <a:normAutofit/>
          </a:bodyPr>
          <a:lstStyle/>
          <a:p>
            <a:endParaRPr lang="az-Latn-AZ" altLang="en-US" dirty="0">
              <a:solidFill>
                <a:srgbClr val="4472C4">
                  <a:lumMod val="75000"/>
                </a:srgbClr>
              </a:solidFill>
              <a:latin typeface="Calibri"/>
            </a:endParaRPr>
          </a:p>
          <a:p>
            <a:r>
              <a:rPr lang="az-Latn-AZ" altLang="en-US" dirty="0">
                <a:solidFill>
                  <a:schemeClr val="accent6"/>
                </a:solidFill>
              </a:rPr>
              <a:t>Endoskopiya</a:t>
            </a:r>
          </a:p>
          <a:p>
            <a:endParaRPr lang="en-US" dirty="0"/>
          </a:p>
        </p:txBody>
      </p:sp>
      <p:pic>
        <p:nvPicPr>
          <p:cNvPr id="12" name="Picture 3" descr="C:\Users\Nadir\Desktop\ST_UL_26.jpg">
            <a:extLst>
              <a:ext uri="{FF2B5EF4-FFF2-40B4-BE49-F238E27FC236}">
                <a16:creationId xmlns:a16="http://schemas.microsoft.com/office/drawing/2014/main" id="{B1255D52-4C66-774D-9BA3-55E6C2BE1916}"/>
              </a:ext>
            </a:extLst>
          </p:cNvPr>
          <p:cNvPicPr>
            <a:picLocks noGrp="1" noChangeAspect="1" noChangeArrowheads="1"/>
          </p:cNvPicPr>
          <p:nvPr>
            <p:ph sz="quarter" idx="4"/>
          </p:nvPr>
        </p:nvPicPr>
        <p:blipFill>
          <a:blip r:embed="rId2"/>
          <a:stretch>
            <a:fillRect/>
          </a:stretch>
        </p:blipFill>
        <p:spPr bwMode="auto">
          <a:xfrm>
            <a:off x="6187400" y="2348880"/>
            <a:ext cx="5067975" cy="3684588"/>
          </a:xfrm>
          <a:prstGeom prst="rect">
            <a:avLst/>
          </a:prstGeom>
          <a:noFill/>
          <a:ln w="9525">
            <a:noFill/>
            <a:miter lim="800000"/>
            <a:headEnd/>
            <a:tailEnd/>
          </a:ln>
        </p:spPr>
      </p:pic>
      <p:pic>
        <p:nvPicPr>
          <p:cNvPr id="13" name="Content Placeholder 12">
            <a:extLst>
              <a:ext uri="{FF2B5EF4-FFF2-40B4-BE49-F238E27FC236}">
                <a16:creationId xmlns:a16="http://schemas.microsoft.com/office/drawing/2014/main" id="{8B60B07D-E43B-5645-A7AD-F27805E169A3}"/>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8980" t="2181" r="12626" b="18121"/>
          <a:stretch/>
        </p:blipFill>
        <p:spPr>
          <a:xfrm>
            <a:off x="649963" y="2348880"/>
            <a:ext cx="4869973" cy="3684588"/>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itle 1"/>
          <p:cNvSpPr>
            <a:spLocks noGrp="1"/>
          </p:cNvSpPr>
          <p:nvPr>
            <p:ph type="title"/>
          </p:nvPr>
        </p:nvSpPr>
        <p:spPr>
          <a:xfrm>
            <a:off x="2898253" y="-50150"/>
            <a:ext cx="5862851" cy="835878"/>
          </a:xfrm>
        </p:spPr>
        <p:txBody>
          <a:bodyPr>
            <a:normAutofit/>
          </a:bodyPr>
          <a:lstStyle/>
          <a:p>
            <a:r>
              <a:rPr lang="az-Latn-AZ" altLang="en-US" sz="3600" dirty="0"/>
              <a:t>Müalicəsi</a:t>
            </a:r>
            <a:endParaRPr lang="en-US" altLang="en-US" sz="3600" dirty="0"/>
          </a:p>
        </p:txBody>
      </p:sp>
      <p:sp>
        <p:nvSpPr>
          <p:cNvPr id="2" name="Content Placeholder 1">
            <a:extLst>
              <a:ext uri="{FF2B5EF4-FFF2-40B4-BE49-F238E27FC236}">
                <a16:creationId xmlns:a16="http://schemas.microsoft.com/office/drawing/2014/main" id="{274DFE34-17F7-774A-B5A7-FFFEDF23BA12}"/>
              </a:ext>
            </a:extLst>
          </p:cNvPr>
          <p:cNvSpPr>
            <a:spLocks noGrp="1"/>
          </p:cNvSpPr>
          <p:nvPr>
            <p:ph sz="half" idx="1"/>
          </p:nvPr>
        </p:nvSpPr>
        <p:spPr>
          <a:xfrm>
            <a:off x="838200" y="1412776"/>
            <a:ext cx="5181600" cy="4764187"/>
          </a:xfrm>
        </p:spPr>
        <p:txBody>
          <a:bodyPr/>
          <a:lstStyle/>
          <a:p>
            <a:pPr>
              <a:buFont typeface="Courier New" panose="02070309020205020404" pitchFamily="49" charset="0"/>
              <a:buChar char="o"/>
            </a:pPr>
            <a:r>
              <a:rPr lang="az-Latn-AZ" altLang="en-US" sz="2400" b="1" dirty="0">
                <a:solidFill>
                  <a:srgbClr val="4472C4">
                    <a:lumMod val="75000"/>
                  </a:srgbClr>
                </a:solidFill>
              </a:rPr>
              <a:t>Konservativ müalicə effektsizdir</a:t>
            </a:r>
          </a:p>
          <a:p>
            <a:pPr>
              <a:buFont typeface="Courier New" panose="02070309020205020404" pitchFamily="49" charset="0"/>
              <a:buChar char="o"/>
            </a:pPr>
            <a:endParaRPr lang="az-Latn-AZ" altLang="en-US" sz="2400" b="1" dirty="0">
              <a:solidFill>
                <a:srgbClr val="4472C4">
                  <a:lumMod val="75000"/>
                </a:srgbClr>
              </a:solidFill>
            </a:endParaRPr>
          </a:p>
          <a:p>
            <a:pPr>
              <a:buFont typeface="Courier New" panose="02070309020205020404" pitchFamily="49" charset="0"/>
              <a:buChar char="o"/>
            </a:pPr>
            <a:r>
              <a:rPr lang="az-Latn-AZ" altLang="en-US" sz="2400" b="1" dirty="0">
                <a:solidFill>
                  <a:srgbClr val="4472C4">
                    <a:lumMod val="75000"/>
                  </a:srgbClr>
                </a:solidFill>
              </a:rPr>
              <a:t>Operativ müalicə:</a:t>
            </a:r>
          </a:p>
          <a:p>
            <a:pPr marL="514350" lvl="2">
              <a:spcBef>
                <a:spcPts val="750"/>
              </a:spcBef>
              <a:buFont typeface="Wingdings" pitchFamily="2" charset="2"/>
              <a:buChar char="ü"/>
            </a:pPr>
            <a:r>
              <a:rPr lang="az-Latn-AZ" altLang="en-US" sz="2100" dirty="0"/>
              <a:t>Mədənin xorasında mədənin 2/3 rezeksiyası</a:t>
            </a:r>
          </a:p>
          <a:p>
            <a:pPr marL="514350" lvl="2">
              <a:spcBef>
                <a:spcPts val="750"/>
              </a:spcBef>
              <a:buFont typeface="Wingdings" pitchFamily="2" charset="2"/>
              <a:buChar char="ü"/>
            </a:pPr>
            <a:r>
              <a:rPr lang="az-Latn-AZ" altLang="en-US" sz="2100" dirty="0"/>
              <a:t>Onikibarmaq bağırsaq xorasında trunkulyar vaqotomiya + piloroantrumektomiya</a:t>
            </a:r>
          </a:p>
        </p:txBody>
      </p:sp>
      <p:pic>
        <p:nvPicPr>
          <p:cNvPr id="10" name="Picture 3">
            <a:extLst>
              <a:ext uri="{FF2B5EF4-FFF2-40B4-BE49-F238E27FC236}">
                <a16:creationId xmlns:a16="http://schemas.microsoft.com/office/drawing/2014/main" id="{7C63F9F9-2EB1-5848-B14D-746637952F9E}"/>
              </a:ext>
            </a:extLst>
          </p:cNvPr>
          <p:cNvPicPr>
            <a:picLocks noGrp="1" noChangeAspect="1" noChangeArrowheads="1"/>
          </p:cNvPicPr>
          <p:nvPr>
            <p:ph sz="half" idx="2"/>
          </p:nvPr>
        </p:nvPicPr>
        <p:blipFill>
          <a:blip r:embed="rId2"/>
          <a:stretch>
            <a:fillRect/>
          </a:stretch>
        </p:blipFill>
        <p:spPr bwMode="auto">
          <a:xfrm>
            <a:off x="6672064" y="1412776"/>
            <a:ext cx="3949547" cy="4623294"/>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5640" y="-99392"/>
            <a:ext cx="5862851" cy="835878"/>
          </a:xfrm>
        </p:spPr>
        <p:txBody>
          <a:bodyPr>
            <a:normAutofit/>
          </a:bodyPr>
          <a:lstStyle/>
          <a:p>
            <a:r>
              <a:rPr lang="az-Latn-AZ" sz="3600" dirty="0"/>
              <a:t>Stress xoraları</a:t>
            </a:r>
            <a:endParaRPr lang="ru-RU" sz="3600" dirty="0"/>
          </a:p>
        </p:txBody>
      </p:sp>
      <p:sp>
        <p:nvSpPr>
          <p:cNvPr id="4" name="Content Placeholder 3">
            <a:extLst>
              <a:ext uri="{FF2B5EF4-FFF2-40B4-BE49-F238E27FC236}">
                <a16:creationId xmlns:a16="http://schemas.microsoft.com/office/drawing/2014/main" id="{7A0A2A34-97FF-8245-A7CA-ADF1CFC34AFB}"/>
              </a:ext>
            </a:extLst>
          </p:cNvPr>
          <p:cNvSpPr>
            <a:spLocks noGrp="1"/>
          </p:cNvSpPr>
          <p:nvPr>
            <p:ph idx="1"/>
          </p:nvPr>
        </p:nvSpPr>
        <p:spPr/>
        <p:txBody>
          <a:bodyPr>
            <a:normAutofit/>
          </a:bodyPr>
          <a:lstStyle/>
          <a:p>
            <a:pPr marL="0" lvl="0" indent="0" fontAlgn="base">
              <a:spcAft>
                <a:spcPct val="0"/>
              </a:spcAft>
              <a:buNone/>
            </a:pPr>
            <a:r>
              <a:rPr lang="az-Latn-AZ" sz="2600" dirty="0"/>
              <a:t>Orqanizmdə böyük stress törədən vəziyyətlər nəticəsində mədə və 12bb-da əmələ gələn kəskin xoralar ümumi adla </a:t>
            </a:r>
            <a:r>
              <a:rPr lang="az-Latn-AZ" sz="2600" b="1" dirty="0"/>
              <a:t>kəskin stress xoraları </a:t>
            </a:r>
            <a:r>
              <a:rPr lang="az-Latn-AZ" sz="2600" dirty="0"/>
              <a:t>adlanır. Bu xoralar</a:t>
            </a:r>
          </a:p>
          <a:p>
            <a:pPr lvl="0" fontAlgn="base">
              <a:spcAft>
                <a:spcPct val="0"/>
              </a:spcAft>
              <a:buFont typeface="Wingdings" panose="05000000000000000000" pitchFamily="2" charset="2"/>
              <a:buChar char="Ø"/>
            </a:pPr>
            <a:r>
              <a:rPr lang="az-Latn-AZ" sz="2600" dirty="0"/>
              <a:t> əksər hallarada qanaxma ilə biruzə verirlər, </a:t>
            </a:r>
          </a:p>
          <a:p>
            <a:pPr lvl="0" fontAlgn="base">
              <a:spcAft>
                <a:spcPct val="0"/>
              </a:spcAft>
              <a:buFont typeface="Wingdings" panose="05000000000000000000" pitchFamily="2" charset="2"/>
              <a:buChar char="Ø"/>
            </a:pPr>
            <a:r>
              <a:rPr lang="az-Latn-AZ" sz="2600" dirty="0"/>
              <a:t>az hallarda perforasiya,</a:t>
            </a:r>
          </a:p>
          <a:p>
            <a:pPr lvl="0" fontAlgn="base">
              <a:spcAft>
                <a:spcPct val="0"/>
              </a:spcAft>
              <a:buFont typeface="Wingdings" panose="05000000000000000000" pitchFamily="2" charset="2"/>
              <a:buChar char="Ø"/>
            </a:pPr>
            <a:r>
              <a:rPr lang="az-Latn-AZ" sz="2600" dirty="0"/>
              <a:t> nadir hallarda isə ağrı ortaya çıxır.</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711624" y="-60347"/>
            <a:ext cx="5862851" cy="835878"/>
          </a:xfrm>
        </p:spPr>
        <p:txBody>
          <a:bodyPr>
            <a:normAutofit fontScale="90000"/>
          </a:bodyPr>
          <a:lstStyle/>
          <a:p>
            <a:pPr lvl="0"/>
            <a:br>
              <a:rPr lang="az-Latn-AZ" sz="3200" dirty="0">
                <a:solidFill>
                  <a:srgbClr val="0070C0"/>
                </a:solidFill>
                <a:latin typeface="Calibri" pitchFamily="34" charset="0"/>
                <a:ea typeface="Calibri" pitchFamily="34" charset="0"/>
                <a:cs typeface="Calibri" pitchFamily="34" charset="0"/>
              </a:rPr>
            </a:br>
            <a:r>
              <a:rPr lang="az-Latn-AZ" sz="3600" dirty="0"/>
              <a:t>Səbəbləri</a:t>
            </a:r>
            <a:br>
              <a:rPr lang="ru-RU" sz="3200" b="0" dirty="0">
                <a:solidFill>
                  <a:schemeClr val="tx1"/>
                </a:solidFill>
                <a:latin typeface="Arial" pitchFamily="34" charset="0"/>
                <a:cs typeface="Arial" pitchFamily="34" charset="0"/>
              </a:rPr>
            </a:br>
            <a:endParaRPr lang="ru-RU" sz="3200" dirty="0"/>
          </a:p>
        </p:txBody>
      </p:sp>
      <p:graphicFrame>
        <p:nvGraphicFramePr>
          <p:cNvPr id="8" name="Content Placeholder 7">
            <a:extLst>
              <a:ext uri="{FF2B5EF4-FFF2-40B4-BE49-F238E27FC236}">
                <a16:creationId xmlns:a16="http://schemas.microsoft.com/office/drawing/2014/main" id="{D597DF03-3101-B442-A185-318E4DA8ED35}"/>
              </a:ext>
            </a:extLst>
          </p:cNvPr>
          <p:cNvGraphicFramePr>
            <a:graphicFrameLocks noGrp="1"/>
          </p:cNvGraphicFramePr>
          <p:nvPr>
            <p:ph idx="1"/>
            <p:extLst>
              <p:ext uri="{D42A27DB-BD31-4B8C-83A1-F6EECF244321}">
                <p14:modId xmlns:p14="http://schemas.microsoft.com/office/powerpoint/2010/main" val="434226549"/>
              </p:ext>
            </p:extLst>
          </p:nvPr>
        </p:nvGraphicFramePr>
        <p:xfrm>
          <a:off x="695400" y="1196752"/>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33449" y="1142"/>
            <a:ext cx="5862851" cy="835878"/>
          </a:xfrm>
        </p:spPr>
        <p:txBody>
          <a:bodyPr>
            <a:normAutofit fontScale="90000"/>
          </a:bodyPr>
          <a:lstStyle/>
          <a:p>
            <a:pPr lvl="0"/>
            <a:br>
              <a:rPr lang="az-Latn-AZ" sz="2400" dirty="0">
                <a:solidFill>
                  <a:srgbClr val="0070C0"/>
                </a:solidFill>
                <a:latin typeface="Calibri" pitchFamily="34" charset="0"/>
                <a:ea typeface="Calibri" pitchFamily="34" charset="0"/>
                <a:cs typeface="Calibri" pitchFamily="34" charset="0"/>
              </a:rPr>
            </a:br>
            <a:r>
              <a:rPr lang="az-Latn-AZ" sz="3600" dirty="0"/>
              <a:t>Patogenezi</a:t>
            </a:r>
            <a:br>
              <a:rPr lang="ru-RU" sz="2400" dirty="0">
                <a:latin typeface="Arial" pitchFamily="34" charset="0"/>
                <a:cs typeface="Arial" pitchFamily="34" charset="0"/>
              </a:rPr>
            </a:br>
            <a:endParaRPr lang="ru-RU" dirty="0"/>
          </a:p>
        </p:txBody>
      </p:sp>
      <p:pic>
        <p:nvPicPr>
          <p:cNvPr id="10" name="Content Placeholder 9">
            <a:extLst>
              <a:ext uri="{FF2B5EF4-FFF2-40B4-BE49-F238E27FC236}">
                <a16:creationId xmlns:a16="http://schemas.microsoft.com/office/drawing/2014/main" id="{A1741778-D218-D64A-BF7B-685F1AA24A7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95107" y="874140"/>
            <a:ext cx="7070431" cy="5302823"/>
          </a:xfrm>
        </p:spPr>
      </p:pic>
      <p:sp>
        <p:nvSpPr>
          <p:cNvPr id="11" name="TextBox 10">
            <a:extLst>
              <a:ext uri="{FF2B5EF4-FFF2-40B4-BE49-F238E27FC236}">
                <a16:creationId xmlns:a16="http://schemas.microsoft.com/office/drawing/2014/main" id="{D91AF4EF-09F7-BD47-A8B5-D3F420BDD815}"/>
              </a:ext>
            </a:extLst>
          </p:cNvPr>
          <p:cNvSpPr txBox="1"/>
          <p:nvPr/>
        </p:nvSpPr>
        <p:spPr>
          <a:xfrm>
            <a:off x="5447928" y="5501363"/>
            <a:ext cx="2088232" cy="369332"/>
          </a:xfrm>
          <a:prstGeom prst="rect">
            <a:avLst/>
          </a:prstGeom>
          <a:solidFill>
            <a:srgbClr val="FF0000"/>
          </a:solidFill>
        </p:spPr>
        <p:txBody>
          <a:bodyPr wrap="square" rtlCol="0">
            <a:spAutoFit/>
          </a:bodyPr>
          <a:lstStyle/>
          <a:p>
            <a:r>
              <a:rPr lang="en-US" b="1" dirty="0"/>
              <a:t>QAN DAMARI</a:t>
            </a:r>
          </a:p>
        </p:txBody>
      </p:sp>
      <p:sp>
        <p:nvSpPr>
          <p:cNvPr id="12" name="TextBox 11">
            <a:extLst>
              <a:ext uri="{FF2B5EF4-FFF2-40B4-BE49-F238E27FC236}">
                <a16:creationId xmlns:a16="http://schemas.microsoft.com/office/drawing/2014/main" id="{77C821B0-D09F-E845-BE4F-8E5F37D01D16}"/>
              </a:ext>
            </a:extLst>
          </p:cNvPr>
          <p:cNvSpPr txBox="1"/>
          <p:nvPr/>
        </p:nvSpPr>
        <p:spPr>
          <a:xfrm>
            <a:off x="7968208" y="4786119"/>
            <a:ext cx="2232248" cy="369332"/>
          </a:xfrm>
          <a:prstGeom prst="rect">
            <a:avLst/>
          </a:prstGeom>
          <a:solidFill>
            <a:schemeClr val="accent4">
              <a:lumMod val="20000"/>
              <a:lumOff val="80000"/>
            </a:schemeClr>
          </a:solidFill>
        </p:spPr>
        <p:txBody>
          <a:bodyPr wrap="square" rtlCol="0">
            <a:spAutoFit/>
          </a:bodyPr>
          <a:lstStyle/>
          <a:p>
            <a:r>
              <a:rPr lang="en-US" b="1" dirty="0"/>
              <a:t>PROSTOQLANDİNLƏR</a:t>
            </a:r>
          </a:p>
        </p:txBody>
      </p:sp>
      <p:sp>
        <p:nvSpPr>
          <p:cNvPr id="13" name="TextBox 12">
            <a:extLst>
              <a:ext uri="{FF2B5EF4-FFF2-40B4-BE49-F238E27FC236}">
                <a16:creationId xmlns:a16="http://schemas.microsoft.com/office/drawing/2014/main" id="{B86DA894-04DC-8B4E-871F-FC9CED54A4C4}"/>
              </a:ext>
            </a:extLst>
          </p:cNvPr>
          <p:cNvSpPr txBox="1"/>
          <p:nvPr/>
        </p:nvSpPr>
        <p:spPr>
          <a:xfrm>
            <a:off x="3345097" y="1058546"/>
            <a:ext cx="2102831" cy="369332"/>
          </a:xfrm>
          <a:prstGeom prst="rect">
            <a:avLst/>
          </a:prstGeom>
          <a:solidFill>
            <a:schemeClr val="accent4">
              <a:lumMod val="20000"/>
              <a:lumOff val="80000"/>
            </a:schemeClr>
          </a:solidFill>
        </p:spPr>
        <p:txBody>
          <a:bodyPr wrap="square" rtlCol="0">
            <a:spAutoFit/>
          </a:bodyPr>
          <a:lstStyle/>
          <a:p>
            <a:r>
              <a:rPr lang="en-US" b="1" dirty="0"/>
              <a:t>MƏDƏ MUKOZASI</a:t>
            </a:r>
          </a:p>
        </p:txBody>
      </p:sp>
      <p:sp>
        <p:nvSpPr>
          <p:cNvPr id="14" name="TextBox 13">
            <a:extLst>
              <a:ext uri="{FF2B5EF4-FFF2-40B4-BE49-F238E27FC236}">
                <a16:creationId xmlns:a16="http://schemas.microsoft.com/office/drawing/2014/main" id="{E6B5B34D-B231-EF4E-A127-F17A534D9C6A}"/>
              </a:ext>
            </a:extLst>
          </p:cNvPr>
          <p:cNvSpPr txBox="1"/>
          <p:nvPr/>
        </p:nvSpPr>
        <p:spPr>
          <a:xfrm>
            <a:off x="3444691" y="4412092"/>
            <a:ext cx="2390863" cy="923330"/>
          </a:xfrm>
          <a:prstGeom prst="rect">
            <a:avLst/>
          </a:prstGeom>
          <a:solidFill>
            <a:schemeClr val="accent4">
              <a:lumMod val="20000"/>
              <a:lumOff val="80000"/>
            </a:schemeClr>
          </a:solidFill>
        </p:spPr>
        <p:txBody>
          <a:bodyPr wrap="square" rtlCol="0">
            <a:spAutoFit/>
          </a:bodyPr>
          <a:lstStyle/>
          <a:p>
            <a:endParaRPr lang="en-US" dirty="0"/>
          </a:p>
          <a:p>
            <a:pPr algn="ctr"/>
            <a:r>
              <a:rPr lang="en-US" b="1" dirty="0"/>
              <a:t>KRİPTLƏR</a:t>
            </a:r>
          </a:p>
          <a:p>
            <a:endParaRPr lang="en-US" dirty="0"/>
          </a:p>
        </p:txBody>
      </p:sp>
      <p:sp>
        <p:nvSpPr>
          <p:cNvPr id="15" name="TextBox 14">
            <a:extLst>
              <a:ext uri="{FF2B5EF4-FFF2-40B4-BE49-F238E27FC236}">
                <a16:creationId xmlns:a16="http://schemas.microsoft.com/office/drawing/2014/main" id="{C1DE5A83-E5CE-D24C-B767-5FB7AF7D8EDB}"/>
              </a:ext>
            </a:extLst>
          </p:cNvPr>
          <p:cNvSpPr txBox="1"/>
          <p:nvPr/>
        </p:nvSpPr>
        <p:spPr>
          <a:xfrm>
            <a:off x="4335944" y="3725354"/>
            <a:ext cx="2016224" cy="646331"/>
          </a:xfrm>
          <a:prstGeom prst="rect">
            <a:avLst/>
          </a:prstGeom>
          <a:solidFill>
            <a:schemeClr val="accent4">
              <a:lumMod val="20000"/>
              <a:lumOff val="80000"/>
            </a:schemeClr>
          </a:solidFill>
        </p:spPr>
        <p:txBody>
          <a:bodyPr wrap="square" rtlCol="0">
            <a:spAutoFit/>
          </a:bodyPr>
          <a:lstStyle/>
          <a:p>
            <a:r>
              <a:rPr lang="en-US" b="1" dirty="0"/>
              <a:t>MUKOZAL HÜCEYRƏLƏR</a:t>
            </a:r>
          </a:p>
        </p:txBody>
      </p:sp>
      <p:sp>
        <p:nvSpPr>
          <p:cNvPr id="16" name="TextBox 15">
            <a:extLst>
              <a:ext uri="{FF2B5EF4-FFF2-40B4-BE49-F238E27FC236}">
                <a16:creationId xmlns:a16="http://schemas.microsoft.com/office/drawing/2014/main" id="{BF529F30-0D0F-4C41-9273-4A9603E54711}"/>
              </a:ext>
            </a:extLst>
          </p:cNvPr>
          <p:cNvSpPr txBox="1"/>
          <p:nvPr/>
        </p:nvSpPr>
        <p:spPr>
          <a:xfrm>
            <a:off x="7320136" y="2924944"/>
            <a:ext cx="2448272" cy="369332"/>
          </a:xfrm>
          <a:prstGeom prst="rect">
            <a:avLst/>
          </a:prstGeom>
          <a:solidFill>
            <a:schemeClr val="accent4">
              <a:lumMod val="20000"/>
              <a:lumOff val="80000"/>
            </a:schemeClr>
          </a:solidFill>
        </p:spPr>
        <p:txBody>
          <a:bodyPr wrap="square" rtlCol="0">
            <a:spAutoFit/>
          </a:bodyPr>
          <a:lstStyle/>
          <a:p>
            <a:pPr algn="ctr"/>
            <a:r>
              <a:rPr lang="en-US" b="1" dirty="0"/>
              <a:t>MƏDƏ MUKOZASI</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27648" y="81272"/>
            <a:ext cx="5862851" cy="552640"/>
          </a:xfrm>
        </p:spPr>
        <p:txBody>
          <a:bodyPr>
            <a:normAutofit fontScale="90000"/>
          </a:bodyPr>
          <a:lstStyle/>
          <a:p>
            <a:pPr lvl="0"/>
            <a:br>
              <a:rPr lang="az-Latn-AZ" sz="2800" dirty="0">
                <a:solidFill>
                  <a:srgbClr val="0070C0"/>
                </a:solidFill>
                <a:latin typeface="Calibri" pitchFamily="34" charset="0"/>
                <a:ea typeface="Calibri" pitchFamily="34" charset="0"/>
                <a:cs typeface="Calibri" pitchFamily="34" charset="0"/>
              </a:rPr>
            </a:br>
            <a:r>
              <a:rPr lang="az-Latn-AZ" sz="4000" dirty="0"/>
              <a:t>Gedişi</a:t>
            </a:r>
            <a:br>
              <a:rPr lang="ru-RU" sz="2800" b="0" dirty="0">
                <a:solidFill>
                  <a:schemeClr val="tx1"/>
                </a:solidFill>
                <a:latin typeface="Arial" pitchFamily="34" charset="0"/>
                <a:cs typeface="Arial" pitchFamily="34" charset="0"/>
              </a:rPr>
            </a:br>
            <a:endParaRPr lang="ru-RU" dirty="0"/>
          </a:p>
        </p:txBody>
      </p:sp>
      <p:graphicFrame>
        <p:nvGraphicFramePr>
          <p:cNvPr id="8" name="Content Placeholder 7">
            <a:extLst>
              <a:ext uri="{FF2B5EF4-FFF2-40B4-BE49-F238E27FC236}">
                <a16:creationId xmlns:a16="http://schemas.microsoft.com/office/drawing/2014/main" id="{12AA0BD1-D6A8-1942-AC46-226108B75ED6}"/>
              </a:ext>
            </a:extLst>
          </p:cNvPr>
          <p:cNvGraphicFramePr>
            <a:graphicFrameLocks noGrp="1"/>
          </p:cNvGraphicFramePr>
          <p:nvPr>
            <p:ph idx="1"/>
            <p:extLst>
              <p:ext uri="{D42A27DB-BD31-4B8C-83A1-F6EECF244321}">
                <p14:modId xmlns:p14="http://schemas.microsoft.com/office/powerpoint/2010/main" val="90314558"/>
              </p:ext>
            </p:extLst>
          </p:nvPr>
        </p:nvGraphicFramePr>
        <p:xfrm>
          <a:off x="838200" y="1268760"/>
          <a:ext cx="10586392" cy="49082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294979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00149" y="124319"/>
            <a:ext cx="6868259" cy="424361"/>
          </a:xfrm>
        </p:spPr>
        <p:txBody>
          <a:bodyPr>
            <a:normAutofit fontScale="90000"/>
          </a:bodyPr>
          <a:lstStyle/>
          <a:p>
            <a:pPr lvl="0"/>
            <a:br>
              <a:rPr lang="az-Latn-AZ" sz="2800" dirty="0">
                <a:solidFill>
                  <a:schemeClr val="accent1"/>
                </a:solidFill>
                <a:latin typeface="Calibri" pitchFamily="34" charset="0"/>
                <a:ea typeface="PalatinoLinotype-BoldItalic"/>
                <a:cs typeface="Calibri" pitchFamily="34" charset="0"/>
              </a:rPr>
            </a:br>
            <a:r>
              <a:rPr lang="az-Latn-AZ" sz="3600" dirty="0"/>
              <a:t>Klinikası və diaqnostikası</a:t>
            </a:r>
            <a:br>
              <a:rPr lang="ru-RU" sz="2800" b="0" dirty="0">
                <a:solidFill>
                  <a:schemeClr val="accent1"/>
                </a:solidFill>
                <a:latin typeface="Arial" pitchFamily="34" charset="0"/>
                <a:cs typeface="Arial" pitchFamily="34" charset="0"/>
              </a:rPr>
            </a:br>
            <a:endParaRPr lang="ru-RU" dirty="0"/>
          </a:p>
        </p:txBody>
      </p:sp>
      <p:sp>
        <p:nvSpPr>
          <p:cNvPr id="4" name="Content Placeholder 3">
            <a:extLst>
              <a:ext uri="{FF2B5EF4-FFF2-40B4-BE49-F238E27FC236}">
                <a16:creationId xmlns:a16="http://schemas.microsoft.com/office/drawing/2014/main" id="{C1E3B88F-ED5C-664E-AB50-FA02ED90B2DC}"/>
              </a:ext>
            </a:extLst>
          </p:cNvPr>
          <p:cNvSpPr>
            <a:spLocks noGrp="1"/>
          </p:cNvSpPr>
          <p:nvPr>
            <p:ph sz="half" idx="1"/>
          </p:nvPr>
        </p:nvSpPr>
        <p:spPr>
          <a:xfrm>
            <a:off x="839416" y="1560624"/>
            <a:ext cx="5181600" cy="4351338"/>
          </a:xfrm>
        </p:spPr>
        <p:txBody>
          <a:bodyPr/>
          <a:lstStyle/>
          <a:p>
            <a:pPr marL="0" indent="0">
              <a:buNone/>
            </a:pPr>
            <a:r>
              <a:rPr lang="az-Latn-AZ" sz="2600" dirty="0">
                <a:solidFill>
                  <a:srgbClr val="4472C4">
                    <a:lumMod val="75000"/>
                  </a:srgbClr>
                </a:solidFill>
              </a:rPr>
              <a:t>Stress xoraları əksər hallarda asimptomatik olur (</a:t>
            </a:r>
            <a:r>
              <a:rPr lang="az-Latn-AZ" sz="2600" b="1" dirty="0">
                <a:solidFill>
                  <a:srgbClr val="4472C4">
                    <a:lumMod val="75000"/>
                  </a:srgbClr>
                </a:solidFill>
              </a:rPr>
              <a:t>subklinik forma – endoskopiyada tapılır</a:t>
            </a:r>
            <a:r>
              <a:rPr lang="az-Latn-AZ" sz="2600" dirty="0">
                <a:solidFill>
                  <a:srgbClr val="4472C4">
                    <a:lumMod val="75000"/>
                  </a:srgbClr>
                </a:solidFill>
              </a:rPr>
              <a:t>), qanaxma və ya perforasiya törətdikdə klinik olaraq ortaya çıxır. </a:t>
            </a:r>
            <a:endParaRPr lang="en-US" dirty="0"/>
          </a:p>
        </p:txBody>
      </p:sp>
      <p:pic>
        <p:nvPicPr>
          <p:cNvPr id="10" name="Content Placeholder 9">
            <a:extLst>
              <a:ext uri="{FF2B5EF4-FFF2-40B4-BE49-F238E27FC236}">
                <a16:creationId xmlns:a16="http://schemas.microsoft.com/office/drawing/2014/main" id="{B1526A11-9930-3345-8D9E-15E1EC200D29}"/>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600056" y="1556792"/>
            <a:ext cx="4730984" cy="4351338"/>
          </a:xfr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27648" y="0"/>
            <a:ext cx="5862851" cy="624648"/>
          </a:xfrm>
        </p:spPr>
        <p:txBody>
          <a:bodyPr>
            <a:normAutofit fontScale="90000"/>
          </a:bodyPr>
          <a:lstStyle/>
          <a:p>
            <a:pPr lvl="0"/>
            <a:br>
              <a:rPr lang="az-Latn-AZ" sz="2800" dirty="0">
                <a:solidFill>
                  <a:srgbClr val="0070C0"/>
                </a:solidFill>
                <a:latin typeface="Calibri" pitchFamily="34" charset="0"/>
                <a:ea typeface="PalatinoLinotype-BoldItalic" charset="-52"/>
                <a:cs typeface="Calibri" pitchFamily="34" charset="0"/>
              </a:rPr>
            </a:br>
            <a:r>
              <a:rPr lang="en-US" sz="3600" dirty="0" err="1"/>
              <a:t>Müalicəsi</a:t>
            </a:r>
            <a:br>
              <a:rPr lang="ru-RU" sz="2800" b="0" dirty="0">
                <a:solidFill>
                  <a:schemeClr val="tx1"/>
                </a:solidFill>
                <a:latin typeface="Arial" pitchFamily="34" charset="0"/>
                <a:cs typeface="Arial" pitchFamily="34" charset="0"/>
              </a:rPr>
            </a:br>
            <a:endParaRPr lang="ru-RU" dirty="0"/>
          </a:p>
        </p:txBody>
      </p:sp>
      <p:sp>
        <p:nvSpPr>
          <p:cNvPr id="4" name="Content Placeholder 3">
            <a:extLst>
              <a:ext uri="{FF2B5EF4-FFF2-40B4-BE49-F238E27FC236}">
                <a16:creationId xmlns:a16="http://schemas.microsoft.com/office/drawing/2014/main" id="{10DFA963-02B6-2047-A0CA-D613D9B9CDC7}"/>
              </a:ext>
            </a:extLst>
          </p:cNvPr>
          <p:cNvSpPr>
            <a:spLocks noGrp="1"/>
          </p:cNvSpPr>
          <p:nvPr>
            <p:ph idx="1"/>
          </p:nvPr>
        </p:nvSpPr>
        <p:spPr>
          <a:xfrm>
            <a:off x="838200" y="1268760"/>
            <a:ext cx="10515600" cy="4908203"/>
          </a:xfrm>
        </p:spPr>
        <p:txBody>
          <a:bodyPr>
            <a:normAutofit lnSpcReduction="10000"/>
          </a:bodyPr>
          <a:lstStyle/>
          <a:p>
            <a:pPr lvl="0" defTabSz="914400" eaLnBrk="0" fontAlgn="base" hangingPunct="0">
              <a:lnSpc>
                <a:spcPct val="100000"/>
              </a:lnSpc>
              <a:spcBef>
                <a:spcPct val="0"/>
              </a:spcBef>
              <a:spcAft>
                <a:spcPct val="0"/>
              </a:spcAft>
              <a:buFont typeface="Wingdings" pitchFamily="2" charset="2"/>
              <a:buChar char="ü"/>
            </a:pPr>
            <a:r>
              <a:rPr lang="ru-RU" sz="2600" b="1" dirty="0" err="1">
                <a:solidFill>
                  <a:srgbClr val="4472C4">
                    <a:lumMod val="75000"/>
                  </a:srgbClr>
                </a:solidFill>
              </a:rPr>
              <a:t>Subklinik</a:t>
            </a:r>
            <a:r>
              <a:rPr lang="ru-RU" sz="2600" b="1" dirty="0">
                <a:solidFill>
                  <a:srgbClr val="4472C4">
                    <a:lumMod val="75000"/>
                  </a:srgbClr>
                </a:solidFill>
              </a:rPr>
              <a:t> </a:t>
            </a:r>
            <a:r>
              <a:rPr lang="ru-RU" sz="2600" b="1" dirty="0" err="1">
                <a:solidFill>
                  <a:srgbClr val="4472C4">
                    <a:lumMod val="75000"/>
                  </a:srgbClr>
                </a:solidFill>
              </a:rPr>
              <a:t>stress</a:t>
            </a:r>
            <a:r>
              <a:rPr lang="ru-RU" sz="2600" b="1" dirty="0">
                <a:solidFill>
                  <a:srgbClr val="4472C4">
                    <a:lumMod val="75000"/>
                  </a:srgbClr>
                </a:solidFill>
              </a:rPr>
              <a:t> </a:t>
            </a:r>
            <a:r>
              <a:rPr lang="ru-RU" sz="2600" b="1" dirty="0" err="1">
                <a:solidFill>
                  <a:srgbClr val="4472C4">
                    <a:lumMod val="75000"/>
                  </a:srgbClr>
                </a:solidFill>
              </a:rPr>
              <a:t>xoralarda</a:t>
            </a:r>
            <a:r>
              <a:rPr lang="az-Latn-AZ" sz="2600" b="1" dirty="0">
                <a:solidFill>
                  <a:srgbClr val="4472C4">
                    <a:lumMod val="75000"/>
                  </a:srgbClr>
                </a:solidFill>
              </a:rPr>
              <a:t> </a:t>
            </a:r>
            <a:r>
              <a:rPr lang="az-Latn-AZ" sz="2600" dirty="0">
                <a:solidFill>
                  <a:srgbClr val="4472C4">
                    <a:lumMod val="75000"/>
                  </a:srgbClr>
                </a:solidFill>
              </a:rPr>
              <a:t>–</a:t>
            </a:r>
            <a:r>
              <a:rPr lang="ru-RU" sz="2600" dirty="0">
                <a:solidFill>
                  <a:srgbClr val="4472C4">
                    <a:lumMod val="75000"/>
                  </a:srgbClr>
                </a:solidFill>
              </a:rPr>
              <a:t> </a:t>
            </a:r>
            <a:r>
              <a:rPr lang="ru-RU" sz="2600" dirty="0"/>
              <a:t>profilaktik müalicələr</a:t>
            </a:r>
            <a:endParaRPr lang="az-Latn-AZ" sz="2600" dirty="0"/>
          </a:p>
          <a:p>
            <a:pPr lvl="0" defTabSz="914400" eaLnBrk="0" fontAlgn="base" hangingPunct="0">
              <a:lnSpc>
                <a:spcPct val="100000"/>
              </a:lnSpc>
              <a:spcBef>
                <a:spcPct val="0"/>
              </a:spcBef>
              <a:spcAft>
                <a:spcPct val="0"/>
              </a:spcAft>
              <a:buFont typeface="Wingdings" pitchFamily="2" charset="2"/>
              <a:buChar char="ü"/>
            </a:pPr>
            <a:endParaRPr lang="az-Latn-AZ" sz="2600" dirty="0"/>
          </a:p>
          <a:p>
            <a:pPr lvl="0" defTabSz="914400" eaLnBrk="0" fontAlgn="base" hangingPunct="0">
              <a:lnSpc>
                <a:spcPct val="100000"/>
              </a:lnSpc>
              <a:spcBef>
                <a:spcPct val="0"/>
              </a:spcBef>
              <a:spcAft>
                <a:spcPct val="0"/>
              </a:spcAft>
              <a:buFont typeface="Wingdings" pitchFamily="2" charset="2"/>
              <a:buChar char="ü"/>
            </a:pPr>
            <a:r>
              <a:rPr lang="ru-RU" sz="2600" b="1" dirty="0">
                <a:solidFill>
                  <a:srgbClr val="4472C4">
                    <a:lumMod val="75000"/>
                  </a:srgbClr>
                </a:solidFill>
              </a:rPr>
              <a:t>Stress xora qanaxmalarının müalicəsi</a:t>
            </a:r>
            <a:r>
              <a:rPr lang="ru-RU" sz="2600" dirty="0">
                <a:solidFill>
                  <a:srgbClr val="4472C4">
                    <a:lumMod val="75000"/>
                  </a:srgbClr>
                </a:solidFill>
              </a:rPr>
              <a:t>: </a:t>
            </a:r>
            <a:r>
              <a:rPr lang="ru-RU" sz="2600" dirty="0"/>
              <a:t>antisekretor, vazopressor, azsaylı xoralarda endoskopik hemostaz.</a:t>
            </a:r>
            <a:endParaRPr lang="az-Latn-AZ" sz="2600" dirty="0"/>
          </a:p>
          <a:p>
            <a:pPr lvl="0" defTabSz="914400" eaLnBrk="0" fontAlgn="base" hangingPunct="0">
              <a:lnSpc>
                <a:spcPct val="100000"/>
              </a:lnSpc>
              <a:spcBef>
                <a:spcPct val="0"/>
              </a:spcBef>
              <a:spcAft>
                <a:spcPct val="0"/>
              </a:spcAft>
              <a:buFont typeface="Wingdings" pitchFamily="2" charset="2"/>
              <a:buChar char="ü"/>
            </a:pPr>
            <a:endParaRPr lang="az-Latn-AZ" sz="2600" dirty="0"/>
          </a:p>
          <a:p>
            <a:pPr lvl="0" defTabSz="914400" eaLnBrk="0" fontAlgn="base" hangingPunct="0">
              <a:lnSpc>
                <a:spcPct val="100000"/>
              </a:lnSpc>
              <a:spcBef>
                <a:spcPct val="0"/>
              </a:spcBef>
              <a:spcAft>
                <a:spcPct val="0"/>
              </a:spcAft>
              <a:buFont typeface="Wingdings" pitchFamily="2" charset="2"/>
              <a:buChar char="ü"/>
            </a:pPr>
            <a:r>
              <a:rPr lang="ru-RU" sz="2600" b="1" dirty="0" err="1">
                <a:solidFill>
                  <a:srgbClr val="4472C4">
                    <a:lumMod val="75000"/>
                  </a:srgbClr>
                </a:solidFill>
              </a:rPr>
              <a:t>Konservativ</a:t>
            </a:r>
            <a:r>
              <a:rPr lang="az-Latn-AZ" sz="2600" b="1" dirty="0">
                <a:solidFill>
                  <a:srgbClr val="4472C4">
                    <a:lumMod val="75000"/>
                  </a:srgbClr>
                </a:solidFill>
              </a:rPr>
              <a:t>, </a:t>
            </a:r>
            <a:r>
              <a:rPr lang="ru-RU" sz="2600" b="1" dirty="0" err="1">
                <a:solidFill>
                  <a:srgbClr val="4472C4">
                    <a:lumMod val="75000"/>
                  </a:srgbClr>
                </a:solidFill>
              </a:rPr>
              <a:t>endoskopik</a:t>
            </a:r>
            <a:r>
              <a:rPr lang="ru-RU" sz="2600" b="1" dirty="0">
                <a:solidFill>
                  <a:srgbClr val="4472C4">
                    <a:lumMod val="75000"/>
                  </a:srgbClr>
                </a:solidFill>
              </a:rPr>
              <a:t> </a:t>
            </a:r>
            <a:r>
              <a:rPr lang="ru-RU" sz="2600" b="1" dirty="0" err="1">
                <a:solidFill>
                  <a:srgbClr val="4472C4">
                    <a:lumMod val="75000"/>
                  </a:srgbClr>
                </a:solidFill>
              </a:rPr>
              <a:t>tədbirlər</a:t>
            </a:r>
            <a:r>
              <a:rPr lang="ru-RU" sz="2600" b="1" dirty="0">
                <a:solidFill>
                  <a:srgbClr val="4472C4">
                    <a:lumMod val="75000"/>
                  </a:srgbClr>
                </a:solidFill>
              </a:rPr>
              <a:t> </a:t>
            </a:r>
            <a:r>
              <a:rPr lang="ru-RU" sz="2600" b="1" dirty="0" err="1">
                <a:solidFill>
                  <a:srgbClr val="4472C4">
                    <a:lumMod val="75000"/>
                  </a:srgbClr>
                </a:solidFill>
              </a:rPr>
              <a:t>yetərsiz</a:t>
            </a:r>
            <a:r>
              <a:rPr lang="ru-RU" sz="2600" b="1" dirty="0">
                <a:solidFill>
                  <a:srgbClr val="4472C4">
                    <a:lumMod val="75000"/>
                  </a:srgbClr>
                </a:solidFill>
              </a:rPr>
              <a:t> </a:t>
            </a:r>
            <a:r>
              <a:rPr lang="ru-RU" sz="2600" b="1" dirty="0" err="1">
                <a:solidFill>
                  <a:srgbClr val="4472C4">
                    <a:lumMod val="75000"/>
                  </a:srgbClr>
                </a:solidFill>
              </a:rPr>
              <a:t>olarsa</a:t>
            </a:r>
            <a:r>
              <a:rPr lang="ru-RU" sz="2600" b="1" dirty="0">
                <a:solidFill>
                  <a:srgbClr val="4472C4">
                    <a:lumMod val="75000"/>
                  </a:srgbClr>
                </a:solidFill>
              </a:rPr>
              <a:t> </a:t>
            </a:r>
            <a:r>
              <a:rPr lang="ru-RU" sz="2600" b="1" dirty="0" err="1">
                <a:solidFill>
                  <a:srgbClr val="4472C4">
                    <a:lumMod val="75000"/>
                  </a:srgbClr>
                </a:solidFill>
              </a:rPr>
              <a:t>cərrahi</a:t>
            </a:r>
            <a:r>
              <a:rPr lang="ru-RU" sz="2600" b="1" dirty="0">
                <a:solidFill>
                  <a:srgbClr val="4472C4">
                    <a:lumMod val="75000"/>
                  </a:srgbClr>
                </a:solidFill>
              </a:rPr>
              <a:t> </a:t>
            </a:r>
            <a:r>
              <a:rPr lang="ru-RU" sz="2600" b="1" dirty="0" err="1">
                <a:solidFill>
                  <a:srgbClr val="4472C4">
                    <a:lumMod val="75000"/>
                  </a:srgbClr>
                </a:solidFill>
              </a:rPr>
              <a:t>əməliyyat</a:t>
            </a:r>
            <a:r>
              <a:rPr lang="ru-RU" sz="2600" b="1" dirty="0">
                <a:solidFill>
                  <a:srgbClr val="4472C4">
                    <a:lumMod val="75000"/>
                  </a:srgbClr>
                </a:solidFill>
              </a:rPr>
              <a:t> </a:t>
            </a:r>
            <a:r>
              <a:rPr lang="ru-RU" sz="2600" b="1" dirty="0" err="1">
                <a:solidFill>
                  <a:srgbClr val="4472C4">
                    <a:lumMod val="75000"/>
                  </a:srgbClr>
                </a:solidFill>
              </a:rPr>
              <a:t>göstərişdir</a:t>
            </a:r>
            <a:r>
              <a:rPr lang="ru-RU" sz="2600" b="1" dirty="0">
                <a:solidFill>
                  <a:srgbClr val="4472C4">
                    <a:lumMod val="75000"/>
                  </a:srgbClr>
                </a:solidFill>
              </a:rPr>
              <a:t>:</a:t>
            </a:r>
          </a:p>
          <a:p>
            <a:pPr marL="342900" lvl="1" indent="0" defTabSz="914400" eaLnBrk="0" fontAlgn="base" hangingPunct="0">
              <a:lnSpc>
                <a:spcPct val="100000"/>
              </a:lnSpc>
              <a:spcBef>
                <a:spcPct val="0"/>
              </a:spcBef>
              <a:spcAft>
                <a:spcPct val="0"/>
              </a:spcAft>
              <a:buFontTx/>
              <a:buChar char="•"/>
            </a:pPr>
            <a:r>
              <a:rPr lang="ru-RU" sz="2300" dirty="0" err="1"/>
              <a:t>Xoraların</a:t>
            </a:r>
            <a:r>
              <a:rPr lang="ru-RU" sz="2300" dirty="0"/>
              <a:t> </a:t>
            </a:r>
            <a:r>
              <a:rPr lang="ru-RU" sz="2300" dirty="0" err="1"/>
              <a:t>tikilməsi</a:t>
            </a:r>
            <a:r>
              <a:rPr lang="ru-RU" sz="2300" dirty="0"/>
              <a:t>, </a:t>
            </a:r>
            <a:r>
              <a:rPr lang="ru-RU" sz="2300" dirty="0" err="1"/>
              <a:t>vaqotomiya</a:t>
            </a:r>
            <a:r>
              <a:rPr lang="ru-RU" sz="2300" dirty="0"/>
              <a:t>, </a:t>
            </a:r>
            <a:r>
              <a:rPr lang="ru-RU" sz="2300" dirty="0" err="1"/>
              <a:t>piloroplastika</a:t>
            </a:r>
            <a:endParaRPr lang="ru-RU" sz="2300" dirty="0"/>
          </a:p>
          <a:p>
            <a:pPr marL="342900" lvl="1" indent="0" defTabSz="914400" eaLnBrk="0" fontAlgn="base" hangingPunct="0">
              <a:lnSpc>
                <a:spcPct val="100000"/>
              </a:lnSpc>
              <a:spcBef>
                <a:spcPct val="0"/>
              </a:spcBef>
              <a:spcAft>
                <a:spcPct val="0"/>
              </a:spcAft>
              <a:buFontTx/>
              <a:buChar char="•"/>
            </a:pPr>
            <a:r>
              <a:rPr lang="ru-RU" sz="2300" dirty="0" err="1"/>
              <a:t>Total</a:t>
            </a:r>
            <a:r>
              <a:rPr lang="ru-RU" sz="2300" dirty="0"/>
              <a:t> </a:t>
            </a:r>
            <a:r>
              <a:rPr lang="ru-RU" sz="2300" dirty="0" err="1"/>
              <a:t>qastrektomiya</a:t>
            </a:r>
            <a:endParaRPr lang="ru-RU" sz="2300" dirty="0"/>
          </a:p>
          <a:p>
            <a:pPr marL="342900" lvl="1" indent="0" defTabSz="914400" eaLnBrk="0" fontAlgn="base" hangingPunct="0">
              <a:lnSpc>
                <a:spcPct val="100000"/>
              </a:lnSpc>
              <a:spcBef>
                <a:spcPct val="0"/>
              </a:spcBef>
              <a:spcAft>
                <a:spcPct val="0"/>
              </a:spcAft>
              <a:buFontTx/>
              <a:buChar char="•"/>
            </a:pPr>
            <a:r>
              <a:rPr lang="ru-RU" sz="2300" dirty="0"/>
              <a:t>Mədə damarlarının bağlanması</a:t>
            </a:r>
            <a:endParaRPr lang="az-Latn-AZ" sz="2300" dirty="0"/>
          </a:p>
          <a:p>
            <a:pPr marL="342900" lvl="1" indent="0" defTabSz="914400" eaLnBrk="0" fontAlgn="base" hangingPunct="0">
              <a:lnSpc>
                <a:spcPct val="100000"/>
              </a:lnSpc>
              <a:spcBef>
                <a:spcPct val="0"/>
              </a:spcBef>
              <a:spcAft>
                <a:spcPct val="0"/>
              </a:spcAft>
              <a:buFontTx/>
              <a:buChar char="•"/>
            </a:pPr>
            <a:endParaRPr lang="ru-RU" sz="2300" dirty="0"/>
          </a:p>
          <a:p>
            <a:pPr lvl="0" defTabSz="914400" eaLnBrk="0" fontAlgn="base" hangingPunct="0">
              <a:lnSpc>
                <a:spcPct val="100000"/>
              </a:lnSpc>
              <a:spcBef>
                <a:spcPct val="0"/>
              </a:spcBef>
              <a:spcAft>
                <a:spcPct val="0"/>
              </a:spcAft>
              <a:buFont typeface="Wingdings" pitchFamily="2" charset="2"/>
              <a:buChar char="ü"/>
            </a:pPr>
            <a:r>
              <a:rPr lang="ru-RU" sz="2600" b="1" dirty="0" err="1">
                <a:solidFill>
                  <a:srgbClr val="4472C4">
                    <a:lumMod val="75000"/>
                  </a:srgbClr>
                </a:solidFill>
              </a:rPr>
              <a:t>Perfora</a:t>
            </a:r>
            <a:r>
              <a:rPr lang="az-Latn-AZ" sz="2600" b="1" dirty="0">
                <a:solidFill>
                  <a:srgbClr val="4472C4">
                    <a:lumMod val="75000"/>
                  </a:srgbClr>
                </a:solidFill>
              </a:rPr>
              <a:t>siya zamanı </a:t>
            </a:r>
            <a:r>
              <a:rPr lang="az-Latn-AZ" sz="2600" dirty="0">
                <a:solidFill>
                  <a:srgbClr val="4472C4">
                    <a:lumMod val="75000"/>
                  </a:srgbClr>
                </a:solidFill>
              </a:rPr>
              <a:t>– </a:t>
            </a:r>
            <a:r>
              <a:rPr lang="ru-RU" sz="2600" dirty="0" err="1"/>
              <a:t>perforasiyanın</a:t>
            </a:r>
            <a:r>
              <a:rPr lang="ru-RU" sz="2600" dirty="0"/>
              <a:t> </a:t>
            </a:r>
            <a:r>
              <a:rPr lang="ru-RU" sz="2600" dirty="0" err="1"/>
              <a:t>örtülməsi</a:t>
            </a:r>
            <a:r>
              <a:rPr lang="ru-RU" sz="2600" dirty="0"/>
              <a:t> </a:t>
            </a:r>
            <a:r>
              <a:rPr lang="ru-RU" sz="2600" dirty="0" err="1"/>
              <a:t>və</a:t>
            </a:r>
            <a:r>
              <a:rPr lang="ru-RU" sz="2600" dirty="0"/>
              <a:t> </a:t>
            </a:r>
            <a:r>
              <a:rPr lang="ru-RU" sz="2600" dirty="0" err="1"/>
              <a:t>ya</a:t>
            </a:r>
            <a:r>
              <a:rPr lang="ru-RU" sz="2600" dirty="0"/>
              <a:t> </a:t>
            </a:r>
            <a:r>
              <a:rPr lang="ru-RU" sz="2600" dirty="0" err="1"/>
              <a:t>total</a:t>
            </a:r>
            <a:r>
              <a:rPr lang="ru-RU" sz="2600" dirty="0"/>
              <a:t> </a:t>
            </a:r>
            <a:r>
              <a:rPr lang="ru-RU" sz="2600" dirty="0" err="1"/>
              <a:t>qastrektomiya</a:t>
            </a:r>
            <a:r>
              <a:rPr lang="ru-RU" sz="2600" dirty="0"/>
              <a:t> </a:t>
            </a:r>
            <a:r>
              <a:rPr lang="ru-RU" sz="2600" dirty="0" err="1"/>
              <a:t>edilir</a:t>
            </a:r>
            <a:r>
              <a:rPr lang="ru-RU" sz="2600" dirty="0"/>
              <a:t> (</a:t>
            </a:r>
            <a:r>
              <a:rPr lang="ru-RU" sz="2600" dirty="0" err="1"/>
              <a:t>çoxsaylı</a:t>
            </a:r>
            <a:r>
              <a:rPr lang="ru-RU" sz="2600" dirty="0"/>
              <a:t> </a:t>
            </a:r>
            <a:r>
              <a:rPr lang="ru-RU" sz="2600" dirty="0" err="1"/>
              <a:t>xora</a:t>
            </a:r>
            <a:r>
              <a:rPr lang="ru-RU" sz="2600" dirty="0"/>
              <a:t> </a:t>
            </a:r>
            <a:r>
              <a:rPr lang="ru-RU" sz="2600" dirty="0" err="1"/>
              <a:t>perforasiyalarında</a:t>
            </a:r>
            <a:r>
              <a:rPr lang="ru-RU" sz="2600" dirty="0"/>
              <a:t>).</a:t>
            </a:r>
          </a:p>
          <a:p>
            <a:endParaRPr lang="en-US"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99656" y="-171400"/>
            <a:ext cx="5862851" cy="835878"/>
          </a:xfrm>
        </p:spPr>
        <p:txBody>
          <a:bodyPr>
            <a:normAutofit fontScale="90000"/>
          </a:bodyPr>
          <a:lstStyle/>
          <a:p>
            <a:pPr lvl="0"/>
            <a:br>
              <a:rPr lang="az-Latn-AZ" sz="2800" dirty="0">
                <a:solidFill>
                  <a:srgbClr val="0070C0"/>
                </a:solidFill>
                <a:latin typeface="Calibri" pitchFamily="34" charset="0"/>
                <a:ea typeface="PalatinoLinotype-BoldItalic" charset="-52"/>
                <a:cs typeface="Calibri" pitchFamily="34" charset="0"/>
              </a:rPr>
            </a:br>
            <a:r>
              <a:rPr lang="ru-RU" sz="3600" dirty="0" err="1"/>
              <a:t>Profilaktikası</a:t>
            </a:r>
            <a:br>
              <a:rPr lang="ru-RU" sz="2800" b="0" dirty="0">
                <a:solidFill>
                  <a:schemeClr val="tx1"/>
                </a:solidFill>
                <a:latin typeface="Arial" pitchFamily="34" charset="0"/>
                <a:cs typeface="Arial" pitchFamily="34" charset="0"/>
              </a:rPr>
            </a:br>
            <a:endParaRPr lang="ru-RU" dirty="0"/>
          </a:p>
        </p:txBody>
      </p:sp>
      <p:sp>
        <p:nvSpPr>
          <p:cNvPr id="4" name="Content Placeholder 3">
            <a:extLst>
              <a:ext uri="{FF2B5EF4-FFF2-40B4-BE49-F238E27FC236}">
                <a16:creationId xmlns:a16="http://schemas.microsoft.com/office/drawing/2014/main" id="{3D9F2144-F565-434E-8656-8E338433BAE1}"/>
              </a:ext>
            </a:extLst>
          </p:cNvPr>
          <p:cNvSpPr>
            <a:spLocks noGrp="1"/>
          </p:cNvSpPr>
          <p:nvPr>
            <p:ph idx="1"/>
          </p:nvPr>
        </p:nvSpPr>
        <p:spPr/>
        <p:txBody>
          <a:bodyPr/>
          <a:lstStyle/>
          <a:p>
            <a:pPr marL="0" lvl="0" indent="0" algn="just" defTabSz="914400" eaLnBrk="0" fontAlgn="base" hangingPunct="0">
              <a:lnSpc>
                <a:spcPct val="100000"/>
              </a:lnSpc>
              <a:spcBef>
                <a:spcPct val="0"/>
              </a:spcBef>
              <a:spcAft>
                <a:spcPct val="0"/>
              </a:spcAft>
              <a:buNone/>
            </a:pPr>
            <a:r>
              <a:rPr lang="ru-RU" sz="2600" dirty="0" err="1">
                <a:solidFill>
                  <a:srgbClr val="4472C4">
                    <a:lumMod val="75000"/>
                  </a:srgbClr>
                </a:solidFill>
              </a:rPr>
              <a:t>Böyük</a:t>
            </a:r>
            <a:r>
              <a:rPr lang="ru-RU" sz="2600" dirty="0">
                <a:solidFill>
                  <a:srgbClr val="4472C4">
                    <a:lumMod val="75000"/>
                  </a:srgbClr>
                </a:solidFill>
              </a:rPr>
              <a:t> </a:t>
            </a:r>
            <a:r>
              <a:rPr lang="ru-RU" sz="2600" dirty="0" err="1">
                <a:solidFill>
                  <a:srgbClr val="4472C4">
                    <a:lumMod val="75000"/>
                  </a:srgbClr>
                </a:solidFill>
              </a:rPr>
              <a:t>stress</a:t>
            </a:r>
            <a:r>
              <a:rPr lang="ru-RU" sz="2600" dirty="0">
                <a:solidFill>
                  <a:srgbClr val="4472C4">
                    <a:lumMod val="75000"/>
                  </a:srgbClr>
                </a:solidFill>
              </a:rPr>
              <a:t> </a:t>
            </a:r>
            <a:r>
              <a:rPr lang="ru-RU" sz="2600" dirty="0" err="1">
                <a:solidFill>
                  <a:srgbClr val="4472C4">
                    <a:lumMod val="75000"/>
                  </a:srgbClr>
                </a:solidFill>
              </a:rPr>
              <a:t>hadisələrində</a:t>
            </a:r>
            <a:r>
              <a:rPr lang="ru-RU" sz="2600" dirty="0">
                <a:solidFill>
                  <a:srgbClr val="4472C4">
                    <a:lumMod val="75000"/>
                  </a:srgbClr>
                </a:solidFill>
              </a:rPr>
              <a:t> (</a:t>
            </a:r>
            <a:r>
              <a:rPr lang="ru-RU" sz="2600" b="1" dirty="0" err="1">
                <a:solidFill>
                  <a:srgbClr val="4472C4">
                    <a:lumMod val="75000"/>
                  </a:srgbClr>
                </a:solidFill>
              </a:rPr>
              <a:t>böyük</a:t>
            </a:r>
            <a:r>
              <a:rPr lang="ru-RU" sz="2600" b="1" dirty="0">
                <a:solidFill>
                  <a:srgbClr val="4472C4">
                    <a:lumMod val="75000"/>
                  </a:srgbClr>
                </a:solidFill>
              </a:rPr>
              <a:t> </a:t>
            </a:r>
            <a:r>
              <a:rPr lang="ru-RU" sz="2600" b="1" dirty="0" err="1">
                <a:solidFill>
                  <a:srgbClr val="4472C4">
                    <a:lumMod val="75000"/>
                  </a:srgbClr>
                </a:solidFill>
              </a:rPr>
              <a:t>əməliyyatlar</a:t>
            </a:r>
            <a:r>
              <a:rPr lang="ru-RU" sz="2600" b="1" dirty="0">
                <a:solidFill>
                  <a:srgbClr val="4472C4">
                    <a:lumMod val="75000"/>
                  </a:srgbClr>
                </a:solidFill>
              </a:rPr>
              <a:t>, </a:t>
            </a:r>
            <a:r>
              <a:rPr lang="ru-RU" sz="2600" b="1" dirty="0" err="1">
                <a:solidFill>
                  <a:srgbClr val="4472C4">
                    <a:lumMod val="75000"/>
                  </a:srgbClr>
                </a:solidFill>
              </a:rPr>
              <a:t>travma</a:t>
            </a:r>
            <a:r>
              <a:rPr lang="ru-RU" sz="2600" b="1" dirty="0">
                <a:solidFill>
                  <a:srgbClr val="4472C4">
                    <a:lumMod val="75000"/>
                  </a:srgbClr>
                </a:solidFill>
              </a:rPr>
              <a:t>, </a:t>
            </a:r>
            <a:r>
              <a:rPr lang="ru-RU" sz="2600" b="1" dirty="0" err="1">
                <a:solidFill>
                  <a:srgbClr val="4472C4">
                    <a:lumMod val="75000"/>
                  </a:srgbClr>
                </a:solidFill>
              </a:rPr>
              <a:t>şok</a:t>
            </a:r>
            <a:r>
              <a:rPr lang="ru-RU" sz="2600" b="1" dirty="0">
                <a:solidFill>
                  <a:srgbClr val="4472C4">
                    <a:lumMod val="75000"/>
                  </a:srgbClr>
                </a:solidFill>
              </a:rPr>
              <a:t>,</a:t>
            </a:r>
            <a:r>
              <a:rPr lang="az-Latn-AZ" sz="2600" b="1" dirty="0">
                <a:solidFill>
                  <a:srgbClr val="4472C4">
                    <a:lumMod val="75000"/>
                  </a:srgbClr>
                </a:solidFill>
              </a:rPr>
              <a:t> </a:t>
            </a:r>
            <a:r>
              <a:rPr lang="ru-RU" sz="2600" b="1" dirty="0" err="1">
                <a:solidFill>
                  <a:srgbClr val="4472C4">
                    <a:lumMod val="75000"/>
                  </a:srgbClr>
                </a:solidFill>
              </a:rPr>
              <a:t>sepsis</a:t>
            </a:r>
            <a:r>
              <a:rPr lang="ru-RU" sz="2600" b="1" dirty="0">
                <a:solidFill>
                  <a:srgbClr val="4472C4">
                    <a:lumMod val="75000"/>
                  </a:srgbClr>
                </a:solidFill>
              </a:rPr>
              <a:t>, </a:t>
            </a:r>
            <a:r>
              <a:rPr lang="ru-RU" sz="2600" b="1" dirty="0" err="1">
                <a:solidFill>
                  <a:srgbClr val="4472C4">
                    <a:lumMod val="75000"/>
                  </a:srgbClr>
                </a:solidFill>
              </a:rPr>
              <a:t>yanıq</a:t>
            </a:r>
            <a:r>
              <a:rPr lang="ru-RU" sz="2600" b="1" dirty="0">
                <a:solidFill>
                  <a:srgbClr val="4472C4">
                    <a:lumMod val="75000"/>
                  </a:srgbClr>
                </a:solidFill>
              </a:rPr>
              <a:t>, </a:t>
            </a:r>
            <a:r>
              <a:rPr lang="ru-RU" sz="2600" b="1" dirty="0" err="1">
                <a:solidFill>
                  <a:srgbClr val="4472C4">
                    <a:lumMod val="75000"/>
                  </a:srgbClr>
                </a:solidFill>
              </a:rPr>
              <a:t>beyin</a:t>
            </a:r>
            <a:r>
              <a:rPr lang="ru-RU" sz="2600" b="1" dirty="0">
                <a:solidFill>
                  <a:srgbClr val="4472C4">
                    <a:lumMod val="75000"/>
                  </a:srgbClr>
                </a:solidFill>
              </a:rPr>
              <a:t> </a:t>
            </a:r>
            <a:r>
              <a:rPr lang="ru-RU" sz="2600" b="1" dirty="0" err="1">
                <a:solidFill>
                  <a:srgbClr val="4472C4">
                    <a:lumMod val="75000"/>
                  </a:srgbClr>
                </a:solidFill>
              </a:rPr>
              <a:t>zədələnməsi</a:t>
            </a:r>
            <a:r>
              <a:rPr lang="ru-RU" sz="2600" b="1" dirty="0">
                <a:solidFill>
                  <a:srgbClr val="4472C4">
                    <a:lumMod val="75000"/>
                  </a:srgbClr>
                </a:solidFill>
              </a:rPr>
              <a:t> </a:t>
            </a:r>
            <a:r>
              <a:rPr lang="ru-RU" sz="2600" b="1" dirty="0" err="1">
                <a:solidFill>
                  <a:srgbClr val="4472C4">
                    <a:lumMod val="75000"/>
                  </a:srgbClr>
                </a:solidFill>
              </a:rPr>
              <a:t>və</a:t>
            </a:r>
            <a:r>
              <a:rPr lang="ru-RU" sz="2600" b="1" dirty="0">
                <a:solidFill>
                  <a:srgbClr val="4472C4">
                    <a:lumMod val="75000"/>
                  </a:srgbClr>
                </a:solidFill>
              </a:rPr>
              <a:t> </a:t>
            </a:r>
            <a:r>
              <a:rPr lang="ru-RU" sz="2600" b="1" dirty="0" err="1">
                <a:solidFill>
                  <a:srgbClr val="4472C4">
                    <a:lumMod val="75000"/>
                  </a:srgbClr>
                </a:solidFill>
              </a:rPr>
              <a:t>törəmələri</a:t>
            </a:r>
            <a:r>
              <a:rPr lang="ru-RU" sz="2600" b="1" dirty="0">
                <a:solidFill>
                  <a:srgbClr val="4472C4">
                    <a:lumMod val="75000"/>
                  </a:srgbClr>
                </a:solidFill>
              </a:rPr>
              <a:t> </a:t>
            </a:r>
            <a:r>
              <a:rPr lang="ru-RU" sz="2600" dirty="0" err="1">
                <a:solidFill>
                  <a:srgbClr val="4472C4">
                    <a:lumMod val="75000"/>
                  </a:srgbClr>
                </a:solidFill>
              </a:rPr>
              <a:t>və</a:t>
            </a:r>
            <a:r>
              <a:rPr lang="ru-RU" sz="2600" dirty="0">
                <a:solidFill>
                  <a:srgbClr val="4472C4">
                    <a:lumMod val="75000"/>
                  </a:srgbClr>
                </a:solidFill>
              </a:rPr>
              <a:t> </a:t>
            </a:r>
            <a:r>
              <a:rPr lang="ru-RU" sz="2600" dirty="0" err="1">
                <a:solidFill>
                  <a:srgbClr val="4472C4">
                    <a:lumMod val="75000"/>
                  </a:srgbClr>
                </a:solidFill>
              </a:rPr>
              <a:t>s</a:t>
            </a:r>
            <a:r>
              <a:rPr lang="az-Latn-AZ" sz="2600" dirty="0">
                <a:solidFill>
                  <a:srgbClr val="4472C4">
                    <a:lumMod val="75000"/>
                  </a:srgbClr>
                </a:solidFill>
              </a:rPr>
              <a:t>.</a:t>
            </a:r>
            <a:r>
              <a:rPr lang="ru-RU" sz="2600" dirty="0">
                <a:solidFill>
                  <a:srgbClr val="4472C4">
                    <a:lumMod val="75000"/>
                  </a:srgbClr>
                </a:solidFill>
              </a:rPr>
              <a:t>) </a:t>
            </a:r>
            <a:r>
              <a:rPr lang="ru-RU" sz="2600" dirty="0" err="1">
                <a:solidFill>
                  <a:srgbClr val="4472C4">
                    <a:lumMod val="75000"/>
                  </a:srgbClr>
                </a:solidFill>
              </a:rPr>
              <a:t>aşağıdakı</a:t>
            </a:r>
            <a:r>
              <a:rPr lang="ru-RU" sz="2600" dirty="0">
                <a:solidFill>
                  <a:srgbClr val="4472C4">
                    <a:lumMod val="75000"/>
                  </a:srgbClr>
                </a:solidFill>
              </a:rPr>
              <a:t> </a:t>
            </a:r>
            <a:r>
              <a:rPr lang="ru-RU" sz="2600" dirty="0" err="1">
                <a:solidFill>
                  <a:srgbClr val="4472C4">
                    <a:lumMod val="75000"/>
                  </a:srgbClr>
                </a:solidFill>
              </a:rPr>
              <a:t>profilaktik</a:t>
            </a:r>
            <a:r>
              <a:rPr lang="az-Latn-AZ" sz="2600" dirty="0">
                <a:solidFill>
                  <a:srgbClr val="4472C4">
                    <a:lumMod val="75000"/>
                  </a:srgbClr>
                </a:solidFill>
              </a:rPr>
              <a:t> </a:t>
            </a:r>
            <a:r>
              <a:rPr lang="ru-RU" sz="2600" dirty="0">
                <a:solidFill>
                  <a:srgbClr val="4472C4">
                    <a:lumMod val="75000"/>
                  </a:srgbClr>
                </a:solidFill>
              </a:rPr>
              <a:t>tədbirlər tövsiyə edilir:</a:t>
            </a:r>
            <a:endParaRPr lang="az-Latn-AZ" sz="2600" dirty="0">
              <a:solidFill>
                <a:srgbClr val="4472C4">
                  <a:lumMod val="75000"/>
                </a:srgbClr>
              </a:solidFill>
            </a:endParaRPr>
          </a:p>
          <a:p>
            <a:pPr marL="0" lvl="0" indent="0" algn="just" defTabSz="914400" eaLnBrk="0" fontAlgn="base" hangingPunct="0">
              <a:lnSpc>
                <a:spcPct val="100000"/>
              </a:lnSpc>
              <a:spcBef>
                <a:spcPct val="0"/>
              </a:spcBef>
              <a:spcAft>
                <a:spcPct val="0"/>
              </a:spcAft>
              <a:buNone/>
            </a:pPr>
            <a:endParaRPr lang="ru-RU" sz="2600" dirty="0">
              <a:solidFill>
                <a:srgbClr val="4472C4">
                  <a:lumMod val="75000"/>
                </a:srgbClr>
              </a:solidFill>
            </a:endParaRPr>
          </a:p>
          <a:p>
            <a:pPr lvl="0" algn="just" defTabSz="914400" eaLnBrk="0" fontAlgn="base" hangingPunct="0">
              <a:lnSpc>
                <a:spcPct val="100000"/>
              </a:lnSpc>
              <a:spcBef>
                <a:spcPct val="0"/>
              </a:spcBef>
              <a:spcAft>
                <a:spcPct val="0"/>
              </a:spcAft>
              <a:buFont typeface="Wingdings" pitchFamily="2" charset="2"/>
              <a:buChar char="ü"/>
            </a:pPr>
            <a:r>
              <a:rPr lang="ru-RU" sz="2600" dirty="0" err="1"/>
              <a:t>Şokun</a:t>
            </a:r>
            <a:r>
              <a:rPr lang="ru-RU" sz="2600" dirty="0"/>
              <a:t> </a:t>
            </a:r>
            <a:r>
              <a:rPr lang="ru-RU" sz="2600" dirty="0" err="1"/>
              <a:t>erkən</a:t>
            </a:r>
            <a:r>
              <a:rPr lang="ru-RU" sz="2600" dirty="0"/>
              <a:t> </a:t>
            </a:r>
            <a:r>
              <a:rPr lang="ru-RU" sz="2600" dirty="0" err="1"/>
              <a:t>aradan</a:t>
            </a:r>
            <a:r>
              <a:rPr lang="ru-RU" sz="2600" dirty="0"/>
              <a:t> </a:t>
            </a:r>
            <a:r>
              <a:rPr lang="ru-RU" sz="2600" dirty="0" err="1"/>
              <a:t>qaldırılması</a:t>
            </a:r>
            <a:endParaRPr lang="ru-RU" sz="2600" dirty="0"/>
          </a:p>
          <a:p>
            <a:pPr lvl="0" algn="just" defTabSz="914400" eaLnBrk="0" fontAlgn="base" hangingPunct="0">
              <a:lnSpc>
                <a:spcPct val="100000"/>
              </a:lnSpc>
              <a:spcBef>
                <a:spcPct val="0"/>
              </a:spcBef>
              <a:spcAft>
                <a:spcPct val="0"/>
              </a:spcAft>
              <a:buFont typeface="Wingdings" pitchFamily="2" charset="2"/>
              <a:buChar char="ü"/>
            </a:pPr>
            <a:r>
              <a:rPr lang="ru-RU" sz="2600" dirty="0"/>
              <a:t>H2B </a:t>
            </a:r>
            <a:r>
              <a:rPr lang="ru-RU" sz="2600" dirty="0" err="1"/>
              <a:t>və</a:t>
            </a:r>
            <a:r>
              <a:rPr lang="ru-RU" sz="2600" dirty="0"/>
              <a:t> </a:t>
            </a:r>
            <a:r>
              <a:rPr lang="ru-RU" sz="2600" dirty="0" err="1"/>
              <a:t>ya</a:t>
            </a:r>
            <a:r>
              <a:rPr lang="ru-RU" sz="2600" dirty="0"/>
              <a:t> HKB </a:t>
            </a:r>
            <a:r>
              <a:rPr lang="ru-RU" sz="2600" dirty="0" err="1"/>
              <a:t>və</a:t>
            </a:r>
            <a:r>
              <a:rPr lang="ru-RU" sz="2600" dirty="0"/>
              <a:t> </a:t>
            </a:r>
            <a:r>
              <a:rPr lang="ru-RU" sz="2600" dirty="0" err="1"/>
              <a:t>ya</a:t>
            </a:r>
            <a:r>
              <a:rPr lang="ru-RU" sz="2600" dirty="0"/>
              <a:t> </a:t>
            </a:r>
            <a:r>
              <a:rPr lang="ru-RU" sz="2600" dirty="0" err="1"/>
              <a:t>sukralfat</a:t>
            </a:r>
            <a:endParaRPr lang="ru-RU" sz="2600" dirty="0"/>
          </a:p>
          <a:p>
            <a:pPr lvl="0" algn="just" defTabSz="914400" eaLnBrk="0" fontAlgn="base" hangingPunct="0">
              <a:lnSpc>
                <a:spcPct val="100000"/>
              </a:lnSpc>
              <a:spcBef>
                <a:spcPct val="0"/>
              </a:spcBef>
              <a:spcAft>
                <a:spcPct val="0"/>
              </a:spcAft>
              <a:buFont typeface="Wingdings" pitchFamily="2" charset="2"/>
              <a:buChar char="ü"/>
            </a:pPr>
            <a:r>
              <a:rPr lang="ru-RU" sz="2600" dirty="0" err="1"/>
              <a:t>Şok</a:t>
            </a:r>
            <a:r>
              <a:rPr lang="ru-RU" sz="2600" dirty="0"/>
              <a:t> </a:t>
            </a:r>
            <a:r>
              <a:rPr lang="ru-RU" sz="2600" dirty="0" err="1"/>
              <a:t>olmayan</a:t>
            </a:r>
            <a:r>
              <a:rPr lang="ru-RU" sz="2600" dirty="0"/>
              <a:t> </a:t>
            </a:r>
            <a:r>
              <a:rPr lang="ru-RU" sz="2600" dirty="0" err="1"/>
              <a:t>hallarada</a:t>
            </a:r>
            <a:r>
              <a:rPr lang="ru-RU" sz="2600" dirty="0"/>
              <a:t> </a:t>
            </a:r>
            <a:r>
              <a:rPr lang="ru-RU" sz="2600" dirty="0" err="1"/>
              <a:t>erkən</a:t>
            </a:r>
            <a:r>
              <a:rPr lang="ru-RU" sz="2600" dirty="0"/>
              <a:t> </a:t>
            </a:r>
            <a:r>
              <a:rPr lang="ru-RU" sz="2600" dirty="0" err="1"/>
              <a:t>oral</a:t>
            </a:r>
            <a:r>
              <a:rPr lang="ru-RU" sz="2600" dirty="0"/>
              <a:t> </a:t>
            </a:r>
            <a:r>
              <a:rPr lang="ru-RU" sz="2600" dirty="0" err="1"/>
              <a:t>qidalandırma</a:t>
            </a:r>
            <a:endParaRPr lang="ru-RU" sz="26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855640" y="1844824"/>
            <a:ext cx="6480720" cy="2060014"/>
          </a:xfrm>
        </p:spPr>
        <p:txBody>
          <a:bodyPr>
            <a:normAutofit/>
          </a:bodyPr>
          <a:lstStyle/>
          <a:p>
            <a:r>
              <a:rPr lang="az-Latn-AZ" sz="4000" dirty="0"/>
              <a:t>Diqqətinizə görə təşəkkür.</a:t>
            </a:r>
            <a:endParaRPr lang="en-US" sz="4000" dirty="0"/>
          </a:p>
        </p:txBody>
      </p:sp>
    </p:spTree>
    <p:extLst>
      <p:ext uri="{BB962C8B-B14F-4D97-AF65-F5344CB8AC3E}">
        <p14:creationId xmlns:p14="http://schemas.microsoft.com/office/powerpoint/2010/main" val="91938220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156743" y="3142882"/>
            <a:ext cx="3686914" cy="1373070"/>
          </a:xfrm>
        </p:spPr>
        <p:txBody>
          <a:bodyPr>
            <a:normAutofit fontScale="90000"/>
          </a:bodyPr>
          <a:lstStyle/>
          <a:p>
            <a:r>
              <a:rPr lang="az-Latn-AZ" sz="4800" dirty="0">
                <a:solidFill>
                  <a:schemeClr val="accent6">
                    <a:lumMod val="50000"/>
                  </a:schemeClr>
                </a:solidFill>
              </a:rPr>
              <a:t>      </a:t>
            </a:r>
            <a:r>
              <a:rPr lang="en-US" sz="4800" dirty="0">
                <a:solidFill>
                  <a:schemeClr val="accent6">
                    <a:lumMod val="50000"/>
                  </a:schemeClr>
                </a:solidFill>
              </a:rPr>
              <a:t>www.bck.</a:t>
            </a:r>
            <a:r>
              <a:rPr lang="az-Latn-AZ" sz="4800" dirty="0">
                <a:solidFill>
                  <a:schemeClr val="accent6">
                    <a:lumMod val="50000"/>
                  </a:schemeClr>
                </a:solidFill>
              </a:rPr>
              <a:t>az</a:t>
            </a:r>
            <a:endParaRPr lang="ru-RU" sz="4800" dirty="0">
              <a:solidFill>
                <a:schemeClr val="accent6">
                  <a:lumMod val="50000"/>
                </a:schemeClr>
              </a:solidFill>
            </a:endParaRPr>
          </a:p>
        </p:txBody>
      </p:sp>
      <p:sp>
        <p:nvSpPr>
          <p:cNvPr id="3" name="Подзаголовок 2"/>
          <p:cNvSpPr>
            <a:spLocks noGrp="1"/>
          </p:cNvSpPr>
          <p:nvPr>
            <p:ph type="subTitle" idx="1"/>
          </p:nvPr>
        </p:nvSpPr>
        <p:spPr>
          <a:xfrm>
            <a:off x="1428057" y="5098469"/>
            <a:ext cx="9606678" cy="705748"/>
          </a:xfrm>
        </p:spPr>
        <p:txBody>
          <a:bodyPr>
            <a:normAutofit fontScale="92500" lnSpcReduction="20000"/>
          </a:bodyPr>
          <a:lstStyle/>
          <a:p>
            <a:r>
              <a:rPr lang="en-US" sz="2800" b="1" dirty="0" err="1">
                <a:solidFill>
                  <a:schemeClr val="accent2">
                    <a:lumMod val="50000"/>
                  </a:schemeClr>
                </a:solidFill>
              </a:rPr>
              <a:t>Az</a:t>
            </a:r>
            <a:r>
              <a:rPr lang="az-Latn-AZ" sz="2800" b="1" dirty="0">
                <a:solidFill>
                  <a:schemeClr val="accent2">
                    <a:lumMod val="50000"/>
                  </a:schemeClr>
                </a:solidFill>
              </a:rPr>
              <a:t>ərbaycan Tibb Universitetinin </a:t>
            </a:r>
            <a:r>
              <a:rPr lang="en-US" sz="2800" b="1" dirty="0">
                <a:solidFill>
                  <a:schemeClr val="accent2">
                    <a:lumMod val="50000"/>
                  </a:schemeClr>
                </a:solidFill>
              </a:rPr>
              <a:t>I</a:t>
            </a:r>
            <a:r>
              <a:rPr lang="az-Latn-AZ" sz="2800" b="1" dirty="0">
                <a:solidFill>
                  <a:schemeClr val="accent2">
                    <a:lumMod val="50000"/>
                  </a:schemeClr>
                </a:solidFill>
              </a:rPr>
              <a:t>-Cərrahi Xəstəliklər kafedrası</a:t>
            </a:r>
            <a:endParaRPr lang="ru-RU" sz="2800" b="1" dirty="0">
              <a:solidFill>
                <a:schemeClr val="accent2">
                  <a:lumMod val="50000"/>
                </a:schemeClr>
              </a:solidFill>
            </a:endParaRPr>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835" y="1302494"/>
            <a:ext cx="2816993" cy="337564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5" name="Picture 4">
            <a:extLst>
              <a:ext uri="{FF2B5EF4-FFF2-40B4-BE49-F238E27FC236}">
                <a16:creationId xmlns:a16="http://schemas.microsoft.com/office/drawing/2014/main" id="{3CFE757B-CEAC-467F-A917-B128234C067C}"/>
              </a:ext>
            </a:extLst>
          </p:cNvPr>
          <p:cNvPicPr>
            <a:picLocks noChangeAspect="1"/>
          </p:cNvPicPr>
          <p:nvPr/>
        </p:nvPicPr>
        <p:blipFill>
          <a:blip r:embed="rId3"/>
          <a:stretch>
            <a:fillRect/>
          </a:stretch>
        </p:blipFill>
        <p:spPr>
          <a:xfrm>
            <a:off x="3361478" y="1302494"/>
            <a:ext cx="5032582" cy="3375643"/>
          </a:xfrm>
          <a:prstGeom prst="rect">
            <a:avLst/>
          </a:prstGeom>
        </p:spPr>
      </p:pic>
    </p:spTree>
    <p:extLst>
      <p:ext uri="{BB962C8B-B14F-4D97-AF65-F5344CB8AC3E}">
        <p14:creationId xmlns:p14="http://schemas.microsoft.com/office/powerpoint/2010/main" val="378736640"/>
      </p:ext>
    </p:extLst>
  </p:cSld>
  <p:clrMapOvr>
    <a:masterClrMapping/>
  </p:clrMapOvr>
</p:sld>
</file>

<file path=ppt/theme/theme1.xml><?xml version="1.0" encoding="utf-8"?>
<a:theme xmlns:a="http://schemas.openxmlformats.org/drawingml/2006/main" name="Praktiki dərs şablonu 7">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aktiki dərs şablonu 7" id="{CFEC8B34-B3C9-4BB5-A10A-2314B18BBEB6}" vid="{D44C3823-ACDE-4290-BE6B-68B35F616683}"/>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Praktiki dərs şablonu 1</Template>
  <TotalTime>3968</TotalTime>
  <Words>1437</Words>
  <Application>Microsoft Office PowerPoint</Application>
  <PresentationFormat>Widescreen</PresentationFormat>
  <Paragraphs>334</Paragraphs>
  <Slides>48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48</vt:i4>
      </vt:variant>
    </vt:vector>
  </HeadingPairs>
  <TitlesOfParts>
    <vt:vector size="55" baseType="lpstr">
      <vt:lpstr>Arial</vt:lpstr>
      <vt:lpstr>Calibri</vt:lpstr>
      <vt:lpstr>Courier New</vt:lpstr>
      <vt:lpstr>Symbol</vt:lpstr>
      <vt:lpstr>Times New Roman</vt:lpstr>
      <vt:lpstr>Wingdings</vt:lpstr>
      <vt:lpstr>Praktiki dərs şablonu 7</vt:lpstr>
      <vt:lpstr>Xora xəstəliyi, ağırlaşmaları və stress xoraları</vt:lpstr>
      <vt:lpstr>Tərifi</vt:lpstr>
      <vt:lpstr>Təsnifatı</vt:lpstr>
      <vt:lpstr>Etiologiya və patogenez</vt:lpstr>
      <vt:lpstr>Gedişi</vt:lpstr>
      <vt:lpstr>Klinikası</vt:lpstr>
      <vt:lpstr>Diaqnostikası </vt:lpstr>
      <vt:lpstr>Diaqnostikası</vt:lpstr>
      <vt:lpstr>Müalicəsi</vt:lpstr>
      <vt:lpstr>Qanaxma</vt:lpstr>
      <vt:lpstr>Risk faktorları</vt:lpstr>
      <vt:lpstr>Təsnifatı</vt:lpstr>
      <vt:lpstr> Şok indeksi </vt:lpstr>
      <vt:lpstr>Təsnifatı</vt:lpstr>
      <vt:lpstr> Gedişi və ağırlaşmaları </vt:lpstr>
      <vt:lpstr>Klinikası</vt:lpstr>
      <vt:lpstr>Diaqnostikası </vt:lpstr>
      <vt:lpstr>Müalicəsi</vt:lpstr>
      <vt:lpstr>Əməliyyata göstərişlər</vt:lpstr>
      <vt:lpstr> Cərrahi üsulun seçimi </vt:lpstr>
      <vt:lpstr>Xora perforasiyası</vt:lpstr>
      <vt:lpstr>Risk amilləri</vt:lpstr>
      <vt:lpstr>Təsnifatı</vt:lpstr>
      <vt:lpstr>Klinikası</vt:lpstr>
      <vt:lpstr> Ağırlaşmaları </vt:lpstr>
      <vt:lpstr>Diaqnostikası</vt:lpstr>
      <vt:lpstr>Diaqnostikası</vt:lpstr>
      <vt:lpstr>Müalicəsi</vt:lpstr>
      <vt:lpstr>Pilorostenoz</vt:lpstr>
      <vt:lpstr>Mexanizmi</vt:lpstr>
      <vt:lpstr>Təsnifatı</vt:lpstr>
      <vt:lpstr> Gedişi və ağırlaşmaları </vt:lpstr>
      <vt:lpstr> Klinikası </vt:lpstr>
      <vt:lpstr>Diaqnostikası</vt:lpstr>
      <vt:lpstr> Müalicəsi </vt:lpstr>
      <vt:lpstr>Xora penetrasiyası</vt:lpstr>
      <vt:lpstr>Klinikası</vt:lpstr>
      <vt:lpstr>Diaqnostikası</vt:lpstr>
      <vt:lpstr>Müalicəsi</vt:lpstr>
      <vt:lpstr>Stress xoraları</vt:lpstr>
      <vt:lpstr> Səbəbləri </vt:lpstr>
      <vt:lpstr> Patogenezi </vt:lpstr>
      <vt:lpstr> Gedişi </vt:lpstr>
      <vt:lpstr> Klinikası və diaqnostikası </vt:lpstr>
      <vt:lpstr> Müalicəsi </vt:lpstr>
      <vt:lpstr> Profilaktikası </vt:lpstr>
      <vt:lpstr>Diqqətinizə görə təşəkkür.</vt:lpstr>
      <vt:lpstr>      www.bck.az</vt:lpstr>
    </vt:vector>
  </TitlesOfParts>
  <Company>MKX</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Öd daşı. K½skin xolesistit</dc:title>
  <dc:creator>Nuru Bayramov</dc:creator>
  <cp:lastModifiedBy>Nuru Bayramov</cp:lastModifiedBy>
  <cp:revision>280</cp:revision>
  <dcterms:created xsi:type="dcterms:W3CDTF">2001-04-16T20:54:45Z</dcterms:created>
  <dcterms:modified xsi:type="dcterms:W3CDTF">2021-07-31T13:20:44Z</dcterms:modified>
</cp:coreProperties>
</file>